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3"/>
  </p:notesMasterIdLst>
  <p:handoutMasterIdLst>
    <p:handoutMasterId r:id="rId24"/>
  </p:handoutMasterIdLst>
  <p:sldIdLst>
    <p:sldId id="258" r:id="rId5"/>
    <p:sldId id="281" r:id="rId6"/>
    <p:sldId id="300" r:id="rId7"/>
    <p:sldId id="301" r:id="rId8"/>
    <p:sldId id="295" r:id="rId9"/>
    <p:sldId id="303" r:id="rId10"/>
    <p:sldId id="302" r:id="rId11"/>
    <p:sldId id="299" r:id="rId12"/>
    <p:sldId id="274" r:id="rId13"/>
    <p:sldId id="286" r:id="rId14"/>
    <p:sldId id="285" r:id="rId15"/>
    <p:sldId id="288" r:id="rId16"/>
    <p:sldId id="287" r:id="rId17"/>
    <p:sldId id="289" r:id="rId18"/>
    <p:sldId id="292" r:id="rId19"/>
    <p:sldId id="290" r:id="rId20"/>
    <p:sldId id="291" r:id="rId21"/>
    <p:sldId id="298" r:id="rId22"/>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Lato Heavy" panose="020B0604020202020204" charset="0"/>
      <p:bold r:id="rId33"/>
      <p:boldItalic r:id="rId34"/>
    </p:embeddedFont>
    <p:embeddedFont>
      <p:font typeface="Trebuchet MS" panose="020B0603020202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A6E84F-7BA6-487C-AF75-6DD84CB9A483}">
          <p14:sldIdLst>
            <p14:sldId id="258"/>
          </p14:sldIdLst>
        </p14:section>
        <p14:section name="Use Case definition" id="{C7FD6286-2555-42ED-B01B-345D39A5786A}">
          <p14:sldIdLst>
            <p14:sldId id="281"/>
            <p14:sldId id="300"/>
          </p14:sldIdLst>
        </p14:section>
        <p14:section name="Sentiment Analysis - Detailed Approach" id="{F637C93F-2208-48CE-9EFC-503BF56DECA1}">
          <p14:sldIdLst>
            <p14:sldId id="301"/>
          </p14:sldIdLst>
        </p14:section>
        <p14:section name="Topic Modelling - Detailed Approach" id="{FC918120-0699-4509-82EB-6A64A255D3BA}">
          <p14:sldIdLst>
            <p14:sldId id="295"/>
            <p14:sldId id="303"/>
          </p14:sldIdLst>
        </p14:section>
        <p14:section name="Recommendations" id="{DEA70DCA-B739-4C9F-9DDC-97C7C54E6C55}">
          <p14:sldIdLst>
            <p14:sldId id="302"/>
          </p14:sldIdLst>
        </p14:section>
        <p14:section name="Conclusion" id="{F09657AF-A4BF-4B32-AE4A-3294A729DF22}">
          <p14:sldIdLst>
            <p14:sldId id="299"/>
            <p14:sldId id="274"/>
          </p14:sldIdLst>
        </p14:section>
        <p14:section name="Models Part 1 - A/B Testing" id="{4F705856-71A4-4CF9-9CD4-37F1D07F09AC}">
          <p14:sldIdLst>
            <p14:sldId id="286"/>
            <p14:sldId id="285"/>
            <p14:sldId id="288"/>
            <p14:sldId id="287"/>
            <p14:sldId id="289"/>
            <p14:sldId id="292"/>
            <p14:sldId id="290"/>
            <p14:sldId id="291"/>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7398" autoAdjust="0"/>
  </p:normalViewPr>
  <p:slideViewPr>
    <p:cSldViewPr snapToGrid="0">
      <p:cViewPr varScale="1">
        <p:scale>
          <a:sx n="68" d="100"/>
          <a:sy n="68" d="100"/>
        </p:scale>
        <p:origin x="666"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F34E8-761C-42AC-AC17-775180732946}" type="doc">
      <dgm:prSet loTypeId="urn:microsoft.com/office/officeart/2005/8/layout/process1" loCatId="process" qsTypeId="urn:microsoft.com/office/officeart/2005/8/quickstyle/3d2" qsCatId="3D" csTypeId="urn:microsoft.com/office/officeart/2005/8/colors/accent1_2" csCatId="accent1" phldr="1"/>
      <dgm:spPr/>
    </dgm:pt>
    <dgm:pt modelId="{C5244A0F-E724-4DAB-9266-1DDD7BD0C222}">
      <dgm:prSet phldrT="[Text]" custT="1"/>
      <dgm:spPr/>
      <dgm:t>
        <a:bodyPr/>
        <a:lstStyle/>
        <a:p>
          <a:r>
            <a:rPr lang="en-US" sz="1600" dirty="0">
              <a:latin typeface="Calibri" panose="020F0502020204030204" pitchFamily="34" charset="0"/>
              <a:cs typeface="Calibri" panose="020F0502020204030204" pitchFamily="34" charset="0"/>
            </a:rPr>
            <a:t>Data Extraction</a:t>
          </a:r>
        </a:p>
      </dgm:t>
    </dgm:pt>
    <dgm:pt modelId="{51607A83-9A79-478B-AB55-3BB7E4705CBB}" type="parTrans" cxnId="{FBD7C1FB-5D24-4035-936D-610C4C89F6AA}">
      <dgm:prSet/>
      <dgm:spPr/>
      <dgm:t>
        <a:bodyPr/>
        <a:lstStyle/>
        <a:p>
          <a:endParaRPr lang="en-US"/>
        </a:p>
      </dgm:t>
    </dgm:pt>
    <dgm:pt modelId="{05F5E943-0859-4F36-9B2F-B281C19BD261}" type="sibTrans" cxnId="{FBD7C1FB-5D24-4035-936D-610C4C89F6AA}">
      <dgm:prSet/>
      <dgm:spPr/>
      <dgm:t>
        <a:bodyPr/>
        <a:lstStyle/>
        <a:p>
          <a:endParaRPr lang="en-US"/>
        </a:p>
      </dgm:t>
    </dgm:pt>
    <dgm:pt modelId="{D6397DB2-9F2E-4183-87DE-CA5B6D8E403B}">
      <dgm:prSet phldrT="[Text]" custT="1"/>
      <dgm:spPr/>
      <dgm:t>
        <a:bodyPr/>
        <a:lstStyle/>
        <a:p>
          <a:r>
            <a:rPr lang="en-US" sz="1600" dirty="0">
              <a:latin typeface="Calibri" panose="020F0502020204030204" pitchFamily="34" charset="0"/>
              <a:cs typeface="Calibri" panose="020F0502020204030204" pitchFamily="34" charset="0"/>
            </a:rPr>
            <a:t>Text Pre-Processing</a:t>
          </a:r>
        </a:p>
      </dgm:t>
    </dgm:pt>
    <dgm:pt modelId="{4F79E99F-3C38-4944-BB45-77074ED87AEB}" type="parTrans" cxnId="{CB003930-9100-4711-B811-8547CF77CEBA}">
      <dgm:prSet/>
      <dgm:spPr/>
      <dgm:t>
        <a:bodyPr/>
        <a:lstStyle/>
        <a:p>
          <a:endParaRPr lang="en-US"/>
        </a:p>
      </dgm:t>
    </dgm:pt>
    <dgm:pt modelId="{1DE4C9D0-E2D4-40AE-A590-4AA75CFE5064}" type="sibTrans" cxnId="{CB003930-9100-4711-B811-8547CF77CEBA}">
      <dgm:prSet/>
      <dgm:spPr/>
      <dgm:t>
        <a:bodyPr/>
        <a:lstStyle/>
        <a:p>
          <a:endParaRPr lang="en-US"/>
        </a:p>
      </dgm:t>
    </dgm:pt>
    <dgm:pt modelId="{8E223918-A577-440F-94C2-77B4B0518A86}">
      <dgm:prSet phldrT="[Text]" custT="1"/>
      <dgm:spPr/>
      <dgm:t>
        <a:bodyPr/>
        <a:lstStyle/>
        <a:p>
          <a:r>
            <a:rPr lang="en-US" sz="1600" dirty="0">
              <a:latin typeface="Calibri" panose="020F0502020204030204" pitchFamily="34" charset="0"/>
              <a:cs typeface="Calibri" panose="020F0502020204030204" pitchFamily="34" charset="0"/>
            </a:rPr>
            <a:t>Model Building</a:t>
          </a:r>
        </a:p>
      </dgm:t>
    </dgm:pt>
    <dgm:pt modelId="{37D373D5-5EE8-4E25-B7D5-B87931DAA3C0}" type="parTrans" cxnId="{31F03C3B-E51C-45C1-A93B-DC853423C9C4}">
      <dgm:prSet/>
      <dgm:spPr/>
      <dgm:t>
        <a:bodyPr/>
        <a:lstStyle/>
        <a:p>
          <a:endParaRPr lang="en-US"/>
        </a:p>
      </dgm:t>
    </dgm:pt>
    <dgm:pt modelId="{01A97566-AB9F-4D0B-96D8-3A59F6EA02DD}" type="sibTrans" cxnId="{31F03C3B-E51C-45C1-A93B-DC853423C9C4}">
      <dgm:prSet/>
      <dgm:spPr/>
      <dgm:t>
        <a:bodyPr/>
        <a:lstStyle/>
        <a:p>
          <a:endParaRPr lang="en-US"/>
        </a:p>
      </dgm:t>
    </dgm:pt>
    <dgm:pt modelId="{02C66E07-B41A-42FF-822B-998A9EA14B39}">
      <dgm:prSet phldrT="[Text]" custT="1"/>
      <dgm:spPr/>
      <dgm:t>
        <a:bodyPr/>
        <a:lstStyle/>
        <a:p>
          <a:r>
            <a:rPr lang="en-US" sz="1600" dirty="0">
              <a:latin typeface="Calibri" panose="020F0502020204030204" pitchFamily="34" charset="0"/>
              <a:cs typeface="Calibri" panose="020F0502020204030204" pitchFamily="34" charset="0"/>
            </a:rPr>
            <a:t>Model Evaluation</a:t>
          </a:r>
        </a:p>
      </dgm:t>
    </dgm:pt>
    <dgm:pt modelId="{F62F75C9-11F3-4ACE-918D-692C023B59D2}" type="parTrans" cxnId="{BF9F704B-E422-41FE-AAC5-A9A74DF852D0}">
      <dgm:prSet/>
      <dgm:spPr/>
      <dgm:t>
        <a:bodyPr/>
        <a:lstStyle/>
        <a:p>
          <a:endParaRPr lang="en-US"/>
        </a:p>
      </dgm:t>
    </dgm:pt>
    <dgm:pt modelId="{3D6AD459-B57B-4A82-A0C5-9307D3C00E8D}" type="sibTrans" cxnId="{BF9F704B-E422-41FE-AAC5-A9A74DF852D0}">
      <dgm:prSet/>
      <dgm:spPr/>
      <dgm:t>
        <a:bodyPr/>
        <a:lstStyle/>
        <a:p>
          <a:endParaRPr lang="en-US"/>
        </a:p>
      </dgm:t>
    </dgm:pt>
    <dgm:pt modelId="{D44B6AD3-1391-45A0-A595-6EEFA9E23853}">
      <dgm:prSet phldrT="[Text]" custT="1"/>
      <dgm:spPr/>
      <dgm:t>
        <a:bodyPr/>
        <a:lstStyle/>
        <a:p>
          <a:r>
            <a:rPr lang="en-US" sz="1600" dirty="0">
              <a:latin typeface="Calibri" panose="020F0502020204030204" pitchFamily="34" charset="0"/>
              <a:cs typeface="Calibri" panose="020F0502020204030204" pitchFamily="34" charset="0"/>
            </a:rPr>
            <a:t>Sentiment Prediction for Polarity</a:t>
          </a:r>
        </a:p>
      </dgm:t>
    </dgm:pt>
    <dgm:pt modelId="{3369FCAA-29BA-4B3D-8CBF-9A919CE9F1E7}" type="parTrans" cxnId="{C1AAC0FB-8B1A-4765-A2E3-D800E087FD36}">
      <dgm:prSet/>
      <dgm:spPr/>
      <dgm:t>
        <a:bodyPr/>
        <a:lstStyle/>
        <a:p>
          <a:endParaRPr lang="en-US"/>
        </a:p>
      </dgm:t>
    </dgm:pt>
    <dgm:pt modelId="{1ED68948-FC6F-4E32-806E-33BC4C503C81}" type="sibTrans" cxnId="{C1AAC0FB-8B1A-4765-A2E3-D800E087FD36}">
      <dgm:prSet/>
      <dgm:spPr/>
      <dgm:t>
        <a:bodyPr/>
        <a:lstStyle/>
        <a:p>
          <a:endParaRPr lang="en-US"/>
        </a:p>
      </dgm:t>
    </dgm:pt>
    <dgm:pt modelId="{BF2A89C0-4874-4491-88F4-1DEA3340331D}" type="pres">
      <dgm:prSet presAssocID="{1C5F34E8-761C-42AC-AC17-775180732946}" presName="Name0" presStyleCnt="0">
        <dgm:presLayoutVars>
          <dgm:dir/>
          <dgm:resizeHandles val="exact"/>
        </dgm:presLayoutVars>
      </dgm:prSet>
      <dgm:spPr/>
    </dgm:pt>
    <dgm:pt modelId="{8FBA0728-4CB1-4664-9C95-FF4EA4995B08}" type="pres">
      <dgm:prSet presAssocID="{C5244A0F-E724-4DAB-9266-1DDD7BD0C222}" presName="node" presStyleLbl="node1" presStyleIdx="0" presStyleCnt="5">
        <dgm:presLayoutVars>
          <dgm:bulletEnabled val="1"/>
        </dgm:presLayoutVars>
      </dgm:prSet>
      <dgm:spPr/>
    </dgm:pt>
    <dgm:pt modelId="{97765B3E-14E0-408F-981E-F1B2A5CD4A63}" type="pres">
      <dgm:prSet presAssocID="{05F5E943-0859-4F36-9B2F-B281C19BD261}" presName="sibTrans" presStyleLbl="sibTrans2D1" presStyleIdx="0" presStyleCnt="4"/>
      <dgm:spPr/>
    </dgm:pt>
    <dgm:pt modelId="{AFD1D5C0-EC05-4632-B914-0F8985350DB6}" type="pres">
      <dgm:prSet presAssocID="{05F5E943-0859-4F36-9B2F-B281C19BD261}" presName="connectorText" presStyleLbl="sibTrans2D1" presStyleIdx="0" presStyleCnt="4"/>
      <dgm:spPr/>
    </dgm:pt>
    <dgm:pt modelId="{44B6E384-FECA-4C2B-8F2B-AF2F95998CAA}" type="pres">
      <dgm:prSet presAssocID="{D6397DB2-9F2E-4183-87DE-CA5B6D8E403B}" presName="node" presStyleLbl="node1" presStyleIdx="1" presStyleCnt="5">
        <dgm:presLayoutVars>
          <dgm:bulletEnabled val="1"/>
        </dgm:presLayoutVars>
      </dgm:prSet>
      <dgm:spPr/>
    </dgm:pt>
    <dgm:pt modelId="{B10AB9C0-605D-45AB-820D-365C8C44D81D}" type="pres">
      <dgm:prSet presAssocID="{1DE4C9D0-E2D4-40AE-A590-4AA75CFE5064}" presName="sibTrans" presStyleLbl="sibTrans2D1" presStyleIdx="1" presStyleCnt="4"/>
      <dgm:spPr/>
    </dgm:pt>
    <dgm:pt modelId="{9ABD05D4-4C80-4E63-A8A8-4A92BB68D94B}" type="pres">
      <dgm:prSet presAssocID="{1DE4C9D0-E2D4-40AE-A590-4AA75CFE5064}" presName="connectorText" presStyleLbl="sibTrans2D1" presStyleIdx="1" presStyleCnt="4"/>
      <dgm:spPr/>
    </dgm:pt>
    <dgm:pt modelId="{C0AD10F0-BA03-4843-9F8E-14311D41D093}" type="pres">
      <dgm:prSet presAssocID="{8E223918-A577-440F-94C2-77B4B0518A86}" presName="node" presStyleLbl="node1" presStyleIdx="2" presStyleCnt="5">
        <dgm:presLayoutVars>
          <dgm:bulletEnabled val="1"/>
        </dgm:presLayoutVars>
      </dgm:prSet>
      <dgm:spPr/>
    </dgm:pt>
    <dgm:pt modelId="{55E2A215-8F61-40A5-AB37-DC36BABCB827}" type="pres">
      <dgm:prSet presAssocID="{01A97566-AB9F-4D0B-96D8-3A59F6EA02DD}" presName="sibTrans" presStyleLbl="sibTrans2D1" presStyleIdx="2" presStyleCnt="4"/>
      <dgm:spPr/>
    </dgm:pt>
    <dgm:pt modelId="{683CDFB0-C6FB-4341-8066-8B16419D9684}" type="pres">
      <dgm:prSet presAssocID="{01A97566-AB9F-4D0B-96D8-3A59F6EA02DD}" presName="connectorText" presStyleLbl="sibTrans2D1" presStyleIdx="2" presStyleCnt="4"/>
      <dgm:spPr/>
    </dgm:pt>
    <dgm:pt modelId="{3054732C-E07E-4F97-9B16-E653288B8782}" type="pres">
      <dgm:prSet presAssocID="{02C66E07-B41A-42FF-822B-998A9EA14B39}" presName="node" presStyleLbl="node1" presStyleIdx="3" presStyleCnt="5">
        <dgm:presLayoutVars>
          <dgm:bulletEnabled val="1"/>
        </dgm:presLayoutVars>
      </dgm:prSet>
      <dgm:spPr/>
    </dgm:pt>
    <dgm:pt modelId="{33C19FAA-BB0B-4AE3-A216-F8EE9AC61F21}" type="pres">
      <dgm:prSet presAssocID="{3D6AD459-B57B-4A82-A0C5-9307D3C00E8D}" presName="sibTrans" presStyleLbl="sibTrans2D1" presStyleIdx="3" presStyleCnt="4"/>
      <dgm:spPr/>
    </dgm:pt>
    <dgm:pt modelId="{59DAA6DA-1EE4-4C35-8C82-26CD565D86BE}" type="pres">
      <dgm:prSet presAssocID="{3D6AD459-B57B-4A82-A0C5-9307D3C00E8D}" presName="connectorText" presStyleLbl="sibTrans2D1" presStyleIdx="3" presStyleCnt="4"/>
      <dgm:spPr/>
    </dgm:pt>
    <dgm:pt modelId="{3537002B-E89B-42A6-ACF5-C2FA4DE4BF1E}" type="pres">
      <dgm:prSet presAssocID="{D44B6AD3-1391-45A0-A595-6EEFA9E23853}" presName="node" presStyleLbl="node1" presStyleIdx="4" presStyleCnt="5">
        <dgm:presLayoutVars>
          <dgm:bulletEnabled val="1"/>
        </dgm:presLayoutVars>
      </dgm:prSet>
      <dgm:spPr/>
    </dgm:pt>
  </dgm:ptLst>
  <dgm:cxnLst>
    <dgm:cxn modelId="{F5221D02-52E2-4336-BA49-CA9EE6140D50}" type="presOf" srcId="{1DE4C9D0-E2D4-40AE-A590-4AA75CFE5064}" destId="{9ABD05D4-4C80-4E63-A8A8-4A92BB68D94B}" srcOrd="1" destOrd="0" presId="urn:microsoft.com/office/officeart/2005/8/layout/process1"/>
    <dgm:cxn modelId="{2B526F03-EDB7-4454-96CB-238C77854333}" type="presOf" srcId="{1DE4C9D0-E2D4-40AE-A590-4AA75CFE5064}" destId="{B10AB9C0-605D-45AB-820D-365C8C44D81D}" srcOrd="0" destOrd="0" presId="urn:microsoft.com/office/officeart/2005/8/layout/process1"/>
    <dgm:cxn modelId="{08FAA909-F91B-4C87-B00E-E8DCACD0D714}" type="presOf" srcId="{1C5F34E8-761C-42AC-AC17-775180732946}" destId="{BF2A89C0-4874-4491-88F4-1DEA3340331D}" srcOrd="0" destOrd="0" presId="urn:microsoft.com/office/officeart/2005/8/layout/process1"/>
    <dgm:cxn modelId="{9FFCB322-956E-4777-A156-FCA897BB0296}" type="presOf" srcId="{D44B6AD3-1391-45A0-A595-6EEFA9E23853}" destId="{3537002B-E89B-42A6-ACF5-C2FA4DE4BF1E}" srcOrd="0" destOrd="0" presId="urn:microsoft.com/office/officeart/2005/8/layout/process1"/>
    <dgm:cxn modelId="{CB003930-9100-4711-B811-8547CF77CEBA}" srcId="{1C5F34E8-761C-42AC-AC17-775180732946}" destId="{D6397DB2-9F2E-4183-87DE-CA5B6D8E403B}" srcOrd="1" destOrd="0" parTransId="{4F79E99F-3C38-4944-BB45-77074ED87AEB}" sibTransId="{1DE4C9D0-E2D4-40AE-A590-4AA75CFE5064}"/>
    <dgm:cxn modelId="{31F03C3B-E51C-45C1-A93B-DC853423C9C4}" srcId="{1C5F34E8-761C-42AC-AC17-775180732946}" destId="{8E223918-A577-440F-94C2-77B4B0518A86}" srcOrd="2" destOrd="0" parTransId="{37D373D5-5EE8-4E25-B7D5-B87931DAA3C0}" sibTransId="{01A97566-AB9F-4D0B-96D8-3A59F6EA02DD}"/>
    <dgm:cxn modelId="{701BE047-425A-4B14-AD36-3A740FA5363E}" type="presOf" srcId="{3D6AD459-B57B-4A82-A0C5-9307D3C00E8D}" destId="{33C19FAA-BB0B-4AE3-A216-F8EE9AC61F21}" srcOrd="0" destOrd="0" presId="urn:microsoft.com/office/officeart/2005/8/layout/process1"/>
    <dgm:cxn modelId="{BF9F704B-E422-41FE-AAC5-A9A74DF852D0}" srcId="{1C5F34E8-761C-42AC-AC17-775180732946}" destId="{02C66E07-B41A-42FF-822B-998A9EA14B39}" srcOrd="3" destOrd="0" parTransId="{F62F75C9-11F3-4ACE-918D-692C023B59D2}" sibTransId="{3D6AD459-B57B-4A82-A0C5-9307D3C00E8D}"/>
    <dgm:cxn modelId="{95689D76-3A9F-4331-ACAC-F21DB5C6E1A5}" type="presOf" srcId="{D6397DB2-9F2E-4183-87DE-CA5B6D8E403B}" destId="{44B6E384-FECA-4C2B-8F2B-AF2F95998CAA}" srcOrd="0" destOrd="0" presId="urn:microsoft.com/office/officeart/2005/8/layout/process1"/>
    <dgm:cxn modelId="{7D46AC59-CFE2-4546-AE8F-2433AF453592}" type="presOf" srcId="{3D6AD459-B57B-4A82-A0C5-9307D3C00E8D}" destId="{59DAA6DA-1EE4-4C35-8C82-26CD565D86BE}" srcOrd="1" destOrd="0" presId="urn:microsoft.com/office/officeart/2005/8/layout/process1"/>
    <dgm:cxn modelId="{BC7F3B82-221E-4473-9D8A-25772B645DDB}" type="presOf" srcId="{05F5E943-0859-4F36-9B2F-B281C19BD261}" destId="{AFD1D5C0-EC05-4632-B914-0F8985350DB6}" srcOrd="1" destOrd="0" presId="urn:microsoft.com/office/officeart/2005/8/layout/process1"/>
    <dgm:cxn modelId="{5589D185-7570-4169-9775-61BB983C6CB1}" type="presOf" srcId="{C5244A0F-E724-4DAB-9266-1DDD7BD0C222}" destId="{8FBA0728-4CB1-4664-9C95-FF4EA4995B08}" srcOrd="0" destOrd="0" presId="urn:microsoft.com/office/officeart/2005/8/layout/process1"/>
    <dgm:cxn modelId="{766B0F91-0AF9-4ADD-BEFC-7EA38B40EE94}" type="presOf" srcId="{05F5E943-0859-4F36-9B2F-B281C19BD261}" destId="{97765B3E-14E0-408F-981E-F1B2A5CD4A63}" srcOrd="0" destOrd="0" presId="urn:microsoft.com/office/officeart/2005/8/layout/process1"/>
    <dgm:cxn modelId="{182F0DA2-C0B0-438C-BF6B-937A7A117CDB}" type="presOf" srcId="{02C66E07-B41A-42FF-822B-998A9EA14B39}" destId="{3054732C-E07E-4F97-9B16-E653288B8782}" srcOrd="0" destOrd="0" presId="urn:microsoft.com/office/officeart/2005/8/layout/process1"/>
    <dgm:cxn modelId="{C6E4D1A2-1493-4FF7-8681-1D807426058E}" type="presOf" srcId="{01A97566-AB9F-4D0B-96D8-3A59F6EA02DD}" destId="{683CDFB0-C6FB-4341-8066-8B16419D9684}" srcOrd="1" destOrd="0" presId="urn:microsoft.com/office/officeart/2005/8/layout/process1"/>
    <dgm:cxn modelId="{E1C0B6B7-7E75-40AC-81A0-8C52BBD05C6B}" type="presOf" srcId="{8E223918-A577-440F-94C2-77B4B0518A86}" destId="{C0AD10F0-BA03-4843-9F8E-14311D41D093}" srcOrd="0" destOrd="0" presId="urn:microsoft.com/office/officeart/2005/8/layout/process1"/>
    <dgm:cxn modelId="{4FC1D4D2-AC75-4DB5-8974-E19305940FBF}" type="presOf" srcId="{01A97566-AB9F-4D0B-96D8-3A59F6EA02DD}" destId="{55E2A215-8F61-40A5-AB37-DC36BABCB827}" srcOrd="0" destOrd="0" presId="urn:microsoft.com/office/officeart/2005/8/layout/process1"/>
    <dgm:cxn modelId="{C1AAC0FB-8B1A-4765-A2E3-D800E087FD36}" srcId="{1C5F34E8-761C-42AC-AC17-775180732946}" destId="{D44B6AD3-1391-45A0-A595-6EEFA9E23853}" srcOrd="4" destOrd="0" parTransId="{3369FCAA-29BA-4B3D-8CBF-9A919CE9F1E7}" sibTransId="{1ED68948-FC6F-4E32-806E-33BC4C503C81}"/>
    <dgm:cxn modelId="{FBD7C1FB-5D24-4035-936D-610C4C89F6AA}" srcId="{1C5F34E8-761C-42AC-AC17-775180732946}" destId="{C5244A0F-E724-4DAB-9266-1DDD7BD0C222}" srcOrd="0" destOrd="0" parTransId="{51607A83-9A79-478B-AB55-3BB7E4705CBB}" sibTransId="{05F5E943-0859-4F36-9B2F-B281C19BD261}"/>
    <dgm:cxn modelId="{0DDD811D-2FFC-4307-87C1-5507061BCEA6}" type="presParOf" srcId="{BF2A89C0-4874-4491-88F4-1DEA3340331D}" destId="{8FBA0728-4CB1-4664-9C95-FF4EA4995B08}" srcOrd="0" destOrd="0" presId="urn:microsoft.com/office/officeart/2005/8/layout/process1"/>
    <dgm:cxn modelId="{CECCA776-5E9C-43EC-9738-1AFCDD9AD3FC}" type="presParOf" srcId="{BF2A89C0-4874-4491-88F4-1DEA3340331D}" destId="{97765B3E-14E0-408F-981E-F1B2A5CD4A63}" srcOrd="1" destOrd="0" presId="urn:microsoft.com/office/officeart/2005/8/layout/process1"/>
    <dgm:cxn modelId="{1E71E9DF-2627-44B0-A4AF-D0B25052581A}" type="presParOf" srcId="{97765B3E-14E0-408F-981E-F1B2A5CD4A63}" destId="{AFD1D5C0-EC05-4632-B914-0F8985350DB6}" srcOrd="0" destOrd="0" presId="urn:microsoft.com/office/officeart/2005/8/layout/process1"/>
    <dgm:cxn modelId="{733E1E5A-EE13-4BD8-8AA3-38022327968C}" type="presParOf" srcId="{BF2A89C0-4874-4491-88F4-1DEA3340331D}" destId="{44B6E384-FECA-4C2B-8F2B-AF2F95998CAA}" srcOrd="2" destOrd="0" presId="urn:microsoft.com/office/officeart/2005/8/layout/process1"/>
    <dgm:cxn modelId="{C2D60B87-C7FF-40AE-A5BC-F07134B71567}" type="presParOf" srcId="{BF2A89C0-4874-4491-88F4-1DEA3340331D}" destId="{B10AB9C0-605D-45AB-820D-365C8C44D81D}" srcOrd="3" destOrd="0" presId="urn:microsoft.com/office/officeart/2005/8/layout/process1"/>
    <dgm:cxn modelId="{5E860FF8-FCA6-4828-9830-38E48D91C0A2}" type="presParOf" srcId="{B10AB9C0-605D-45AB-820D-365C8C44D81D}" destId="{9ABD05D4-4C80-4E63-A8A8-4A92BB68D94B}" srcOrd="0" destOrd="0" presId="urn:microsoft.com/office/officeart/2005/8/layout/process1"/>
    <dgm:cxn modelId="{9BF4ED5A-232D-497F-A2D9-A167038BE7A0}" type="presParOf" srcId="{BF2A89C0-4874-4491-88F4-1DEA3340331D}" destId="{C0AD10F0-BA03-4843-9F8E-14311D41D093}" srcOrd="4" destOrd="0" presId="urn:microsoft.com/office/officeart/2005/8/layout/process1"/>
    <dgm:cxn modelId="{57BEBE33-459C-4092-B65F-D0B654EED15C}" type="presParOf" srcId="{BF2A89C0-4874-4491-88F4-1DEA3340331D}" destId="{55E2A215-8F61-40A5-AB37-DC36BABCB827}" srcOrd="5" destOrd="0" presId="urn:microsoft.com/office/officeart/2005/8/layout/process1"/>
    <dgm:cxn modelId="{CD109249-E184-4FB8-A4CA-2522E9FC036D}" type="presParOf" srcId="{55E2A215-8F61-40A5-AB37-DC36BABCB827}" destId="{683CDFB0-C6FB-4341-8066-8B16419D9684}" srcOrd="0" destOrd="0" presId="urn:microsoft.com/office/officeart/2005/8/layout/process1"/>
    <dgm:cxn modelId="{B4C057B6-557E-4A0B-93E3-53CEECE6EC19}" type="presParOf" srcId="{BF2A89C0-4874-4491-88F4-1DEA3340331D}" destId="{3054732C-E07E-4F97-9B16-E653288B8782}" srcOrd="6" destOrd="0" presId="urn:microsoft.com/office/officeart/2005/8/layout/process1"/>
    <dgm:cxn modelId="{1B32FEBB-9724-4C03-9A18-DFCD959A74D4}" type="presParOf" srcId="{BF2A89C0-4874-4491-88F4-1DEA3340331D}" destId="{33C19FAA-BB0B-4AE3-A216-F8EE9AC61F21}" srcOrd="7" destOrd="0" presId="urn:microsoft.com/office/officeart/2005/8/layout/process1"/>
    <dgm:cxn modelId="{6FCAFD34-D7C7-47AA-A9DE-89E3C27E9885}" type="presParOf" srcId="{33C19FAA-BB0B-4AE3-A216-F8EE9AC61F21}" destId="{59DAA6DA-1EE4-4C35-8C82-26CD565D86BE}" srcOrd="0" destOrd="0" presId="urn:microsoft.com/office/officeart/2005/8/layout/process1"/>
    <dgm:cxn modelId="{0EC749F8-0A7C-4058-90BF-FA57B8284FEF}" type="presParOf" srcId="{BF2A89C0-4874-4491-88F4-1DEA3340331D}" destId="{3537002B-E89B-42A6-ACF5-C2FA4DE4BF1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34E8-761C-42AC-AC17-775180732946}" type="doc">
      <dgm:prSet loTypeId="urn:microsoft.com/office/officeart/2005/8/layout/process1" loCatId="process" qsTypeId="urn:microsoft.com/office/officeart/2005/8/quickstyle/3d2" qsCatId="3D" csTypeId="urn:microsoft.com/office/officeart/2005/8/colors/accent0_3" csCatId="mainScheme" phldr="1"/>
      <dgm:spPr/>
    </dgm:pt>
    <dgm:pt modelId="{C5244A0F-E724-4DAB-9266-1DDD7BD0C222}">
      <dgm:prSet phldrT="[Text]" custT="1"/>
      <dgm:spPr/>
      <dgm:t>
        <a:bodyPr/>
        <a:lstStyle/>
        <a:p>
          <a:r>
            <a:rPr lang="en-US" sz="1600" dirty="0">
              <a:latin typeface="Calibri" panose="020F0502020204030204" pitchFamily="34" charset="0"/>
              <a:cs typeface="Calibri" panose="020F0502020204030204" pitchFamily="34" charset="0"/>
            </a:rPr>
            <a:t>Output of Part 1</a:t>
          </a:r>
        </a:p>
      </dgm:t>
    </dgm:pt>
    <dgm:pt modelId="{51607A83-9A79-478B-AB55-3BB7E4705CBB}" type="parTrans" cxnId="{FBD7C1FB-5D24-4035-936D-610C4C89F6AA}">
      <dgm:prSet/>
      <dgm:spPr/>
      <dgm:t>
        <a:bodyPr/>
        <a:lstStyle/>
        <a:p>
          <a:endParaRPr lang="en-US"/>
        </a:p>
      </dgm:t>
    </dgm:pt>
    <dgm:pt modelId="{05F5E943-0859-4F36-9B2F-B281C19BD261}" type="sibTrans" cxnId="{FBD7C1FB-5D24-4035-936D-610C4C89F6AA}">
      <dgm:prSet/>
      <dgm:spPr/>
      <dgm:t>
        <a:bodyPr/>
        <a:lstStyle/>
        <a:p>
          <a:endParaRPr lang="en-US"/>
        </a:p>
      </dgm:t>
    </dgm:pt>
    <dgm:pt modelId="{D6397DB2-9F2E-4183-87DE-CA5B6D8E403B}">
      <dgm:prSet phldrT="[Text]" custT="1"/>
      <dgm:spPr/>
      <dgm:t>
        <a:bodyPr/>
        <a:lstStyle/>
        <a:p>
          <a:r>
            <a:rPr lang="en-US" sz="1600" dirty="0">
              <a:latin typeface="Calibri" panose="020F0502020204030204" pitchFamily="34" charset="0"/>
              <a:cs typeface="Calibri" panose="020F0502020204030204" pitchFamily="34" charset="0"/>
            </a:rPr>
            <a:t>Text Pre-Processing</a:t>
          </a:r>
        </a:p>
      </dgm:t>
    </dgm:pt>
    <dgm:pt modelId="{4F79E99F-3C38-4944-BB45-77074ED87AEB}" type="parTrans" cxnId="{CB003930-9100-4711-B811-8547CF77CEBA}">
      <dgm:prSet/>
      <dgm:spPr/>
      <dgm:t>
        <a:bodyPr/>
        <a:lstStyle/>
        <a:p>
          <a:endParaRPr lang="en-US"/>
        </a:p>
      </dgm:t>
    </dgm:pt>
    <dgm:pt modelId="{1DE4C9D0-E2D4-40AE-A590-4AA75CFE5064}" type="sibTrans" cxnId="{CB003930-9100-4711-B811-8547CF77CEBA}">
      <dgm:prSet/>
      <dgm:spPr/>
      <dgm:t>
        <a:bodyPr/>
        <a:lstStyle/>
        <a:p>
          <a:endParaRPr lang="en-US"/>
        </a:p>
      </dgm:t>
    </dgm:pt>
    <dgm:pt modelId="{8E223918-A577-440F-94C2-77B4B0518A86}">
      <dgm:prSet phldrT="[Text]" custT="1"/>
      <dgm:spPr/>
      <dgm:t>
        <a:bodyPr/>
        <a:lstStyle/>
        <a:p>
          <a:r>
            <a:rPr lang="en-US" sz="1600" dirty="0">
              <a:latin typeface="Calibri" panose="020F0502020204030204" pitchFamily="34" charset="0"/>
              <a:cs typeface="Calibri" panose="020F0502020204030204" pitchFamily="34" charset="0"/>
            </a:rPr>
            <a:t>Model building</a:t>
          </a:r>
        </a:p>
      </dgm:t>
    </dgm:pt>
    <dgm:pt modelId="{37D373D5-5EE8-4E25-B7D5-B87931DAA3C0}" type="parTrans" cxnId="{31F03C3B-E51C-45C1-A93B-DC853423C9C4}">
      <dgm:prSet/>
      <dgm:spPr/>
      <dgm:t>
        <a:bodyPr/>
        <a:lstStyle/>
        <a:p>
          <a:endParaRPr lang="en-US"/>
        </a:p>
      </dgm:t>
    </dgm:pt>
    <dgm:pt modelId="{01A97566-AB9F-4D0B-96D8-3A59F6EA02DD}" type="sibTrans" cxnId="{31F03C3B-E51C-45C1-A93B-DC853423C9C4}">
      <dgm:prSet/>
      <dgm:spPr/>
      <dgm:t>
        <a:bodyPr/>
        <a:lstStyle/>
        <a:p>
          <a:endParaRPr lang="en-US"/>
        </a:p>
      </dgm:t>
    </dgm:pt>
    <dgm:pt modelId="{02C66E07-B41A-42FF-822B-998A9EA14B39}">
      <dgm:prSet phldrT="[Text]" custT="1"/>
      <dgm:spPr/>
      <dgm:t>
        <a:bodyPr/>
        <a:lstStyle/>
        <a:p>
          <a:r>
            <a:rPr lang="en-US" sz="1600" dirty="0">
              <a:latin typeface="Calibri" panose="020F0502020204030204" pitchFamily="34" charset="0"/>
              <a:cs typeface="Calibri" panose="020F0502020204030204" pitchFamily="34" charset="0"/>
            </a:rPr>
            <a:t>**Model Evaluation</a:t>
          </a:r>
        </a:p>
      </dgm:t>
    </dgm:pt>
    <dgm:pt modelId="{F62F75C9-11F3-4ACE-918D-692C023B59D2}" type="parTrans" cxnId="{BF9F704B-E422-41FE-AAC5-A9A74DF852D0}">
      <dgm:prSet/>
      <dgm:spPr/>
      <dgm:t>
        <a:bodyPr/>
        <a:lstStyle/>
        <a:p>
          <a:endParaRPr lang="en-US"/>
        </a:p>
      </dgm:t>
    </dgm:pt>
    <dgm:pt modelId="{3D6AD459-B57B-4A82-A0C5-9307D3C00E8D}" type="sibTrans" cxnId="{BF9F704B-E422-41FE-AAC5-A9A74DF852D0}">
      <dgm:prSet/>
      <dgm:spPr/>
      <dgm:t>
        <a:bodyPr/>
        <a:lstStyle/>
        <a:p>
          <a:endParaRPr lang="en-US"/>
        </a:p>
      </dgm:t>
    </dgm:pt>
    <dgm:pt modelId="{D44B6AD3-1391-45A0-A595-6EEFA9E23853}">
      <dgm:prSet phldrT="[Text]" custT="1"/>
      <dgm:spPr/>
      <dgm:t>
        <a:bodyPr/>
        <a:lstStyle/>
        <a:p>
          <a:r>
            <a:rPr lang="en-US" sz="1600" dirty="0">
              <a:latin typeface="Calibri" panose="020F0502020204030204" pitchFamily="34" charset="0"/>
              <a:cs typeface="Calibri" panose="020F0502020204030204" pitchFamily="34" charset="0"/>
            </a:rPr>
            <a:t>Categorization of modules from Negative Review comments </a:t>
          </a:r>
        </a:p>
      </dgm:t>
    </dgm:pt>
    <dgm:pt modelId="{3369FCAA-29BA-4B3D-8CBF-9A919CE9F1E7}" type="parTrans" cxnId="{C1AAC0FB-8B1A-4765-A2E3-D800E087FD36}">
      <dgm:prSet/>
      <dgm:spPr/>
      <dgm:t>
        <a:bodyPr/>
        <a:lstStyle/>
        <a:p>
          <a:endParaRPr lang="en-US"/>
        </a:p>
      </dgm:t>
    </dgm:pt>
    <dgm:pt modelId="{1ED68948-FC6F-4E32-806E-33BC4C503C81}" type="sibTrans" cxnId="{C1AAC0FB-8B1A-4765-A2E3-D800E087FD36}">
      <dgm:prSet/>
      <dgm:spPr/>
      <dgm:t>
        <a:bodyPr/>
        <a:lstStyle/>
        <a:p>
          <a:endParaRPr lang="en-US"/>
        </a:p>
      </dgm:t>
    </dgm:pt>
    <dgm:pt modelId="{BF2A89C0-4874-4491-88F4-1DEA3340331D}" type="pres">
      <dgm:prSet presAssocID="{1C5F34E8-761C-42AC-AC17-775180732946}" presName="Name0" presStyleCnt="0">
        <dgm:presLayoutVars>
          <dgm:dir/>
          <dgm:resizeHandles val="exact"/>
        </dgm:presLayoutVars>
      </dgm:prSet>
      <dgm:spPr/>
    </dgm:pt>
    <dgm:pt modelId="{8FBA0728-4CB1-4664-9C95-FF4EA4995B08}" type="pres">
      <dgm:prSet presAssocID="{C5244A0F-E724-4DAB-9266-1DDD7BD0C222}" presName="node" presStyleLbl="node1" presStyleIdx="0" presStyleCnt="5">
        <dgm:presLayoutVars>
          <dgm:bulletEnabled val="1"/>
        </dgm:presLayoutVars>
      </dgm:prSet>
      <dgm:spPr/>
    </dgm:pt>
    <dgm:pt modelId="{97765B3E-14E0-408F-981E-F1B2A5CD4A63}" type="pres">
      <dgm:prSet presAssocID="{05F5E943-0859-4F36-9B2F-B281C19BD261}" presName="sibTrans" presStyleLbl="sibTrans2D1" presStyleIdx="0" presStyleCnt="4"/>
      <dgm:spPr/>
    </dgm:pt>
    <dgm:pt modelId="{AFD1D5C0-EC05-4632-B914-0F8985350DB6}" type="pres">
      <dgm:prSet presAssocID="{05F5E943-0859-4F36-9B2F-B281C19BD261}" presName="connectorText" presStyleLbl="sibTrans2D1" presStyleIdx="0" presStyleCnt="4"/>
      <dgm:spPr/>
    </dgm:pt>
    <dgm:pt modelId="{44B6E384-FECA-4C2B-8F2B-AF2F95998CAA}" type="pres">
      <dgm:prSet presAssocID="{D6397DB2-9F2E-4183-87DE-CA5B6D8E403B}" presName="node" presStyleLbl="node1" presStyleIdx="1" presStyleCnt="5">
        <dgm:presLayoutVars>
          <dgm:bulletEnabled val="1"/>
        </dgm:presLayoutVars>
      </dgm:prSet>
      <dgm:spPr/>
    </dgm:pt>
    <dgm:pt modelId="{B10AB9C0-605D-45AB-820D-365C8C44D81D}" type="pres">
      <dgm:prSet presAssocID="{1DE4C9D0-E2D4-40AE-A590-4AA75CFE5064}" presName="sibTrans" presStyleLbl="sibTrans2D1" presStyleIdx="1" presStyleCnt="4"/>
      <dgm:spPr/>
    </dgm:pt>
    <dgm:pt modelId="{9ABD05D4-4C80-4E63-A8A8-4A92BB68D94B}" type="pres">
      <dgm:prSet presAssocID="{1DE4C9D0-E2D4-40AE-A590-4AA75CFE5064}" presName="connectorText" presStyleLbl="sibTrans2D1" presStyleIdx="1" presStyleCnt="4"/>
      <dgm:spPr/>
    </dgm:pt>
    <dgm:pt modelId="{C0AD10F0-BA03-4843-9F8E-14311D41D093}" type="pres">
      <dgm:prSet presAssocID="{8E223918-A577-440F-94C2-77B4B0518A86}" presName="node" presStyleLbl="node1" presStyleIdx="2" presStyleCnt="5">
        <dgm:presLayoutVars>
          <dgm:bulletEnabled val="1"/>
        </dgm:presLayoutVars>
      </dgm:prSet>
      <dgm:spPr/>
    </dgm:pt>
    <dgm:pt modelId="{55E2A215-8F61-40A5-AB37-DC36BABCB827}" type="pres">
      <dgm:prSet presAssocID="{01A97566-AB9F-4D0B-96D8-3A59F6EA02DD}" presName="sibTrans" presStyleLbl="sibTrans2D1" presStyleIdx="2" presStyleCnt="4"/>
      <dgm:spPr/>
    </dgm:pt>
    <dgm:pt modelId="{683CDFB0-C6FB-4341-8066-8B16419D9684}" type="pres">
      <dgm:prSet presAssocID="{01A97566-AB9F-4D0B-96D8-3A59F6EA02DD}" presName="connectorText" presStyleLbl="sibTrans2D1" presStyleIdx="2" presStyleCnt="4"/>
      <dgm:spPr/>
    </dgm:pt>
    <dgm:pt modelId="{3054732C-E07E-4F97-9B16-E653288B8782}" type="pres">
      <dgm:prSet presAssocID="{02C66E07-B41A-42FF-822B-998A9EA14B39}" presName="node" presStyleLbl="node1" presStyleIdx="3" presStyleCnt="5">
        <dgm:presLayoutVars>
          <dgm:bulletEnabled val="1"/>
        </dgm:presLayoutVars>
      </dgm:prSet>
      <dgm:spPr/>
    </dgm:pt>
    <dgm:pt modelId="{33C19FAA-BB0B-4AE3-A216-F8EE9AC61F21}" type="pres">
      <dgm:prSet presAssocID="{3D6AD459-B57B-4A82-A0C5-9307D3C00E8D}" presName="sibTrans" presStyleLbl="sibTrans2D1" presStyleIdx="3" presStyleCnt="4"/>
      <dgm:spPr/>
    </dgm:pt>
    <dgm:pt modelId="{59DAA6DA-1EE4-4C35-8C82-26CD565D86BE}" type="pres">
      <dgm:prSet presAssocID="{3D6AD459-B57B-4A82-A0C5-9307D3C00E8D}" presName="connectorText" presStyleLbl="sibTrans2D1" presStyleIdx="3" presStyleCnt="4"/>
      <dgm:spPr/>
    </dgm:pt>
    <dgm:pt modelId="{3537002B-E89B-42A6-ACF5-C2FA4DE4BF1E}" type="pres">
      <dgm:prSet presAssocID="{D44B6AD3-1391-45A0-A595-6EEFA9E23853}" presName="node" presStyleLbl="node1" presStyleIdx="4" presStyleCnt="5">
        <dgm:presLayoutVars>
          <dgm:bulletEnabled val="1"/>
        </dgm:presLayoutVars>
      </dgm:prSet>
      <dgm:spPr/>
    </dgm:pt>
  </dgm:ptLst>
  <dgm:cxnLst>
    <dgm:cxn modelId="{F5221D02-52E2-4336-BA49-CA9EE6140D50}" type="presOf" srcId="{1DE4C9D0-E2D4-40AE-A590-4AA75CFE5064}" destId="{9ABD05D4-4C80-4E63-A8A8-4A92BB68D94B}" srcOrd="1" destOrd="0" presId="urn:microsoft.com/office/officeart/2005/8/layout/process1"/>
    <dgm:cxn modelId="{2B526F03-EDB7-4454-96CB-238C77854333}" type="presOf" srcId="{1DE4C9D0-E2D4-40AE-A590-4AA75CFE5064}" destId="{B10AB9C0-605D-45AB-820D-365C8C44D81D}" srcOrd="0" destOrd="0" presId="urn:microsoft.com/office/officeart/2005/8/layout/process1"/>
    <dgm:cxn modelId="{08FAA909-F91B-4C87-B00E-E8DCACD0D714}" type="presOf" srcId="{1C5F34E8-761C-42AC-AC17-775180732946}" destId="{BF2A89C0-4874-4491-88F4-1DEA3340331D}" srcOrd="0" destOrd="0" presId="urn:microsoft.com/office/officeart/2005/8/layout/process1"/>
    <dgm:cxn modelId="{9FFCB322-956E-4777-A156-FCA897BB0296}" type="presOf" srcId="{D44B6AD3-1391-45A0-A595-6EEFA9E23853}" destId="{3537002B-E89B-42A6-ACF5-C2FA4DE4BF1E}" srcOrd="0" destOrd="0" presId="urn:microsoft.com/office/officeart/2005/8/layout/process1"/>
    <dgm:cxn modelId="{CB003930-9100-4711-B811-8547CF77CEBA}" srcId="{1C5F34E8-761C-42AC-AC17-775180732946}" destId="{D6397DB2-9F2E-4183-87DE-CA5B6D8E403B}" srcOrd="1" destOrd="0" parTransId="{4F79E99F-3C38-4944-BB45-77074ED87AEB}" sibTransId="{1DE4C9D0-E2D4-40AE-A590-4AA75CFE5064}"/>
    <dgm:cxn modelId="{31F03C3B-E51C-45C1-A93B-DC853423C9C4}" srcId="{1C5F34E8-761C-42AC-AC17-775180732946}" destId="{8E223918-A577-440F-94C2-77B4B0518A86}" srcOrd="2" destOrd="0" parTransId="{37D373D5-5EE8-4E25-B7D5-B87931DAA3C0}" sibTransId="{01A97566-AB9F-4D0B-96D8-3A59F6EA02DD}"/>
    <dgm:cxn modelId="{701BE047-425A-4B14-AD36-3A740FA5363E}" type="presOf" srcId="{3D6AD459-B57B-4A82-A0C5-9307D3C00E8D}" destId="{33C19FAA-BB0B-4AE3-A216-F8EE9AC61F21}" srcOrd="0" destOrd="0" presId="urn:microsoft.com/office/officeart/2005/8/layout/process1"/>
    <dgm:cxn modelId="{BF9F704B-E422-41FE-AAC5-A9A74DF852D0}" srcId="{1C5F34E8-761C-42AC-AC17-775180732946}" destId="{02C66E07-B41A-42FF-822B-998A9EA14B39}" srcOrd="3" destOrd="0" parTransId="{F62F75C9-11F3-4ACE-918D-692C023B59D2}" sibTransId="{3D6AD459-B57B-4A82-A0C5-9307D3C00E8D}"/>
    <dgm:cxn modelId="{95689D76-3A9F-4331-ACAC-F21DB5C6E1A5}" type="presOf" srcId="{D6397DB2-9F2E-4183-87DE-CA5B6D8E403B}" destId="{44B6E384-FECA-4C2B-8F2B-AF2F95998CAA}" srcOrd="0" destOrd="0" presId="urn:microsoft.com/office/officeart/2005/8/layout/process1"/>
    <dgm:cxn modelId="{7D46AC59-CFE2-4546-AE8F-2433AF453592}" type="presOf" srcId="{3D6AD459-B57B-4A82-A0C5-9307D3C00E8D}" destId="{59DAA6DA-1EE4-4C35-8C82-26CD565D86BE}" srcOrd="1" destOrd="0" presId="urn:microsoft.com/office/officeart/2005/8/layout/process1"/>
    <dgm:cxn modelId="{BC7F3B82-221E-4473-9D8A-25772B645DDB}" type="presOf" srcId="{05F5E943-0859-4F36-9B2F-B281C19BD261}" destId="{AFD1D5C0-EC05-4632-B914-0F8985350DB6}" srcOrd="1" destOrd="0" presId="urn:microsoft.com/office/officeart/2005/8/layout/process1"/>
    <dgm:cxn modelId="{5589D185-7570-4169-9775-61BB983C6CB1}" type="presOf" srcId="{C5244A0F-E724-4DAB-9266-1DDD7BD0C222}" destId="{8FBA0728-4CB1-4664-9C95-FF4EA4995B08}" srcOrd="0" destOrd="0" presId="urn:microsoft.com/office/officeart/2005/8/layout/process1"/>
    <dgm:cxn modelId="{766B0F91-0AF9-4ADD-BEFC-7EA38B40EE94}" type="presOf" srcId="{05F5E943-0859-4F36-9B2F-B281C19BD261}" destId="{97765B3E-14E0-408F-981E-F1B2A5CD4A63}" srcOrd="0" destOrd="0" presId="urn:microsoft.com/office/officeart/2005/8/layout/process1"/>
    <dgm:cxn modelId="{182F0DA2-C0B0-438C-BF6B-937A7A117CDB}" type="presOf" srcId="{02C66E07-B41A-42FF-822B-998A9EA14B39}" destId="{3054732C-E07E-4F97-9B16-E653288B8782}" srcOrd="0" destOrd="0" presId="urn:microsoft.com/office/officeart/2005/8/layout/process1"/>
    <dgm:cxn modelId="{C6E4D1A2-1493-4FF7-8681-1D807426058E}" type="presOf" srcId="{01A97566-AB9F-4D0B-96D8-3A59F6EA02DD}" destId="{683CDFB0-C6FB-4341-8066-8B16419D9684}" srcOrd="1" destOrd="0" presId="urn:microsoft.com/office/officeart/2005/8/layout/process1"/>
    <dgm:cxn modelId="{E1C0B6B7-7E75-40AC-81A0-8C52BBD05C6B}" type="presOf" srcId="{8E223918-A577-440F-94C2-77B4B0518A86}" destId="{C0AD10F0-BA03-4843-9F8E-14311D41D093}" srcOrd="0" destOrd="0" presId="urn:microsoft.com/office/officeart/2005/8/layout/process1"/>
    <dgm:cxn modelId="{4FC1D4D2-AC75-4DB5-8974-E19305940FBF}" type="presOf" srcId="{01A97566-AB9F-4D0B-96D8-3A59F6EA02DD}" destId="{55E2A215-8F61-40A5-AB37-DC36BABCB827}" srcOrd="0" destOrd="0" presId="urn:microsoft.com/office/officeart/2005/8/layout/process1"/>
    <dgm:cxn modelId="{C1AAC0FB-8B1A-4765-A2E3-D800E087FD36}" srcId="{1C5F34E8-761C-42AC-AC17-775180732946}" destId="{D44B6AD3-1391-45A0-A595-6EEFA9E23853}" srcOrd="4" destOrd="0" parTransId="{3369FCAA-29BA-4B3D-8CBF-9A919CE9F1E7}" sibTransId="{1ED68948-FC6F-4E32-806E-33BC4C503C81}"/>
    <dgm:cxn modelId="{FBD7C1FB-5D24-4035-936D-610C4C89F6AA}" srcId="{1C5F34E8-761C-42AC-AC17-775180732946}" destId="{C5244A0F-E724-4DAB-9266-1DDD7BD0C222}" srcOrd="0" destOrd="0" parTransId="{51607A83-9A79-478B-AB55-3BB7E4705CBB}" sibTransId="{05F5E943-0859-4F36-9B2F-B281C19BD261}"/>
    <dgm:cxn modelId="{0DDD811D-2FFC-4307-87C1-5507061BCEA6}" type="presParOf" srcId="{BF2A89C0-4874-4491-88F4-1DEA3340331D}" destId="{8FBA0728-4CB1-4664-9C95-FF4EA4995B08}" srcOrd="0" destOrd="0" presId="urn:microsoft.com/office/officeart/2005/8/layout/process1"/>
    <dgm:cxn modelId="{CECCA776-5E9C-43EC-9738-1AFCDD9AD3FC}" type="presParOf" srcId="{BF2A89C0-4874-4491-88F4-1DEA3340331D}" destId="{97765B3E-14E0-408F-981E-F1B2A5CD4A63}" srcOrd="1" destOrd="0" presId="urn:microsoft.com/office/officeart/2005/8/layout/process1"/>
    <dgm:cxn modelId="{1E71E9DF-2627-44B0-A4AF-D0B25052581A}" type="presParOf" srcId="{97765B3E-14E0-408F-981E-F1B2A5CD4A63}" destId="{AFD1D5C0-EC05-4632-B914-0F8985350DB6}" srcOrd="0" destOrd="0" presId="urn:microsoft.com/office/officeart/2005/8/layout/process1"/>
    <dgm:cxn modelId="{733E1E5A-EE13-4BD8-8AA3-38022327968C}" type="presParOf" srcId="{BF2A89C0-4874-4491-88F4-1DEA3340331D}" destId="{44B6E384-FECA-4C2B-8F2B-AF2F95998CAA}" srcOrd="2" destOrd="0" presId="urn:microsoft.com/office/officeart/2005/8/layout/process1"/>
    <dgm:cxn modelId="{C2D60B87-C7FF-40AE-A5BC-F07134B71567}" type="presParOf" srcId="{BF2A89C0-4874-4491-88F4-1DEA3340331D}" destId="{B10AB9C0-605D-45AB-820D-365C8C44D81D}" srcOrd="3" destOrd="0" presId="urn:microsoft.com/office/officeart/2005/8/layout/process1"/>
    <dgm:cxn modelId="{5E860FF8-FCA6-4828-9830-38E48D91C0A2}" type="presParOf" srcId="{B10AB9C0-605D-45AB-820D-365C8C44D81D}" destId="{9ABD05D4-4C80-4E63-A8A8-4A92BB68D94B}" srcOrd="0" destOrd="0" presId="urn:microsoft.com/office/officeart/2005/8/layout/process1"/>
    <dgm:cxn modelId="{9BF4ED5A-232D-497F-A2D9-A167038BE7A0}" type="presParOf" srcId="{BF2A89C0-4874-4491-88F4-1DEA3340331D}" destId="{C0AD10F0-BA03-4843-9F8E-14311D41D093}" srcOrd="4" destOrd="0" presId="urn:microsoft.com/office/officeart/2005/8/layout/process1"/>
    <dgm:cxn modelId="{57BEBE33-459C-4092-B65F-D0B654EED15C}" type="presParOf" srcId="{BF2A89C0-4874-4491-88F4-1DEA3340331D}" destId="{55E2A215-8F61-40A5-AB37-DC36BABCB827}" srcOrd="5" destOrd="0" presId="urn:microsoft.com/office/officeart/2005/8/layout/process1"/>
    <dgm:cxn modelId="{CD109249-E184-4FB8-A4CA-2522E9FC036D}" type="presParOf" srcId="{55E2A215-8F61-40A5-AB37-DC36BABCB827}" destId="{683CDFB0-C6FB-4341-8066-8B16419D9684}" srcOrd="0" destOrd="0" presId="urn:microsoft.com/office/officeart/2005/8/layout/process1"/>
    <dgm:cxn modelId="{B4C057B6-557E-4A0B-93E3-53CEECE6EC19}" type="presParOf" srcId="{BF2A89C0-4874-4491-88F4-1DEA3340331D}" destId="{3054732C-E07E-4F97-9B16-E653288B8782}" srcOrd="6" destOrd="0" presId="urn:microsoft.com/office/officeart/2005/8/layout/process1"/>
    <dgm:cxn modelId="{1B32FEBB-9724-4C03-9A18-DFCD959A74D4}" type="presParOf" srcId="{BF2A89C0-4874-4491-88F4-1DEA3340331D}" destId="{33C19FAA-BB0B-4AE3-A216-F8EE9AC61F21}" srcOrd="7" destOrd="0" presId="urn:microsoft.com/office/officeart/2005/8/layout/process1"/>
    <dgm:cxn modelId="{6FCAFD34-D7C7-47AA-A9DE-89E3C27E9885}" type="presParOf" srcId="{33C19FAA-BB0B-4AE3-A216-F8EE9AC61F21}" destId="{59DAA6DA-1EE4-4C35-8C82-26CD565D86BE}" srcOrd="0" destOrd="0" presId="urn:microsoft.com/office/officeart/2005/8/layout/process1"/>
    <dgm:cxn modelId="{0EC749F8-0A7C-4058-90BF-FA57B8284FEF}" type="presParOf" srcId="{BF2A89C0-4874-4491-88F4-1DEA3340331D}" destId="{3537002B-E89B-42A6-ACF5-C2FA4DE4BF1E}"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8D7BF7A-A55C-4838-AE47-4C2251E608D4}" type="doc">
      <dgm:prSet loTypeId="urn:microsoft.com/office/officeart/2005/8/layout/process3" loCatId="process" qsTypeId="urn:microsoft.com/office/officeart/2005/8/quickstyle/3d1" qsCatId="3D" csTypeId="urn:microsoft.com/office/officeart/2005/8/colors/colorful5" csCatId="colorful" phldr="1"/>
      <dgm:spPr/>
      <dgm:t>
        <a:bodyPr/>
        <a:lstStyle/>
        <a:p>
          <a:endParaRPr lang="en-US"/>
        </a:p>
      </dgm:t>
    </dgm:pt>
    <dgm:pt modelId="{F2BE0FC9-A1D6-4F39-88D3-34E815DD524E}">
      <dgm:prSet phldrT="[Text]" custT="1"/>
      <dgm:spPr/>
      <dgm:t>
        <a:bodyPr/>
        <a:lstStyle/>
        <a:p>
          <a:r>
            <a:rPr lang="en-US" sz="1100" b="1" dirty="0">
              <a:solidFill>
                <a:schemeClr val="tx1"/>
              </a:solidFill>
              <a:latin typeface="Calibri" panose="020F0502020204030204" pitchFamily="34" charset="0"/>
              <a:cs typeface="Calibri" panose="020F0502020204030204" pitchFamily="34" charset="0"/>
            </a:rPr>
            <a:t>Data Extraction &amp; Processing</a:t>
          </a:r>
        </a:p>
      </dgm:t>
    </dgm:pt>
    <dgm:pt modelId="{3A603971-04A0-4EC4-B757-34711C4B7D2E}" type="parTrans" cxnId="{8DFEB550-FB0E-4D1B-B421-1033DC086939}">
      <dgm:prSet/>
      <dgm:spPr/>
      <dgm:t>
        <a:bodyPr/>
        <a:lstStyle/>
        <a:p>
          <a:endParaRPr lang="en-US" sz="1600"/>
        </a:p>
      </dgm:t>
    </dgm:pt>
    <dgm:pt modelId="{5863551D-440D-4EF1-8590-4F567C15F78C}" type="sibTrans" cxnId="{8DFEB550-FB0E-4D1B-B421-1033DC086939}">
      <dgm:prSet custT="1"/>
      <dgm:spPr/>
      <dgm:t>
        <a:bodyPr/>
        <a:lstStyle/>
        <a:p>
          <a:endParaRPr lang="en-US" sz="300"/>
        </a:p>
      </dgm:t>
    </dgm:pt>
    <dgm:pt modelId="{9D665305-3F54-477C-A7C5-506A9E5B5CB5}">
      <dgm:prSet phldrT="[Tex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Extracting Review Comments from Customer facing application using Web Scrapping/Direct API calls</a:t>
          </a:r>
        </a:p>
      </dgm:t>
    </dgm:pt>
    <dgm:pt modelId="{3476D687-8ACF-4100-9786-BF90DDE716D2}" type="parTrans" cxnId="{A639FC5C-5B80-4BD1-8E1B-3158940A111D}">
      <dgm:prSet/>
      <dgm:spPr/>
      <dgm:t>
        <a:bodyPr/>
        <a:lstStyle/>
        <a:p>
          <a:endParaRPr lang="en-US" sz="1600"/>
        </a:p>
      </dgm:t>
    </dgm:pt>
    <dgm:pt modelId="{E99D6982-4D39-4B70-B88D-2EB2708A8ED1}" type="sibTrans" cxnId="{A639FC5C-5B80-4BD1-8E1B-3158940A111D}">
      <dgm:prSet/>
      <dgm:spPr/>
      <dgm:t>
        <a:bodyPr/>
        <a:lstStyle/>
        <a:p>
          <a:endParaRPr lang="en-US" sz="1600"/>
        </a:p>
      </dgm:t>
    </dgm:pt>
    <dgm:pt modelId="{47D6A052-2ADA-43A2-AF3E-1DE0443B2A43}">
      <dgm:prSet phldrT="[Text]" custT="1"/>
      <dgm:spPr/>
      <dgm:t>
        <a:bodyPr/>
        <a:lstStyle/>
        <a:p>
          <a:r>
            <a:rPr lang="en-US" sz="1100" b="1" dirty="0">
              <a:solidFill>
                <a:schemeClr val="tx1"/>
              </a:solidFill>
              <a:latin typeface="Calibri" panose="020F0502020204030204" pitchFamily="34" charset="0"/>
              <a:cs typeface="Calibri" panose="020F0502020204030204" pitchFamily="34" charset="0"/>
            </a:rPr>
            <a:t>Text Pre-processing</a:t>
          </a:r>
        </a:p>
      </dgm:t>
    </dgm:pt>
    <dgm:pt modelId="{ADADFBAF-ED06-4714-9098-C0F75502D1B5}" type="parTrans" cxnId="{5490DDBC-A044-44FD-B670-1610822530D7}">
      <dgm:prSet/>
      <dgm:spPr/>
      <dgm:t>
        <a:bodyPr/>
        <a:lstStyle/>
        <a:p>
          <a:endParaRPr lang="en-US" sz="1600"/>
        </a:p>
      </dgm:t>
    </dgm:pt>
    <dgm:pt modelId="{ACD2D21D-8A67-40E1-845E-8F6355D43948}" type="sibTrans" cxnId="{5490DDBC-A044-44FD-B670-1610822530D7}">
      <dgm:prSet custT="1"/>
      <dgm:spPr/>
      <dgm:t>
        <a:bodyPr/>
        <a:lstStyle/>
        <a:p>
          <a:endParaRPr lang="en-US" sz="300"/>
        </a:p>
      </dgm:t>
    </dgm:pt>
    <dgm:pt modelId="{33052244-4222-4BDB-99EF-B35E2D3DB7E3}">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Removal of punctuations, digits and extra spaces</a:t>
          </a:r>
        </a:p>
      </dgm:t>
    </dgm:pt>
    <dgm:pt modelId="{2F977B8A-85AB-456E-A76E-284241A2760F}" type="parTrans" cxnId="{0AAED4B6-621E-4164-9074-442AB996ACA5}">
      <dgm:prSet/>
      <dgm:spPr/>
      <dgm:t>
        <a:bodyPr/>
        <a:lstStyle/>
        <a:p>
          <a:endParaRPr lang="en-US" sz="1600"/>
        </a:p>
      </dgm:t>
    </dgm:pt>
    <dgm:pt modelId="{116178B0-8863-43D9-8218-BF74F813094D}" type="sibTrans" cxnId="{0AAED4B6-621E-4164-9074-442AB996ACA5}">
      <dgm:prSet/>
      <dgm:spPr/>
      <dgm:t>
        <a:bodyPr/>
        <a:lstStyle/>
        <a:p>
          <a:endParaRPr lang="en-US" sz="1600"/>
        </a:p>
      </dgm:t>
    </dgm:pt>
    <dgm:pt modelId="{28CC44A3-4045-4251-9166-54FC0F218D1A}">
      <dgm:prSet phldrT="[Text]" custT="1"/>
      <dgm:spPr/>
      <dgm:t>
        <a:bodyPr/>
        <a:lstStyle/>
        <a:p>
          <a:r>
            <a:rPr lang="en-US" sz="1100" b="1" dirty="0">
              <a:solidFill>
                <a:schemeClr val="tx1"/>
              </a:solidFill>
              <a:latin typeface="Calibri" panose="020F0502020204030204" pitchFamily="34" charset="0"/>
              <a:cs typeface="Calibri" panose="020F0502020204030204" pitchFamily="34" charset="0"/>
            </a:rPr>
            <a:t>Modelling</a:t>
          </a:r>
        </a:p>
      </dgm:t>
    </dgm:pt>
    <dgm:pt modelId="{37F6725E-DF20-4D2B-91D9-800015422016}" type="parTrans" cxnId="{B9399EBE-942E-49EE-839F-5FFD28A0DF78}">
      <dgm:prSet/>
      <dgm:spPr/>
      <dgm:t>
        <a:bodyPr/>
        <a:lstStyle/>
        <a:p>
          <a:endParaRPr lang="en-US" sz="1600"/>
        </a:p>
      </dgm:t>
    </dgm:pt>
    <dgm:pt modelId="{2CCAB380-4752-48B3-BBA8-0A398B9BF3E1}" type="sibTrans" cxnId="{B9399EBE-942E-49EE-839F-5FFD28A0DF78}">
      <dgm:prSet custT="1"/>
      <dgm:spPr/>
      <dgm:t>
        <a:bodyPr/>
        <a:lstStyle/>
        <a:p>
          <a:endParaRPr lang="en-US" sz="300"/>
        </a:p>
      </dgm:t>
    </dgm:pt>
    <dgm:pt modelId="{F919CEFC-488C-4899-917A-4C44CF9458B5}">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Logistic Regression</a:t>
          </a:r>
        </a:p>
      </dgm:t>
    </dgm:pt>
    <dgm:pt modelId="{A18E68EA-3502-48B2-9E27-CBE1F2EA52F2}" type="parTrans" cxnId="{0863B2E9-F1A0-41B7-8BCD-B70861A6E40E}">
      <dgm:prSet/>
      <dgm:spPr/>
      <dgm:t>
        <a:bodyPr/>
        <a:lstStyle/>
        <a:p>
          <a:endParaRPr lang="en-US" sz="1600"/>
        </a:p>
      </dgm:t>
    </dgm:pt>
    <dgm:pt modelId="{7AB25B59-9E87-48AB-8699-D8682D43DC54}" type="sibTrans" cxnId="{0863B2E9-F1A0-41B7-8BCD-B70861A6E40E}">
      <dgm:prSet/>
      <dgm:spPr/>
      <dgm:t>
        <a:bodyPr/>
        <a:lstStyle/>
        <a:p>
          <a:endParaRPr lang="en-US" sz="1600"/>
        </a:p>
      </dgm:t>
    </dgm:pt>
    <dgm:pt modelId="{760DC48E-80DE-4435-BC9A-F535B3F4D52D}">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Random Forest</a:t>
          </a:r>
        </a:p>
      </dgm:t>
    </dgm:pt>
    <dgm:pt modelId="{EF6AE48E-EFC4-4286-BDB7-59A15760714E}" type="parTrans" cxnId="{EFE11498-9237-4D2E-A7CC-55E4733E1BFB}">
      <dgm:prSet/>
      <dgm:spPr/>
      <dgm:t>
        <a:bodyPr/>
        <a:lstStyle/>
        <a:p>
          <a:endParaRPr lang="en-US" sz="1600"/>
        </a:p>
      </dgm:t>
    </dgm:pt>
    <dgm:pt modelId="{0705BFFA-0E54-41A9-9C75-D72AE67D607F}" type="sibTrans" cxnId="{EFE11498-9237-4D2E-A7CC-55E4733E1BFB}">
      <dgm:prSet/>
      <dgm:spPr/>
      <dgm:t>
        <a:bodyPr/>
        <a:lstStyle/>
        <a:p>
          <a:endParaRPr lang="en-US" sz="1600"/>
        </a:p>
      </dgm:t>
    </dgm:pt>
    <dgm:pt modelId="{857C43BF-FEBE-4F8D-B881-EAADE42670CB}">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XG Boost</a:t>
          </a:r>
        </a:p>
      </dgm:t>
    </dgm:pt>
    <dgm:pt modelId="{FD3DB561-1D58-49E9-82F3-3F88F3A4B92F}" type="parTrans" cxnId="{9563C884-330A-44E1-A601-E676E3CDB2C4}">
      <dgm:prSet/>
      <dgm:spPr/>
      <dgm:t>
        <a:bodyPr/>
        <a:lstStyle/>
        <a:p>
          <a:endParaRPr lang="en-US" sz="1600"/>
        </a:p>
      </dgm:t>
    </dgm:pt>
    <dgm:pt modelId="{B691CB17-80C0-4DA8-9FAD-B811564897CF}" type="sibTrans" cxnId="{9563C884-330A-44E1-A601-E676E3CDB2C4}">
      <dgm:prSet/>
      <dgm:spPr/>
      <dgm:t>
        <a:bodyPr/>
        <a:lstStyle/>
        <a:p>
          <a:endParaRPr lang="en-US" sz="1600"/>
        </a:p>
      </dgm:t>
    </dgm:pt>
    <dgm:pt modelId="{5490E0CB-152D-4C44-BB6C-703386BC1CE0}">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Naïve Bias</a:t>
          </a:r>
        </a:p>
      </dgm:t>
    </dgm:pt>
    <dgm:pt modelId="{3D8A1804-9E3C-4084-A878-D604A0A05F07}" type="parTrans" cxnId="{C85C3310-C530-4792-9127-60B5E33EA767}">
      <dgm:prSet/>
      <dgm:spPr/>
      <dgm:t>
        <a:bodyPr/>
        <a:lstStyle/>
        <a:p>
          <a:endParaRPr lang="en-US" sz="1600"/>
        </a:p>
      </dgm:t>
    </dgm:pt>
    <dgm:pt modelId="{35CE4263-D75D-43BD-89D3-A4C70279109A}" type="sibTrans" cxnId="{C85C3310-C530-4792-9127-60B5E33EA767}">
      <dgm:prSet/>
      <dgm:spPr/>
      <dgm:t>
        <a:bodyPr/>
        <a:lstStyle/>
        <a:p>
          <a:endParaRPr lang="en-US" sz="1600"/>
        </a:p>
      </dgm:t>
    </dgm:pt>
    <dgm:pt modelId="{90A84800-58AA-4C9F-B096-3454F814AD85}">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Bi-Directional LSTM</a:t>
          </a:r>
        </a:p>
      </dgm:t>
    </dgm:pt>
    <dgm:pt modelId="{61A7740B-7F45-4EBB-972E-13183D3096C8}" type="parTrans" cxnId="{DFEE9EFE-603A-4EB5-8792-B235E1FC9535}">
      <dgm:prSet/>
      <dgm:spPr/>
      <dgm:t>
        <a:bodyPr/>
        <a:lstStyle/>
        <a:p>
          <a:endParaRPr lang="en-US" sz="1600"/>
        </a:p>
      </dgm:t>
    </dgm:pt>
    <dgm:pt modelId="{33FE8F60-E601-4A0E-9C14-CAC830909E15}" type="sibTrans" cxnId="{DFEE9EFE-603A-4EB5-8792-B235E1FC9535}">
      <dgm:prSet/>
      <dgm:spPr/>
      <dgm:t>
        <a:bodyPr/>
        <a:lstStyle/>
        <a:p>
          <a:endParaRPr lang="en-US" sz="1600"/>
        </a:p>
      </dgm:t>
    </dgm:pt>
    <dgm:pt modelId="{7CB6DC96-398F-4238-98B2-E2A2DF9FA5AC}">
      <dgm:prSet phldrT="[Text]" custT="1"/>
      <dgm:spPr/>
      <dgm:t>
        <a:bodyPr/>
        <a:lstStyle/>
        <a:p>
          <a:r>
            <a:rPr lang="en-US" sz="1100" b="1" dirty="0">
              <a:solidFill>
                <a:schemeClr val="tx1"/>
              </a:solidFill>
              <a:latin typeface="Calibri" panose="020F0502020204030204" pitchFamily="34" charset="0"/>
              <a:cs typeface="Calibri" panose="020F0502020204030204" pitchFamily="34" charset="0"/>
            </a:rPr>
            <a:t>Model Evaluation</a:t>
          </a:r>
        </a:p>
      </dgm:t>
    </dgm:pt>
    <dgm:pt modelId="{93F3C42B-A1BC-44EB-B9F7-2B0A81FFEFE8}" type="parTrans" cxnId="{DCE3FF70-238D-4B43-BE9B-3803AFE82C6E}">
      <dgm:prSet/>
      <dgm:spPr/>
      <dgm:t>
        <a:bodyPr/>
        <a:lstStyle/>
        <a:p>
          <a:endParaRPr lang="en-US" sz="1600"/>
        </a:p>
      </dgm:t>
    </dgm:pt>
    <dgm:pt modelId="{548C7EE6-C1FE-43BE-9D89-39E29CFB2128}" type="sibTrans" cxnId="{DCE3FF70-238D-4B43-BE9B-3803AFE82C6E}">
      <dgm:prSet custT="1"/>
      <dgm:spPr/>
      <dgm:t>
        <a:bodyPr/>
        <a:lstStyle/>
        <a:p>
          <a:endParaRPr lang="en-US" sz="300"/>
        </a:p>
      </dgm:t>
    </dgm:pt>
    <dgm:pt modelId="{A3301B3B-7FF7-4DB2-AE5B-6634D7474EF7}">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Accuracy</a:t>
          </a:r>
        </a:p>
      </dgm:t>
    </dgm:pt>
    <dgm:pt modelId="{03C3E443-2F36-479D-B2EA-CEBB6C067338}" type="parTrans" cxnId="{D646C32B-B7FD-4BFB-9752-6DA1659403B0}">
      <dgm:prSet/>
      <dgm:spPr/>
      <dgm:t>
        <a:bodyPr/>
        <a:lstStyle/>
        <a:p>
          <a:endParaRPr lang="en-US" sz="1600"/>
        </a:p>
      </dgm:t>
    </dgm:pt>
    <dgm:pt modelId="{BA7F4604-9269-46AC-9837-75CE55EF6AFB}" type="sibTrans" cxnId="{D646C32B-B7FD-4BFB-9752-6DA1659403B0}">
      <dgm:prSet/>
      <dgm:spPr/>
      <dgm:t>
        <a:bodyPr/>
        <a:lstStyle/>
        <a:p>
          <a:endParaRPr lang="en-US" sz="1600"/>
        </a:p>
      </dgm:t>
    </dgm:pt>
    <dgm:pt modelId="{6FE3E4DC-A909-4303-9B8F-FCB0E76EC8E2}">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Confusion Matrix</a:t>
          </a:r>
        </a:p>
      </dgm:t>
    </dgm:pt>
    <dgm:pt modelId="{AAA6CAD2-F569-4997-85D3-987612B60C56}" type="parTrans" cxnId="{27E3882B-E77C-4BD6-81D9-ECD09057DCB4}">
      <dgm:prSet/>
      <dgm:spPr/>
      <dgm:t>
        <a:bodyPr/>
        <a:lstStyle/>
        <a:p>
          <a:endParaRPr lang="en-US" sz="1600"/>
        </a:p>
      </dgm:t>
    </dgm:pt>
    <dgm:pt modelId="{DE342C1A-EC88-4664-B396-05AB8E6FE7FF}" type="sibTrans" cxnId="{27E3882B-E77C-4BD6-81D9-ECD09057DCB4}">
      <dgm:prSet/>
      <dgm:spPr/>
      <dgm:t>
        <a:bodyPr/>
        <a:lstStyle/>
        <a:p>
          <a:endParaRPr lang="en-US" sz="1600"/>
        </a:p>
      </dgm:t>
    </dgm:pt>
    <dgm:pt modelId="{39805B03-4015-4ECF-A32D-4BBE27ABF264}">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Classification Report</a:t>
          </a:r>
        </a:p>
      </dgm:t>
    </dgm:pt>
    <dgm:pt modelId="{8AA69C96-9429-4769-B4E0-F0DFB2489759}" type="parTrans" cxnId="{AC3E1A1A-74A1-430C-A727-BBF500D24B3B}">
      <dgm:prSet/>
      <dgm:spPr/>
      <dgm:t>
        <a:bodyPr/>
        <a:lstStyle/>
        <a:p>
          <a:endParaRPr lang="en-US" sz="1600"/>
        </a:p>
      </dgm:t>
    </dgm:pt>
    <dgm:pt modelId="{70C58ACD-59C3-4B44-9DFB-7C672E0E88A7}" type="sibTrans" cxnId="{AC3E1A1A-74A1-430C-A727-BBF500D24B3B}">
      <dgm:prSet/>
      <dgm:spPr/>
      <dgm:t>
        <a:bodyPr/>
        <a:lstStyle/>
        <a:p>
          <a:endParaRPr lang="en-US" sz="1600"/>
        </a:p>
      </dgm:t>
    </dgm:pt>
    <dgm:pt modelId="{E94B8422-F851-46EE-972A-39DAB3CB48EE}">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F1 Score</a:t>
          </a:r>
        </a:p>
      </dgm:t>
    </dgm:pt>
    <dgm:pt modelId="{6ADB923E-6B3D-4936-BD75-6757F8EEB078}" type="parTrans" cxnId="{7A7089F3-5ACD-4801-A206-3B92CABADA21}">
      <dgm:prSet/>
      <dgm:spPr/>
      <dgm:t>
        <a:bodyPr/>
        <a:lstStyle/>
        <a:p>
          <a:endParaRPr lang="en-US" sz="1600"/>
        </a:p>
      </dgm:t>
    </dgm:pt>
    <dgm:pt modelId="{DA97B1F2-8048-4AF8-8000-E31980ACBEF6}" type="sibTrans" cxnId="{7A7089F3-5ACD-4801-A206-3B92CABADA21}">
      <dgm:prSet/>
      <dgm:spPr/>
      <dgm:t>
        <a:bodyPr/>
        <a:lstStyle/>
        <a:p>
          <a:endParaRPr lang="en-US" sz="1600"/>
        </a:p>
      </dgm:t>
    </dgm:pt>
    <dgm:pt modelId="{65E895A3-2EA5-40AF-A8A1-A9AE395EB292}">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AUC Curve</a:t>
          </a:r>
        </a:p>
      </dgm:t>
    </dgm:pt>
    <dgm:pt modelId="{1C9B5A25-B5CB-4F5D-93C1-D2077DBCC177}" type="parTrans" cxnId="{519C30B2-25AC-4B2E-8ED5-2D8FB61DBDC0}">
      <dgm:prSet/>
      <dgm:spPr/>
      <dgm:t>
        <a:bodyPr/>
        <a:lstStyle/>
        <a:p>
          <a:endParaRPr lang="en-US" sz="1600"/>
        </a:p>
      </dgm:t>
    </dgm:pt>
    <dgm:pt modelId="{02B796B8-49E6-4832-91B1-242E7444B809}" type="sibTrans" cxnId="{519C30B2-25AC-4B2E-8ED5-2D8FB61DBDC0}">
      <dgm:prSet/>
      <dgm:spPr/>
      <dgm:t>
        <a:bodyPr/>
        <a:lstStyle/>
        <a:p>
          <a:endParaRPr lang="en-US" sz="1600"/>
        </a:p>
      </dgm:t>
    </dgm:pt>
    <dgm:pt modelId="{9B9C7A98-2DF9-4994-9570-34E815033F27}">
      <dgm:prSet custT="1"/>
      <dgm:spPr/>
      <dgm:t>
        <a:bodyPr/>
        <a:lstStyle/>
        <a:p>
          <a:r>
            <a:rPr lang="en-US" sz="1100" b="1" dirty="0">
              <a:solidFill>
                <a:schemeClr val="tx1"/>
              </a:solidFill>
              <a:latin typeface="Calibri" panose="020F0502020204030204" pitchFamily="34" charset="0"/>
              <a:cs typeface="Calibri" panose="020F0502020204030204" pitchFamily="34" charset="0"/>
            </a:rPr>
            <a:t>Sentiment Prediction</a:t>
          </a:r>
        </a:p>
      </dgm:t>
    </dgm:pt>
    <dgm:pt modelId="{60E0D02D-A71B-4E6D-94FD-4E0B36B52D43}" type="parTrans" cxnId="{2E832DF7-BB7F-4760-A53D-C968FC9D0F62}">
      <dgm:prSet/>
      <dgm:spPr/>
      <dgm:t>
        <a:bodyPr/>
        <a:lstStyle/>
        <a:p>
          <a:endParaRPr lang="en-US" sz="1600"/>
        </a:p>
      </dgm:t>
    </dgm:pt>
    <dgm:pt modelId="{C3A75791-68A4-425D-B53C-9E43E0C5CC50}" type="sibTrans" cxnId="{2E832DF7-BB7F-4760-A53D-C968FC9D0F62}">
      <dgm:prSet/>
      <dgm:spPr/>
      <dgm:t>
        <a:bodyPr/>
        <a:lstStyle/>
        <a:p>
          <a:endParaRPr lang="en-US" sz="1600"/>
        </a:p>
      </dgm:t>
    </dgm:pt>
    <dgm:pt modelId="{2997F725-332E-45B2-8E29-E85F7CDA23C8}">
      <dgm:prSet custT="1"/>
      <dgm:spPr>
        <a:solidFill>
          <a:schemeClr val="bg1">
            <a:alpha val="90000"/>
          </a:schemeClr>
        </a:solidFill>
      </dgm:spPr>
      <dgm:t>
        <a:bodyPr/>
        <a:lstStyle/>
        <a:p>
          <a:r>
            <a:rPr lang="en-US" sz="1200" dirty="0">
              <a:latin typeface="Calibri" panose="020F0502020204030204" pitchFamily="34" charset="0"/>
              <a:cs typeface="Calibri" panose="020F0502020204030204" pitchFamily="34" charset="0"/>
            </a:rPr>
            <a:t>Predicting Sentiment for the newer reviews and validating</a:t>
          </a:r>
        </a:p>
      </dgm:t>
    </dgm:pt>
    <dgm:pt modelId="{47250871-3CB0-4590-AEA8-B26E99FC8867}" type="parTrans" cxnId="{78ECDB5A-DE8B-40C1-941E-22C7551D808F}">
      <dgm:prSet/>
      <dgm:spPr/>
      <dgm:t>
        <a:bodyPr/>
        <a:lstStyle/>
        <a:p>
          <a:endParaRPr lang="en-US" sz="1600"/>
        </a:p>
      </dgm:t>
    </dgm:pt>
    <dgm:pt modelId="{8627131F-D287-4801-8A62-FF8AF400D18E}" type="sibTrans" cxnId="{78ECDB5A-DE8B-40C1-941E-22C7551D808F}">
      <dgm:prSet/>
      <dgm:spPr/>
      <dgm:t>
        <a:bodyPr/>
        <a:lstStyle/>
        <a:p>
          <a:endParaRPr lang="en-US" sz="1600"/>
        </a:p>
      </dgm:t>
    </dgm:pt>
    <dgm:pt modelId="{FB0DD819-F652-4E36-89E1-5516185EDF25}">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Removal of unwanted codes(ASCII, UTF)</a:t>
          </a:r>
          <a:endParaRPr lang="en-US" sz="1200" dirty="0">
            <a:latin typeface="Calibri" panose="020F0502020204030204" pitchFamily="34" charset="0"/>
            <a:cs typeface="Calibri" panose="020F0502020204030204" pitchFamily="34" charset="0"/>
          </a:endParaRPr>
        </a:p>
      </dgm:t>
    </dgm:pt>
    <dgm:pt modelId="{385FCF67-215B-4DAF-921A-BB3B512076D8}" type="parTrans" cxnId="{9670E873-F441-4AE2-A419-3033A1540086}">
      <dgm:prSet/>
      <dgm:spPr/>
      <dgm:t>
        <a:bodyPr/>
        <a:lstStyle/>
        <a:p>
          <a:endParaRPr lang="en-US" sz="1600"/>
        </a:p>
      </dgm:t>
    </dgm:pt>
    <dgm:pt modelId="{50A7F4A2-B378-4D8D-BB52-52F5142847E7}" type="sibTrans" cxnId="{9670E873-F441-4AE2-A419-3033A1540086}">
      <dgm:prSet/>
      <dgm:spPr/>
      <dgm:t>
        <a:bodyPr/>
        <a:lstStyle/>
        <a:p>
          <a:endParaRPr lang="en-US" sz="1600"/>
        </a:p>
      </dgm:t>
    </dgm:pt>
    <dgm:pt modelId="{F2F8878D-63D1-4DD6-820F-1A191D781E4E}">
      <dgm:prSet phldrT="[Text]" custT="1"/>
      <dgm:spPr>
        <a:solidFill>
          <a:schemeClr val="bg1">
            <a:alpha val="90000"/>
          </a:schemeClr>
        </a:solidFill>
      </dgm:spPr>
      <dgm:t>
        <a:bodyPr/>
        <a:lstStyle/>
        <a:p>
          <a:r>
            <a:rPr lang="en-IN" sz="1200" b="1" dirty="0">
              <a:latin typeface="Calibri" panose="020F0502020204030204" pitchFamily="34" charset="0"/>
              <a:cs typeface="Calibri" panose="020F0502020204030204" pitchFamily="34" charset="0"/>
            </a:rPr>
            <a:t>Feature creation</a:t>
          </a:r>
          <a:endParaRPr lang="en-US" sz="1200" b="1" dirty="0">
            <a:latin typeface="Calibri" panose="020F0502020204030204" pitchFamily="34" charset="0"/>
            <a:cs typeface="Calibri" panose="020F0502020204030204" pitchFamily="34" charset="0"/>
          </a:endParaRPr>
        </a:p>
      </dgm:t>
    </dgm:pt>
    <dgm:pt modelId="{452D7E04-4FF4-4A57-90A8-34068A6E5DB2}" type="parTrans" cxnId="{523E58AF-B7C1-4906-AB4C-4E731CB261A5}">
      <dgm:prSet/>
      <dgm:spPr/>
      <dgm:t>
        <a:bodyPr/>
        <a:lstStyle/>
        <a:p>
          <a:endParaRPr lang="en-US" sz="1600"/>
        </a:p>
      </dgm:t>
    </dgm:pt>
    <dgm:pt modelId="{7DF20D6A-4264-41DE-BD7A-955D060FEE48}" type="sibTrans" cxnId="{523E58AF-B7C1-4906-AB4C-4E731CB261A5}">
      <dgm:prSet/>
      <dgm:spPr/>
      <dgm:t>
        <a:bodyPr/>
        <a:lstStyle/>
        <a:p>
          <a:endParaRPr lang="en-US" sz="1600"/>
        </a:p>
      </dgm:t>
    </dgm:pt>
    <dgm:pt modelId="{010A52C5-EE56-41FE-8236-F8041DA7F0B2}">
      <dgm:prSet phldrT="[Text]" custT="1"/>
      <dgm:spPr>
        <a:solidFill>
          <a:schemeClr val="bg1">
            <a:alpha val="90000"/>
          </a:schemeClr>
        </a:solidFill>
      </dgm:spPr>
      <dgm:t>
        <a:bodyPr/>
        <a:lstStyle/>
        <a:p>
          <a:endParaRPr lang="en-US" sz="1200" dirty="0">
            <a:latin typeface="Calibri" panose="020F0502020204030204" pitchFamily="34" charset="0"/>
            <a:cs typeface="Calibri" panose="020F0502020204030204" pitchFamily="34" charset="0"/>
          </a:endParaRPr>
        </a:p>
      </dgm:t>
    </dgm:pt>
    <dgm:pt modelId="{337EE8B4-986E-4B7C-9228-82D3DD8FC405}" type="parTrans" cxnId="{0F7791D6-20B8-4E33-AD10-1CDC3B059B37}">
      <dgm:prSet/>
      <dgm:spPr/>
      <dgm:t>
        <a:bodyPr/>
        <a:lstStyle/>
        <a:p>
          <a:endParaRPr lang="en-US" sz="1600"/>
        </a:p>
      </dgm:t>
    </dgm:pt>
    <dgm:pt modelId="{FCFF9DFC-B1EF-4ECB-8859-452CFB7AE0B9}" type="sibTrans" cxnId="{0F7791D6-20B8-4E33-AD10-1CDC3B059B37}">
      <dgm:prSet/>
      <dgm:spPr/>
      <dgm:t>
        <a:bodyPr/>
        <a:lstStyle/>
        <a:p>
          <a:endParaRPr lang="en-US" sz="1600"/>
        </a:p>
      </dgm:t>
    </dgm:pt>
    <dgm:pt modelId="{7B2D32BE-7895-4615-9FFB-197B3DC3D63E}">
      <dgm:prSet phldrT="[Text]" custT="1"/>
      <dgm:spPr>
        <a:solidFill>
          <a:schemeClr val="bg1">
            <a:alpha val="90000"/>
          </a:schemeClr>
        </a:solidFill>
      </dgm:spPr>
      <dgm:t>
        <a:bodyPr/>
        <a:lstStyle/>
        <a:p>
          <a:r>
            <a:rPr lang="en-IN" sz="1200" b="1" dirty="0">
              <a:latin typeface="Calibri" panose="020F0502020204030204" pitchFamily="34" charset="0"/>
              <a:cs typeface="Calibri" panose="020F0502020204030204" pitchFamily="34" charset="0"/>
            </a:rPr>
            <a:t>Text Cleansing &amp; Processing</a:t>
          </a:r>
          <a:endParaRPr lang="en-US" sz="1200" b="1" dirty="0">
            <a:latin typeface="Calibri" panose="020F0502020204030204" pitchFamily="34" charset="0"/>
            <a:cs typeface="Calibri" panose="020F0502020204030204" pitchFamily="34" charset="0"/>
          </a:endParaRPr>
        </a:p>
      </dgm:t>
    </dgm:pt>
    <dgm:pt modelId="{7CAFC8F4-80C9-4484-9218-F66AC071DD32}" type="parTrans" cxnId="{392502AD-AE14-440C-90F6-1235A5C7E23A}">
      <dgm:prSet/>
      <dgm:spPr/>
      <dgm:t>
        <a:bodyPr/>
        <a:lstStyle/>
        <a:p>
          <a:endParaRPr lang="en-US" sz="1600"/>
        </a:p>
      </dgm:t>
    </dgm:pt>
    <dgm:pt modelId="{12AAC089-4748-4C7D-A15A-0FF74BF04574}" type="sibTrans" cxnId="{392502AD-AE14-440C-90F6-1235A5C7E23A}">
      <dgm:prSet/>
      <dgm:spPr/>
      <dgm:t>
        <a:bodyPr/>
        <a:lstStyle/>
        <a:p>
          <a:endParaRPr lang="en-US" sz="1600"/>
        </a:p>
      </dgm:t>
    </dgm:pt>
    <dgm:pt modelId="{0E4B823C-240F-4249-B0C7-70B61D33C6F1}">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Counter Vectorization(ML)</a:t>
          </a:r>
          <a:endParaRPr lang="en-US" sz="1200" dirty="0">
            <a:latin typeface="Calibri" panose="020F0502020204030204" pitchFamily="34" charset="0"/>
            <a:cs typeface="Calibri" panose="020F0502020204030204" pitchFamily="34" charset="0"/>
          </a:endParaRPr>
        </a:p>
      </dgm:t>
    </dgm:pt>
    <dgm:pt modelId="{7B3BB768-B38B-4778-8A80-D540CA9B75B9}" type="parTrans" cxnId="{1400B9DC-1A57-472C-8F76-F301C055A83E}">
      <dgm:prSet/>
      <dgm:spPr/>
      <dgm:t>
        <a:bodyPr/>
        <a:lstStyle/>
        <a:p>
          <a:endParaRPr lang="en-US" sz="1600"/>
        </a:p>
      </dgm:t>
    </dgm:pt>
    <dgm:pt modelId="{B58049A6-650E-4A03-A643-7D8E007464AD}" type="sibTrans" cxnId="{1400B9DC-1A57-472C-8F76-F301C055A83E}">
      <dgm:prSet/>
      <dgm:spPr/>
      <dgm:t>
        <a:bodyPr/>
        <a:lstStyle/>
        <a:p>
          <a:endParaRPr lang="en-US" sz="1600"/>
        </a:p>
      </dgm:t>
    </dgm:pt>
    <dgm:pt modelId="{4DD795F5-22E3-4EF2-A915-B0B8D2371884}">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TF-IDF(ML)</a:t>
          </a:r>
          <a:endParaRPr lang="en-US" sz="1200" dirty="0">
            <a:latin typeface="Calibri" panose="020F0502020204030204" pitchFamily="34" charset="0"/>
            <a:cs typeface="Calibri" panose="020F0502020204030204" pitchFamily="34" charset="0"/>
          </a:endParaRPr>
        </a:p>
      </dgm:t>
    </dgm:pt>
    <dgm:pt modelId="{5C837315-F00F-4B7B-9071-B8BDC0E34825}" type="parTrans" cxnId="{12ADBE7E-02D6-4E20-86F0-FE3DA47879D7}">
      <dgm:prSet/>
      <dgm:spPr/>
      <dgm:t>
        <a:bodyPr/>
        <a:lstStyle/>
        <a:p>
          <a:endParaRPr lang="en-US" sz="1600"/>
        </a:p>
      </dgm:t>
    </dgm:pt>
    <dgm:pt modelId="{47ADA007-CE02-4EB9-9E5F-F4C7EC8B8DDE}" type="sibTrans" cxnId="{12ADBE7E-02D6-4E20-86F0-FE3DA47879D7}">
      <dgm:prSet/>
      <dgm:spPr/>
      <dgm:t>
        <a:bodyPr/>
        <a:lstStyle/>
        <a:p>
          <a:endParaRPr lang="en-US" sz="1600"/>
        </a:p>
      </dgm:t>
    </dgm:pt>
    <dgm:pt modelId="{1E1F04B6-FB13-4D44-A1F5-248D3A949730}">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Tokenization(DL)</a:t>
          </a:r>
          <a:endParaRPr lang="en-US" sz="1200" dirty="0">
            <a:latin typeface="Calibri" panose="020F0502020204030204" pitchFamily="34" charset="0"/>
            <a:cs typeface="Calibri" panose="020F0502020204030204" pitchFamily="34" charset="0"/>
          </a:endParaRPr>
        </a:p>
      </dgm:t>
    </dgm:pt>
    <dgm:pt modelId="{F1611FE5-FAC2-4DA7-8163-A1409965E5B0}" type="parTrans" cxnId="{7301BF02-B933-44A1-B610-12980E7BC84B}">
      <dgm:prSet/>
      <dgm:spPr/>
      <dgm:t>
        <a:bodyPr/>
        <a:lstStyle/>
        <a:p>
          <a:endParaRPr lang="en-US" sz="1600"/>
        </a:p>
      </dgm:t>
    </dgm:pt>
    <dgm:pt modelId="{8F2E5FF4-8F2B-4132-9AE4-02B8F5281F17}" type="sibTrans" cxnId="{7301BF02-B933-44A1-B610-12980E7BC84B}">
      <dgm:prSet/>
      <dgm:spPr/>
      <dgm:t>
        <a:bodyPr/>
        <a:lstStyle/>
        <a:p>
          <a:endParaRPr lang="en-US" sz="1600"/>
        </a:p>
      </dgm:t>
    </dgm:pt>
    <dgm:pt modelId="{8C5FD4F6-148C-48FA-B195-42218E472932}">
      <dgm:prSet phldrT="[Text]" custT="1"/>
      <dgm:spPr>
        <a:solidFill>
          <a:schemeClr val="bg1">
            <a:alpha val="90000"/>
          </a:schemeClr>
        </a:solidFill>
      </dgm:spPr>
      <dgm:t>
        <a:bodyPr/>
        <a:lstStyle/>
        <a:p>
          <a:pPr>
            <a:buFont typeface="Courier New" panose="02070309020205020404" pitchFamily="49" charset="0"/>
            <a:buChar char="o"/>
          </a:pPr>
          <a:r>
            <a:rPr lang="en-US" sz="1200" dirty="0">
              <a:latin typeface="Calibri" panose="020F0502020204030204" pitchFamily="34" charset="0"/>
              <a:cs typeface="Calibri" panose="020F0502020204030204" pitchFamily="34" charset="0"/>
            </a:rPr>
            <a:t>Lemmatization</a:t>
          </a:r>
        </a:p>
      </dgm:t>
    </dgm:pt>
    <dgm:pt modelId="{7595387D-48C1-4B5C-A1AB-00176E3A3008}" type="parTrans" cxnId="{C8752FE3-E426-43BD-A317-8475473919A2}">
      <dgm:prSet/>
      <dgm:spPr/>
      <dgm:t>
        <a:bodyPr/>
        <a:lstStyle/>
        <a:p>
          <a:endParaRPr lang="en-US" sz="1600"/>
        </a:p>
      </dgm:t>
    </dgm:pt>
    <dgm:pt modelId="{76B617AA-243F-43CE-BF00-01D92784C504}" type="sibTrans" cxnId="{C8752FE3-E426-43BD-A317-8475473919A2}">
      <dgm:prSet/>
      <dgm:spPr/>
      <dgm:t>
        <a:bodyPr/>
        <a:lstStyle/>
        <a:p>
          <a:endParaRPr lang="en-US" sz="1600"/>
        </a:p>
      </dgm:t>
    </dgm:pt>
    <dgm:pt modelId="{F0A0C6D7-4E86-4F6B-8023-CA8338D475A8}">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Removal of stop words</a:t>
          </a:r>
          <a:endParaRPr lang="en-US" sz="1200" dirty="0">
            <a:latin typeface="Calibri" panose="020F0502020204030204" pitchFamily="34" charset="0"/>
            <a:cs typeface="Calibri" panose="020F0502020204030204" pitchFamily="34" charset="0"/>
          </a:endParaRPr>
        </a:p>
      </dgm:t>
    </dgm:pt>
    <dgm:pt modelId="{5339DECA-7420-434A-A5F4-75EEBD613E47}" type="parTrans" cxnId="{43E9E9E8-7F8E-494C-8D31-5DD53838CA2F}">
      <dgm:prSet/>
      <dgm:spPr/>
      <dgm:t>
        <a:bodyPr/>
        <a:lstStyle/>
        <a:p>
          <a:endParaRPr lang="en-US" sz="1600"/>
        </a:p>
      </dgm:t>
    </dgm:pt>
    <dgm:pt modelId="{5E059D4C-2B4B-47E6-B606-4E3F0CF7E952}" type="sibTrans" cxnId="{43E9E9E8-7F8E-494C-8D31-5DD53838CA2F}">
      <dgm:prSet/>
      <dgm:spPr/>
      <dgm:t>
        <a:bodyPr/>
        <a:lstStyle/>
        <a:p>
          <a:endParaRPr lang="en-US" sz="1600"/>
        </a:p>
      </dgm:t>
    </dgm:pt>
    <dgm:pt modelId="{C496E8D4-A7CE-44BC-8309-7DE75730ED9C}">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N-grams for feature creation</a:t>
          </a:r>
          <a:endParaRPr lang="en-US" sz="1200" dirty="0">
            <a:latin typeface="Calibri" panose="020F0502020204030204" pitchFamily="34" charset="0"/>
            <a:cs typeface="Calibri" panose="020F0502020204030204" pitchFamily="34" charset="0"/>
          </a:endParaRPr>
        </a:p>
      </dgm:t>
    </dgm:pt>
    <dgm:pt modelId="{380CA997-1EEB-4586-BD67-7D52E1F97696}" type="parTrans" cxnId="{A8C3E78A-A64A-4EF0-8B58-888CED75ECA7}">
      <dgm:prSet/>
      <dgm:spPr/>
      <dgm:t>
        <a:bodyPr/>
        <a:lstStyle/>
        <a:p>
          <a:endParaRPr lang="en-US" sz="1600"/>
        </a:p>
      </dgm:t>
    </dgm:pt>
    <dgm:pt modelId="{92C42C9A-52DC-410F-AB28-FCEB8A840E43}" type="sibTrans" cxnId="{A8C3E78A-A64A-4EF0-8B58-888CED75ECA7}">
      <dgm:prSet/>
      <dgm:spPr/>
      <dgm:t>
        <a:bodyPr/>
        <a:lstStyle/>
        <a:p>
          <a:endParaRPr lang="en-US" sz="1600"/>
        </a:p>
      </dgm:t>
    </dgm:pt>
    <dgm:pt modelId="{815073FA-D34C-4087-B374-4D57D90FBEA9}">
      <dgm:prSet phldrT="[Text]" custT="1"/>
      <dgm:spPr>
        <a:solidFill>
          <a:schemeClr val="bg1">
            <a:alpha val="90000"/>
          </a:schemeClr>
        </a:solidFill>
      </dgm:spPr>
      <dgm:t>
        <a:bodyPr/>
        <a:lstStyle/>
        <a:p>
          <a:r>
            <a:rPr lang="en-IN" sz="1200" dirty="0">
              <a:latin typeface="Calibri" panose="020F0502020204030204" pitchFamily="34" charset="0"/>
              <a:cs typeface="Calibri" panose="020F0502020204030204" pitchFamily="34" charset="0"/>
            </a:rPr>
            <a:t>Manual labelling of polarity to segregate positive and negative comments</a:t>
          </a:r>
          <a:endParaRPr lang="en-US" sz="1200" dirty="0">
            <a:latin typeface="Calibri" panose="020F0502020204030204" pitchFamily="34" charset="0"/>
            <a:cs typeface="Calibri" panose="020F0502020204030204" pitchFamily="34" charset="0"/>
          </a:endParaRPr>
        </a:p>
      </dgm:t>
    </dgm:pt>
    <dgm:pt modelId="{96C7D021-B7EE-4032-A913-7EDC83232E0B}" type="parTrans" cxnId="{F10EF2A1-C65C-4FBE-BA90-0579A1D3D70F}">
      <dgm:prSet/>
      <dgm:spPr/>
      <dgm:t>
        <a:bodyPr/>
        <a:lstStyle/>
        <a:p>
          <a:endParaRPr lang="en-US" sz="1600"/>
        </a:p>
      </dgm:t>
    </dgm:pt>
    <dgm:pt modelId="{B6359BF9-3291-47C5-A12A-F0A373C24845}" type="sibTrans" cxnId="{F10EF2A1-C65C-4FBE-BA90-0579A1D3D70F}">
      <dgm:prSet/>
      <dgm:spPr/>
      <dgm:t>
        <a:bodyPr/>
        <a:lstStyle/>
        <a:p>
          <a:endParaRPr lang="en-US" sz="1600"/>
        </a:p>
      </dgm:t>
    </dgm:pt>
    <dgm:pt modelId="{879728A8-910C-420E-891A-883947DC5516}">
      <dgm:prSet phldrT="[Text]" custT="1"/>
      <dgm:spPr>
        <a:solidFill>
          <a:schemeClr val="bg1">
            <a:alpha val="90000"/>
          </a:schemeClr>
        </a:solidFill>
      </dgm:spPr>
      <dgm:t>
        <a:bodyPr/>
        <a:lstStyle/>
        <a:p>
          <a:pPr>
            <a:buFont typeface="Courier New" panose="02070309020205020404" pitchFamily="49" charset="0"/>
            <a:buChar char="o"/>
          </a:pPr>
          <a:r>
            <a:rPr lang="en-IN" sz="1200" dirty="0">
              <a:latin typeface="Calibri" panose="020F0502020204030204" pitchFamily="34" charset="0"/>
              <a:cs typeface="Calibri" panose="020F0502020204030204" pitchFamily="34" charset="0"/>
            </a:rPr>
            <a:t>Length normalization(DL)</a:t>
          </a:r>
          <a:endParaRPr lang="en-US" sz="1200" dirty="0">
            <a:latin typeface="Calibri" panose="020F0502020204030204" pitchFamily="34" charset="0"/>
            <a:cs typeface="Calibri" panose="020F0502020204030204" pitchFamily="34" charset="0"/>
          </a:endParaRPr>
        </a:p>
      </dgm:t>
    </dgm:pt>
    <dgm:pt modelId="{8D6D5A22-CAE0-4D7F-9AE1-3B9EE00F1268}" type="parTrans" cxnId="{C1799645-FB7F-41ED-807B-932E9910C1F5}">
      <dgm:prSet/>
      <dgm:spPr/>
      <dgm:t>
        <a:bodyPr/>
        <a:lstStyle/>
        <a:p>
          <a:endParaRPr lang="en-US" sz="1600"/>
        </a:p>
      </dgm:t>
    </dgm:pt>
    <dgm:pt modelId="{EA657978-B3FF-48BD-8727-4D6BB7A1F414}" type="sibTrans" cxnId="{C1799645-FB7F-41ED-807B-932E9910C1F5}">
      <dgm:prSet/>
      <dgm:spPr/>
      <dgm:t>
        <a:bodyPr/>
        <a:lstStyle/>
        <a:p>
          <a:endParaRPr lang="en-US" sz="1600"/>
        </a:p>
      </dgm:t>
    </dgm:pt>
    <dgm:pt modelId="{EBF17A4B-9FD5-4F34-B7DD-B4BFC1FF6953}">
      <dgm:prSet phldrT="[Text]" custT="1"/>
      <dgm:spPr>
        <a:solidFill>
          <a:schemeClr val="bg1">
            <a:alpha val="90000"/>
          </a:schemeClr>
        </a:solidFill>
      </dgm:spPr>
      <dgm:t>
        <a:bodyPr/>
        <a:lstStyle/>
        <a:p>
          <a:r>
            <a:rPr lang="en-IN" sz="1200" dirty="0">
              <a:latin typeface="Calibri" panose="020F0502020204030204" pitchFamily="34" charset="0"/>
              <a:cs typeface="Calibri" panose="020F0502020204030204" pitchFamily="34" charset="0"/>
            </a:rPr>
            <a:t>Model Selection from the best performing models</a:t>
          </a:r>
          <a:endParaRPr lang="en-US" sz="1200" dirty="0">
            <a:latin typeface="Calibri" panose="020F0502020204030204" pitchFamily="34" charset="0"/>
            <a:cs typeface="Calibri" panose="020F0502020204030204" pitchFamily="34" charset="0"/>
          </a:endParaRPr>
        </a:p>
      </dgm:t>
    </dgm:pt>
    <dgm:pt modelId="{CABB7A35-477B-4174-8452-D455053A6F31}" type="parTrans" cxnId="{E8BD30B6-5AC4-45BC-BCF8-F32A50010131}">
      <dgm:prSet/>
      <dgm:spPr/>
      <dgm:t>
        <a:bodyPr/>
        <a:lstStyle/>
        <a:p>
          <a:endParaRPr lang="en-US"/>
        </a:p>
      </dgm:t>
    </dgm:pt>
    <dgm:pt modelId="{DCEC4173-C61E-4DBF-8A3C-38BC686C24E8}" type="sibTrans" cxnId="{E8BD30B6-5AC4-45BC-BCF8-F32A50010131}">
      <dgm:prSet/>
      <dgm:spPr/>
      <dgm:t>
        <a:bodyPr/>
        <a:lstStyle/>
        <a:p>
          <a:endParaRPr lang="en-US"/>
        </a:p>
      </dgm:t>
    </dgm:pt>
    <dgm:pt modelId="{18B54CD9-A72E-4374-A08C-B5803A4A2A67}" type="pres">
      <dgm:prSet presAssocID="{48D7BF7A-A55C-4838-AE47-4C2251E608D4}" presName="linearFlow" presStyleCnt="0">
        <dgm:presLayoutVars>
          <dgm:dir/>
          <dgm:animLvl val="lvl"/>
          <dgm:resizeHandles val="exact"/>
        </dgm:presLayoutVars>
      </dgm:prSet>
      <dgm:spPr/>
    </dgm:pt>
    <dgm:pt modelId="{2CCA0EE5-CA0F-4DAD-80F1-16768D0E1D77}" type="pres">
      <dgm:prSet presAssocID="{F2BE0FC9-A1D6-4F39-88D3-34E815DD524E}" presName="composite" presStyleCnt="0"/>
      <dgm:spPr/>
    </dgm:pt>
    <dgm:pt modelId="{430803AC-0018-40CB-BF2E-CA7BDB4A318C}" type="pres">
      <dgm:prSet presAssocID="{F2BE0FC9-A1D6-4F39-88D3-34E815DD524E}" presName="parTx" presStyleLbl="node1" presStyleIdx="0" presStyleCnt="5">
        <dgm:presLayoutVars>
          <dgm:chMax val="0"/>
          <dgm:chPref val="0"/>
          <dgm:bulletEnabled val="1"/>
        </dgm:presLayoutVars>
      </dgm:prSet>
      <dgm:spPr/>
    </dgm:pt>
    <dgm:pt modelId="{4F9409AC-D657-41A4-B48F-69E5F542A3B6}" type="pres">
      <dgm:prSet presAssocID="{F2BE0FC9-A1D6-4F39-88D3-34E815DD524E}" presName="parSh" presStyleLbl="node1" presStyleIdx="0" presStyleCnt="5" custLinFactNeighborY="-1738"/>
      <dgm:spPr/>
    </dgm:pt>
    <dgm:pt modelId="{6FC80C1E-1092-47B4-B965-7AB4D552F84D}" type="pres">
      <dgm:prSet presAssocID="{F2BE0FC9-A1D6-4F39-88D3-34E815DD524E}" presName="desTx" presStyleLbl="fgAcc1" presStyleIdx="0" presStyleCnt="5" custScaleX="134743">
        <dgm:presLayoutVars>
          <dgm:bulletEnabled val="1"/>
        </dgm:presLayoutVars>
      </dgm:prSet>
      <dgm:spPr/>
    </dgm:pt>
    <dgm:pt modelId="{EEF456ED-5961-49CF-9617-69723F22F4EA}" type="pres">
      <dgm:prSet presAssocID="{5863551D-440D-4EF1-8590-4F567C15F78C}" presName="sibTrans" presStyleLbl="sibTrans2D1" presStyleIdx="0" presStyleCnt="4"/>
      <dgm:spPr/>
    </dgm:pt>
    <dgm:pt modelId="{4A273924-475A-44D0-92B7-5452CF5767C5}" type="pres">
      <dgm:prSet presAssocID="{5863551D-440D-4EF1-8590-4F567C15F78C}" presName="connTx" presStyleLbl="sibTrans2D1" presStyleIdx="0" presStyleCnt="4"/>
      <dgm:spPr/>
    </dgm:pt>
    <dgm:pt modelId="{6A379042-E565-43A4-B301-30403843D533}" type="pres">
      <dgm:prSet presAssocID="{47D6A052-2ADA-43A2-AF3E-1DE0443B2A43}" presName="composite" presStyleCnt="0"/>
      <dgm:spPr/>
    </dgm:pt>
    <dgm:pt modelId="{1D42EA29-D6C5-489B-AAB2-190CA46A466A}" type="pres">
      <dgm:prSet presAssocID="{47D6A052-2ADA-43A2-AF3E-1DE0443B2A43}" presName="parTx" presStyleLbl="node1" presStyleIdx="0" presStyleCnt="5">
        <dgm:presLayoutVars>
          <dgm:chMax val="0"/>
          <dgm:chPref val="0"/>
          <dgm:bulletEnabled val="1"/>
        </dgm:presLayoutVars>
      </dgm:prSet>
      <dgm:spPr/>
    </dgm:pt>
    <dgm:pt modelId="{93519A87-4FA5-4770-8193-C0161E1BCD48}" type="pres">
      <dgm:prSet presAssocID="{47D6A052-2ADA-43A2-AF3E-1DE0443B2A43}" presName="parSh" presStyleLbl="node1" presStyleIdx="1" presStyleCnt="5"/>
      <dgm:spPr/>
    </dgm:pt>
    <dgm:pt modelId="{ECF78081-33AB-47EC-9E17-F868C08B36F9}" type="pres">
      <dgm:prSet presAssocID="{47D6A052-2ADA-43A2-AF3E-1DE0443B2A43}" presName="desTx" presStyleLbl="fgAcc1" presStyleIdx="1" presStyleCnt="5" custScaleX="173660">
        <dgm:presLayoutVars>
          <dgm:bulletEnabled val="1"/>
        </dgm:presLayoutVars>
      </dgm:prSet>
      <dgm:spPr/>
    </dgm:pt>
    <dgm:pt modelId="{60B2DC7F-D4AF-4138-98BF-8EC9AFB7F2E6}" type="pres">
      <dgm:prSet presAssocID="{ACD2D21D-8A67-40E1-845E-8F6355D43948}" presName="sibTrans" presStyleLbl="sibTrans2D1" presStyleIdx="1" presStyleCnt="4"/>
      <dgm:spPr/>
    </dgm:pt>
    <dgm:pt modelId="{34D4BE2E-012B-47B0-9C01-E5C3311C9780}" type="pres">
      <dgm:prSet presAssocID="{ACD2D21D-8A67-40E1-845E-8F6355D43948}" presName="connTx" presStyleLbl="sibTrans2D1" presStyleIdx="1" presStyleCnt="4"/>
      <dgm:spPr/>
    </dgm:pt>
    <dgm:pt modelId="{1804806D-5BF1-4DDA-8CCD-A5F751BF1E89}" type="pres">
      <dgm:prSet presAssocID="{28CC44A3-4045-4251-9166-54FC0F218D1A}" presName="composite" presStyleCnt="0"/>
      <dgm:spPr/>
    </dgm:pt>
    <dgm:pt modelId="{28E4A977-E4D6-4479-88C8-D99D97649BD0}" type="pres">
      <dgm:prSet presAssocID="{28CC44A3-4045-4251-9166-54FC0F218D1A}" presName="parTx" presStyleLbl="node1" presStyleIdx="1" presStyleCnt="5">
        <dgm:presLayoutVars>
          <dgm:chMax val="0"/>
          <dgm:chPref val="0"/>
          <dgm:bulletEnabled val="1"/>
        </dgm:presLayoutVars>
      </dgm:prSet>
      <dgm:spPr/>
    </dgm:pt>
    <dgm:pt modelId="{0C299294-1060-4E8B-9355-CDAB20660C62}" type="pres">
      <dgm:prSet presAssocID="{28CC44A3-4045-4251-9166-54FC0F218D1A}" presName="parSh" presStyleLbl="node1" presStyleIdx="2" presStyleCnt="5"/>
      <dgm:spPr/>
    </dgm:pt>
    <dgm:pt modelId="{95F6267C-8158-45D1-B685-B0F55DD6906B}" type="pres">
      <dgm:prSet presAssocID="{28CC44A3-4045-4251-9166-54FC0F218D1A}" presName="desTx" presStyleLbl="fgAcc1" presStyleIdx="2" presStyleCnt="5" custScaleX="134743">
        <dgm:presLayoutVars>
          <dgm:bulletEnabled val="1"/>
        </dgm:presLayoutVars>
      </dgm:prSet>
      <dgm:spPr/>
    </dgm:pt>
    <dgm:pt modelId="{88D3C79B-4E73-477F-80C8-8B940D7C0F76}" type="pres">
      <dgm:prSet presAssocID="{2CCAB380-4752-48B3-BBA8-0A398B9BF3E1}" presName="sibTrans" presStyleLbl="sibTrans2D1" presStyleIdx="2" presStyleCnt="4"/>
      <dgm:spPr/>
    </dgm:pt>
    <dgm:pt modelId="{B217756C-DE8D-4775-876D-98A26FC825E1}" type="pres">
      <dgm:prSet presAssocID="{2CCAB380-4752-48B3-BBA8-0A398B9BF3E1}" presName="connTx" presStyleLbl="sibTrans2D1" presStyleIdx="2" presStyleCnt="4"/>
      <dgm:spPr/>
    </dgm:pt>
    <dgm:pt modelId="{777A8C5C-D9F7-4585-B510-3D5E8EB05A06}" type="pres">
      <dgm:prSet presAssocID="{7CB6DC96-398F-4238-98B2-E2A2DF9FA5AC}" presName="composite" presStyleCnt="0"/>
      <dgm:spPr/>
    </dgm:pt>
    <dgm:pt modelId="{E68A3D8F-1A0B-4B9B-9A1A-60F4EDE0D7D0}" type="pres">
      <dgm:prSet presAssocID="{7CB6DC96-398F-4238-98B2-E2A2DF9FA5AC}" presName="parTx" presStyleLbl="node1" presStyleIdx="2" presStyleCnt="5">
        <dgm:presLayoutVars>
          <dgm:chMax val="0"/>
          <dgm:chPref val="0"/>
          <dgm:bulletEnabled val="1"/>
        </dgm:presLayoutVars>
      </dgm:prSet>
      <dgm:spPr/>
    </dgm:pt>
    <dgm:pt modelId="{B81AB7F8-1B53-413C-98E9-B77835261140}" type="pres">
      <dgm:prSet presAssocID="{7CB6DC96-398F-4238-98B2-E2A2DF9FA5AC}" presName="parSh" presStyleLbl="node1" presStyleIdx="3" presStyleCnt="5"/>
      <dgm:spPr/>
    </dgm:pt>
    <dgm:pt modelId="{EE1C4BF4-FB66-4453-9640-2C3A682F45E4}" type="pres">
      <dgm:prSet presAssocID="{7CB6DC96-398F-4238-98B2-E2A2DF9FA5AC}" presName="desTx" presStyleLbl="fgAcc1" presStyleIdx="3" presStyleCnt="5" custScaleX="134743">
        <dgm:presLayoutVars>
          <dgm:bulletEnabled val="1"/>
        </dgm:presLayoutVars>
      </dgm:prSet>
      <dgm:spPr/>
    </dgm:pt>
    <dgm:pt modelId="{2213D32A-2442-4801-A313-A5720AEBAAD1}" type="pres">
      <dgm:prSet presAssocID="{548C7EE6-C1FE-43BE-9D89-39E29CFB2128}" presName="sibTrans" presStyleLbl="sibTrans2D1" presStyleIdx="3" presStyleCnt="4"/>
      <dgm:spPr/>
    </dgm:pt>
    <dgm:pt modelId="{2EB3D1C1-9460-4003-8C3C-75755E5DC510}" type="pres">
      <dgm:prSet presAssocID="{548C7EE6-C1FE-43BE-9D89-39E29CFB2128}" presName="connTx" presStyleLbl="sibTrans2D1" presStyleIdx="3" presStyleCnt="4"/>
      <dgm:spPr/>
    </dgm:pt>
    <dgm:pt modelId="{E346E723-6E58-4D4B-A3A0-830DB8F701E6}" type="pres">
      <dgm:prSet presAssocID="{9B9C7A98-2DF9-4994-9570-34E815033F27}" presName="composite" presStyleCnt="0"/>
      <dgm:spPr/>
    </dgm:pt>
    <dgm:pt modelId="{BEC236E5-4911-4311-9D7B-67E9DFC391A0}" type="pres">
      <dgm:prSet presAssocID="{9B9C7A98-2DF9-4994-9570-34E815033F27}" presName="parTx" presStyleLbl="node1" presStyleIdx="3" presStyleCnt="5">
        <dgm:presLayoutVars>
          <dgm:chMax val="0"/>
          <dgm:chPref val="0"/>
          <dgm:bulletEnabled val="1"/>
        </dgm:presLayoutVars>
      </dgm:prSet>
      <dgm:spPr/>
    </dgm:pt>
    <dgm:pt modelId="{FFDBA297-4A9C-4414-BF7B-E141C885768E}" type="pres">
      <dgm:prSet presAssocID="{9B9C7A98-2DF9-4994-9570-34E815033F27}" presName="parSh" presStyleLbl="node1" presStyleIdx="4" presStyleCnt="5"/>
      <dgm:spPr/>
    </dgm:pt>
    <dgm:pt modelId="{57ADB9B9-A9E5-44C3-849A-F1C2E72FF751}" type="pres">
      <dgm:prSet presAssocID="{9B9C7A98-2DF9-4994-9570-34E815033F27}" presName="desTx" presStyleLbl="fgAcc1" presStyleIdx="4" presStyleCnt="5" custScaleX="134743">
        <dgm:presLayoutVars>
          <dgm:bulletEnabled val="1"/>
        </dgm:presLayoutVars>
      </dgm:prSet>
      <dgm:spPr/>
    </dgm:pt>
  </dgm:ptLst>
  <dgm:cxnLst>
    <dgm:cxn modelId="{E71B0602-29CB-4B5E-9C13-AA645D937D2C}" type="presOf" srcId="{010A52C5-EE56-41FE-8236-F8041DA7F0B2}" destId="{ECF78081-33AB-47EC-9E17-F868C08B36F9}" srcOrd="0" destOrd="11" presId="urn:microsoft.com/office/officeart/2005/8/layout/process3"/>
    <dgm:cxn modelId="{7301BF02-B933-44A1-B610-12980E7BC84B}" srcId="{F2F8878D-63D1-4DD6-820F-1A191D781E4E}" destId="{1E1F04B6-FB13-4D44-A1F5-248D3A949730}" srcOrd="3" destOrd="0" parTransId="{F1611FE5-FAC2-4DA7-8163-A1409965E5B0}" sibTransId="{8F2E5FF4-8F2B-4132-9AE4-02B8F5281F17}"/>
    <dgm:cxn modelId="{01FCCA03-DD4B-41A5-8B99-19278A03F0D0}" type="presOf" srcId="{C496E8D4-A7CE-44BC-8309-7DE75730ED9C}" destId="{ECF78081-33AB-47EC-9E17-F868C08B36F9}" srcOrd="0" destOrd="7" presId="urn:microsoft.com/office/officeart/2005/8/layout/process3"/>
    <dgm:cxn modelId="{0C95F306-83C2-414C-8FA8-3BFF274A7A3A}" type="presOf" srcId="{28CC44A3-4045-4251-9166-54FC0F218D1A}" destId="{0C299294-1060-4E8B-9355-CDAB20660C62}" srcOrd="1" destOrd="0" presId="urn:microsoft.com/office/officeart/2005/8/layout/process3"/>
    <dgm:cxn modelId="{1EAD460D-E7E2-4C37-858E-AEA864768FFD}" type="presOf" srcId="{33052244-4222-4BDB-99EF-B35E2D3DB7E3}" destId="{ECF78081-33AB-47EC-9E17-F868C08B36F9}" srcOrd="0" destOrd="1" presId="urn:microsoft.com/office/officeart/2005/8/layout/process3"/>
    <dgm:cxn modelId="{C85C3310-C530-4792-9127-60B5E33EA767}" srcId="{EBF17A4B-9FD5-4F34-B7DD-B4BFC1FF6953}" destId="{5490E0CB-152D-4C44-BB6C-703386BC1CE0}" srcOrd="3" destOrd="0" parTransId="{3D8A1804-9E3C-4084-A878-D604A0A05F07}" sibTransId="{35CE4263-D75D-43BD-89D3-A4C70279109A}"/>
    <dgm:cxn modelId="{AC3E1A1A-74A1-430C-A727-BBF500D24B3B}" srcId="{7CB6DC96-398F-4238-98B2-E2A2DF9FA5AC}" destId="{39805B03-4015-4ECF-A32D-4BBE27ABF264}" srcOrd="2" destOrd="0" parTransId="{8AA69C96-9429-4769-B4E0-F0DFB2489759}" sibTransId="{70C58ACD-59C3-4B44-9DFB-7C672E0E88A7}"/>
    <dgm:cxn modelId="{27E3882B-E77C-4BD6-81D9-ECD09057DCB4}" srcId="{7CB6DC96-398F-4238-98B2-E2A2DF9FA5AC}" destId="{6FE3E4DC-A909-4303-9B8F-FCB0E76EC8E2}" srcOrd="1" destOrd="0" parTransId="{AAA6CAD2-F569-4997-85D3-987612B60C56}" sibTransId="{DE342C1A-EC88-4664-B396-05AB8E6FE7FF}"/>
    <dgm:cxn modelId="{D646C32B-B7FD-4BFB-9752-6DA1659403B0}" srcId="{7CB6DC96-398F-4238-98B2-E2A2DF9FA5AC}" destId="{A3301B3B-7FF7-4DB2-AE5B-6634D7474EF7}" srcOrd="0" destOrd="0" parTransId="{03C3E443-2F36-479D-B2EA-CEBB6C067338}" sibTransId="{BA7F4604-9269-46AC-9837-75CE55EF6AFB}"/>
    <dgm:cxn modelId="{7561EA38-4753-41C2-9837-DAF7ED0957BE}" type="presOf" srcId="{ACD2D21D-8A67-40E1-845E-8F6355D43948}" destId="{60B2DC7F-D4AF-4138-98BF-8EC9AFB7F2E6}" srcOrd="0" destOrd="0" presId="urn:microsoft.com/office/officeart/2005/8/layout/process3"/>
    <dgm:cxn modelId="{C38C2239-5593-40A5-BAE5-9E6005BBD375}" type="presOf" srcId="{2CCAB380-4752-48B3-BBA8-0A398B9BF3E1}" destId="{B217756C-DE8D-4775-876D-98A26FC825E1}" srcOrd="1" destOrd="0" presId="urn:microsoft.com/office/officeart/2005/8/layout/process3"/>
    <dgm:cxn modelId="{F3C5B940-1138-4EEF-8F12-A21006733EB9}" type="presOf" srcId="{9B9C7A98-2DF9-4994-9570-34E815033F27}" destId="{FFDBA297-4A9C-4414-BF7B-E141C885768E}" srcOrd="1" destOrd="0" presId="urn:microsoft.com/office/officeart/2005/8/layout/process3"/>
    <dgm:cxn modelId="{A639FC5C-5B80-4BD1-8E1B-3158940A111D}" srcId="{F2BE0FC9-A1D6-4F39-88D3-34E815DD524E}" destId="{9D665305-3F54-477C-A7C5-506A9E5B5CB5}" srcOrd="0" destOrd="0" parTransId="{3476D687-8ACF-4100-9786-BF90DDE716D2}" sibTransId="{E99D6982-4D39-4B70-B88D-2EB2708A8ED1}"/>
    <dgm:cxn modelId="{C1799645-FB7F-41ED-807B-932E9910C1F5}" srcId="{7B2D32BE-7895-4615-9FFB-197B3DC3D63E}" destId="{879728A8-910C-420E-891A-883947DC5516}" srcOrd="4" destOrd="0" parTransId="{8D6D5A22-CAE0-4D7F-9AE1-3B9EE00F1268}" sibTransId="{EA657978-B3FF-48BD-8727-4D6BB7A1F414}"/>
    <dgm:cxn modelId="{BDC37747-17BD-4FAD-85BD-D636426B0261}" type="presOf" srcId="{0E4B823C-240F-4249-B0C7-70B61D33C6F1}" destId="{ECF78081-33AB-47EC-9E17-F868C08B36F9}" srcOrd="0" destOrd="8" presId="urn:microsoft.com/office/officeart/2005/8/layout/process3"/>
    <dgm:cxn modelId="{FC86C36B-5834-42A8-8F49-586B1D13EE1C}" type="presOf" srcId="{F2BE0FC9-A1D6-4F39-88D3-34E815DD524E}" destId="{4F9409AC-D657-41A4-B48F-69E5F542A3B6}" srcOrd="1" destOrd="0" presId="urn:microsoft.com/office/officeart/2005/8/layout/process3"/>
    <dgm:cxn modelId="{116CDA4B-653B-4724-AD81-14F579FB37C1}" type="presOf" srcId="{9B9C7A98-2DF9-4994-9570-34E815033F27}" destId="{BEC236E5-4911-4311-9D7B-67E9DFC391A0}" srcOrd="0" destOrd="0" presId="urn:microsoft.com/office/officeart/2005/8/layout/process3"/>
    <dgm:cxn modelId="{4173C66D-4D17-4B29-A7A2-C80B1135F7E3}" type="presOf" srcId="{815073FA-D34C-4087-B374-4D57D90FBEA9}" destId="{6FC80C1E-1092-47B4-B965-7AB4D552F84D}" srcOrd="0" destOrd="1" presId="urn:microsoft.com/office/officeart/2005/8/layout/process3"/>
    <dgm:cxn modelId="{62426B70-1ECA-42B2-B5C5-70C69FCF6DB6}" type="presOf" srcId="{5863551D-440D-4EF1-8590-4F567C15F78C}" destId="{4A273924-475A-44D0-92B7-5452CF5767C5}" srcOrd="1" destOrd="0" presId="urn:microsoft.com/office/officeart/2005/8/layout/process3"/>
    <dgm:cxn modelId="{8DFEB550-FB0E-4D1B-B421-1033DC086939}" srcId="{48D7BF7A-A55C-4838-AE47-4C2251E608D4}" destId="{F2BE0FC9-A1D6-4F39-88D3-34E815DD524E}" srcOrd="0" destOrd="0" parTransId="{3A603971-04A0-4EC4-B757-34711C4B7D2E}" sibTransId="{5863551D-440D-4EF1-8590-4F567C15F78C}"/>
    <dgm:cxn modelId="{5E7AC770-8589-4768-BC53-1F1B4B2A8B45}" type="presOf" srcId="{F919CEFC-488C-4899-917A-4C44CF9458B5}" destId="{95F6267C-8158-45D1-B685-B0F55DD6906B}" srcOrd="0" destOrd="1" presId="urn:microsoft.com/office/officeart/2005/8/layout/process3"/>
    <dgm:cxn modelId="{DCE3FF70-238D-4B43-BE9B-3803AFE82C6E}" srcId="{48D7BF7A-A55C-4838-AE47-4C2251E608D4}" destId="{7CB6DC96-398F-4238-98B2-E2A2DF9FA5AC}" srcOrd="3" destOrd="0" parTransId="{93F3C42B-A1BC-44EB-B9F7-2B0A81FFEFE8}" sibTransId="{548C7EE6-C1FE-43BE-9D89-39E29CFB2128}"/>
    <dgm:cxn modelId="{5B559071-FCE4-44A6-A593-864D923A5E03}" type="presOf" srcId="{4DD795F5-22E3-4EF2-A915-B0B8D2371884}" destId="{ECF78081-33AB-47EC-9E17-F868C08B36F9}" srcOrd="0" destOrd="9" presId="urn:microsoft.com/office/officeart/2005/8/layout/process3"/>
    <dgm:cxn modelId="{9670E873-F441-4AE2-A419-3033A1540086}" srcId="{7B2D32BE-7895-4615-9FFB-197B3DC3D63E}" destId="{FB0DD819-F652-4E36-89E1-5516185EDF25}" srcOrd="1" destOrd="0" parTransId="{385FCF67-215B-4DAF-921A-BB3B512076D8}" sibTransId="{50A7F4A2-B378-4D8D-BB52-52F5142847E7}"/>
    <dgm:cxn modelId="{A551F859-7E28-48F3-8497-59FFA5174C84}" type="presOf" srcId="{F2BE0FC9-A1D6-4F39-88D3-34E815DD524E}" destId="{430803AC-0018-40CB-BF2E-CA7BDB4A318C}" srcOrd="0" destOrd="0" presId="urn:microsoft.com/office/officeart/2005/8/layout/process3"/>
    <dgm:cxn modelId="{7EF7227A-844B-4207-80F6-D66BF24AF917}" type="presOf" srcId="{2997F725-332E-45B2-8E29-E85F7CDA23C8}" destId="{57ADB9B9-A9E5-44C3-849A-F1C2E72FF751}" srcOrd="0" destOrd="0" presId="urn:microsoft.com/office/officeart/2005/8/layout/process3"/>
    <dgm:cxn modelId="{78ECDB5A-DE8B-40C1-941E-22C7551D808F}" srcId="{9B9C7A98-2DF9-4994-9570-34E815033F27}" destId="{2997F725-332E-45B2-8E29-E85F7CDA23C8}" srcOrd="0" destOrd="0" parTransId="{47250871-3CB0-4590-AEA8-B26E99FC8867}" sibTransId="{8627131F-D287-4801-8A62-FF8AF400D18E}"/>
    <dgm:cxn modelId="{12ADBE7E-02D6-4E20-86F0-FE3DA47879D7}" srcId="{F2F8878D-63D1-4DD6-820F-1A191D781E4E}" destId="{4DD795F5-22E3-4EF2-A915-B0B8D2371884}" srcOrd="2" destOrd="0" parTransId="{5C837315-F00F-4B7B-9071-B8BDC0E34825}" sibTransId="{47ADA007-CE02-4EB9-9E5F-F4C7EC8B8DDE}"/>
    <dgm:cxn modelId="{9563C884-330A-44E1-A601-E676E3CDB2C4}" srcId="{EBF17A4B-9FD5-4F34-B7DD-B4BFC1FF6953}" destId="{857C43BF-FEBE-4F8D-B881-EAADE42670CB}" srcOrd="2" destOrd="0" parTransId="{FD3DB561-1D58-49E9-82F3-3F88F3A4B92F}" sibTransId="{B691CB17-80C0-4DA8-9FAD-B811564897CF}"/>
    <dgm:cxn modelId="{6B933489-6B33-4BBD-9074-5B5113600EC9}" type="presOf" srcId="{48D7BF7A-A55C-4838-AE47-4C2251E608D4}" destId="{18B54CD9-A72E-4374-A08C-B5803A4A2A67}" srcOrd="0" destOrd="0" presId="urn:microsoft.com/office/officeart/2005/8/layout/process3"/>
    <dgm:cxn modelId="{E35E108A-433A-49F7-AF78-D2D5FC261D55}" type="presOf" srcId="{EBF17A4B-9FD5-4F34-B7DD-B4BFC1FF6953}" destId="{95F6267C-8158-45D1-B685-B0F55DD6906B}" srcOrd="0" destOrd="0" presId="urn:microsoft.com/office/officeart/2005/8/layout/process3"/>
    <dgm:cxn modelId="{56FECC8A-D56E-400B-B6D3-B9A9F1D096B5}" type="presOf" srcId="{760DC48E-80DE-4435-BC9A-F535B3F4D52D}" destId="{95F6267C-8158-45D1-B685-B0F55DD6906B}" srcOrd="0" destOrd="2" presId="urn:microsoft.com/office/officeart/2005/8/layout/process3"/>
    <dgm:cxn modelId="{A8C3E78A-A64A-4EF0-8B58-888CED75ECA7}" srcId="{F2F8878D-63D1-4DD6-820F-1A191D781E4E}" destId="{C496E8D4-A7CE-44BC-8309-7DE75730ED9C}" srcOrd="0" destOrd="0" parTransId="{380CA997-1EEB-4586-BD67-7D52E1F97696}" sibTransId="{92C42C9A-52DC-410F-AB28-FCEB8A840E43}"/>
    <dgm:cxn modelId="{1C78CA8B-B1EA-4A91-8048-63C35BAF9C5E}" type="presOf" srcId="{F0A0C6D7-4E86-4F6B-8023-CA8338D475A8}" destId="{ECF78081-33AB-47EC-9E17-F868C08B36F9}" srcOrd="0" destOrd="3" presId="urn:microsoft.com/office/officeart/2005/8/layout/process3"/>
    <dgm:cxn modelId="{9AF68995-2EAA-4231-AF3F-54BAC5EC8039}" type="presOf" srcId="{47D6A052-2ADA-43A2-AF3E-1DE0443B2A43}" destId="{1D42EA29-D6C5-489B-AAB2-190CA46A466A}" srcOrd="0" destOrd="0" presId="urn:microsoft.com/office/officeart/2005/8/layout/process3"/>
    <dgm:cxn modelId="{EFE11498-9237-4D2E-A7CC-55E4733E1BFB}" srcId="{EBF17A4B-9FD5-4F34-B7DD-B4BFC1FF6953}" destId="{760DC48E-80DE-4435-BC9A-F535B3F4D52D}" srcOrd="1" destOrd="0" parTransId="{EF6AE48E-EFC4-4286-BDB7-59A15760714E}" sibTransId="{0705BFFA-0E54-41A9-9C75-D72AE67D607F}"/>
    <dgm:cxn modelId="{E2B08D99-6F13-45E2-B386-EE52AC42B137}" type="presOf" srcId="{7CB6DC96-398F-4238-98B2-E2A2DF9FA5AC}" destId="{E68A3D8F-1A0B-4B9B-9A1A-60F4EDE0D7D0}" srcOrd="0" destOrd="0" presId="urn:microsoft.com/office/officeart/2005/8/layout/process3"/>
    <dgm:cxn modelId="{19FD4E9A-952E-4442-96CF-76673177578A}" type="presOf" srcId="{39805B03-4015-4ECF-A32D-4BBE27ABF264}" destId="{EE1C4BF4-FB66-4453-9640-2C3A682F45E4}" srcOrd="0" destOrd="2" presId="urn:microsoft.com/office/officeart/2005/8/layout/process3"/>
    <dgm:cxn modelId="{FAEFC49B-574B-4174-8A8B-D322B95FA6FA}" type="presOf" srcId="{5490E0CB-152D-4C44-BB6C-703386BC1CE0}" destId="{95F6267C-8158-45D1-B685-B0F55DD6906B}" srcOrd="0" destOrd="4" presId="urn:microsoft.com/office/officeart/2005/8/layout/process3"/>
    <dgm:cxn modelId="{724CCA9B-EF58-4F3A-8DEF-81D9EC74E4AC}" type="presOf" srcId="{1E1F04B6-FB13-4D44-A1F5-248D3A949730}" destId="{ECF78081-33AB-47EC-9E17-F868C08B36F9}" srcOrd="0" destOrd="10" presId="urn:microsoft.com/office/officeart/2005/8/layout/process3"/>
    <dgm:cxn modelId="{F10EF2A1-C65C-4FBE-BA90-0579A1D3D70F}" srcId="{F2BE0FC9-A1D6-4F39-88D3-34E815DD524E}" destId="{815073FA-D34C-4087-B374-4D57D90FBEA9}" srcOrd="1" destOrd="0" parTransId="{96C7D021-B7EE-4032-A913-7EDC83232E0B}" sibTransId="{B6359BF9-3291-47C5-A12A-F0A373C24845}"/>
    <dgm:cxn modelId="{C8DB32A2-4F9A-4049-96BD-1AFC419E444A}" type="presOf" srcId="{90A84800-58AA-4C9F-B096-3454F814AD85}" destId="{95F6267C-8158-45D1-B685-B0F55DD6906B}" srcOrd="0" destOrd="5" presId="urn:microsoft.com/office/officeart/2005/8/layout/process3"/>
    <dgm:cxn modelId="{F316BCA9-56C9-4132-B25D-FD9555ECDCB3}" type="presOf" srcId="{548C7EE6-C1FE-43BE-9D89-39E29CFB2128}" destId="{2213D32A-2442-4801-A313-A5720AEBAAD1}" srcOrd="0" destOrd="0" presId="urn:microsoft.com/office/officeart/2005/8/layout/process3"/>
    <dgm:cxn modelId="{429D8AAB-8BE7-4DD1-A4CA-7BAFDA4DEDD8}" type="presOf" srcId="{A3301B3B-7FF7-4DB2-AE5B-6634D7474EF7}" destId="{EE1C4BF4-FB66-4453-9640-2C3A682F45E4}" srcOrd="0" destOrd="0" presId="urn:microsoft.com/office/officeart/2005/8/layout/process3"/>
    <dgm:cxn modelId="{392502AD-AE14-440C-90F6-1235A5C7E23A}" srcId="{47D6A052-2ADA-43A2-AF3E-1DE0443B2A43}" destId="{7B2D32BE-7895-4615-9FFB-197B3DC3D63E}" srcOrd="0" destOrd="0" parTransId="{7CAFC8F4-80C9-4484-9218-F66AC071DD32}" sibTransId="{12AAC089-4748-4C7D-A15A-0FF74BF04574}"/>
    <dgm:cxn modelId="{983185AE-1450-4102-A845-7D6411799D21}" type="presOf" srcId="{548C7EE6-C1FE-43BE-9D89-39E29CFB2128}" destId="{2EB3D1C1-9460-4003-8C3C-75755E5DC510}" srcOrd="1" destOrd="0" presId="urn:microsoft.com/office/officeart/2005/8/layout/process3"/>
    <dgm:cxn modelId="{633C5BAF-C8A3-472E-BF56-B85213F32207}" type="presOf" srcId="{7CB6DC96-398F-4238-98B2-E2A2DF9FA5AC}" destId="{B81AB7F8-1B53-413C-98E9-B77835261140}" srcOrd="1" destOrd="0" presId="urn:microsoft.com/office/officeart/2005/8/layout/process3"/>
    <dgm:cxn modelId="{523E58AF-B7C1-4906-AB4C-4E731CB261A5}" srcId="{47D6A052-2ADA-43A2-AF3E-1DE0443B2A43}" destId="{F2F8878D-63D1-4DD6-820F-1A191D781E4E}" srcOrd="1" destOrd="0" parTransId="{452D7E04-4FF4-4A57-90A8-34068A6E5DB2}" sibTransId="{7DF20D6A-4264-41DE-BD7A-955D060FEE48}"/>
    <dgm:cxn modelId="{519C30B2-25AC-4B2E-8ED5-2D8FB61DBDC0}" srcId="{7CB6DC96-398F-4238-98B2-E2A2DF9FA5AC}" destId="{65E895A3-2EA5-40AF-A8A1-A9AE395EB292}" srcOrd="4" destOrd="0" parTransId="{1C9B5A25-B5CB-4F5D-93C1-D2077DBCC177}" sibTransId="{02B796B8-49E6-4832-91B1-242E7444B809}"/>
    <dgm:cxn modelId="{52D9A2B2-65A2-44D5-990E-D5CC300E11E0}" type="presOf" srcId="{5863551D-440D-4EF1-8590-4F567C15F78C}" destId="{EEF456ED-5961-49CF-9617-69723F22F4EA}" srcOrd="0" destOrd="0" presId="urn:microsoft.com/office/officeart/2005/8/layout/process3"/>
    <dgm:cxn modelId="{E8BD30B6-5AC4-45BC-BCF8-F32A50010131}" srcId="{28CC44A3-4045-4251-9166-54FC0F218D1A}" destId="{EBF17A4B-9FD5-4F34-B7DD-B4BFC1FF6953}" srcOrd="0" destOrd="0" parTransId="{CABB7A35-477B-4174-8452-D455053A6F31}" sibTransId="{DCEC4173-C61E-4DBF-8A3C-38BC686C24E8}"/>
    <dgm:cxn modelId="{0AAED4B6-621E-4164-9074-442AB996ACA5}" srcId="{7B2D32BE-7895-4615-9FFB-197B3DC3D63E}" destId="{33052244-4222-4BDB-99EF-B35E2D3DB7E3}" srcOrd="0" destOrd="0" parTransId="{2F977B8A-85AB-456E-A76E-284241A2760F}" sibTransId="{116178B0-8863-43D9-8218-BF74F813094D}"/>
    <dgm:cxn modelId="{A806B9B8-02B1-429B-8FFD-5C0DF3A58148}" type="presOf" srcId="{2CCAB380-4752-48B3-BBA8-0A398B9BF3E1}" destId="{88D3C79B-4E73-477F-80C8-8B940D7C0F76}" srcOrd="0" destOrd="0" presId="urn:microsoft.com/office/officeart/2005/8/layout/process3"/>
    <dgm:cxn modelId="{CA424AB9-7CF6-4175-8053-7230FBA26B0A}" type="presOf" srcId="{7B2D32BE-7895-4615-9FFB-197B3DC3D63E}" destId="{ECF78081-33AB-47EC-9E17-F868C08B36F9}" srcOrd="0" destOrd="0" presId="urn:microsoft.com/office/officeart/2005/8/layout/process3"/>
    <dgm:cxn modelId="{FE5D2ABA-824B-4D2E-A3BE-1EC402F6C560}" type="presOf" srcId="{28CC44A3-4045-4251-9166-54FC0F218D1A}" destId="{28E4A977-E4D6-4479-88C8-D99D97649BD0}" srcOrd="0" destOrd="0" presId="urn:microsoft.com/office/officeart/2005/8/layout/process3"/>
    <dgm:cxn modelId="{B79BB8BA-D2B9-4D3E-9AC0-A763CCE93129}" type="presOf" srcId="{8C5FD4F6-148C-48FA-B195-42218E472932}" destId="{ECF78081-33AB-47EC-9E17-F868C08B36F9}" srcOrd="0" destOrd="4" presId="urn:microsoft.com/office/officeart/2005/8/layout/process3"/>
    <dgm:cxn modelId="{6C7762BB-7F1D-44A0-819E-B24A791F6A01}" type="presOf" srcId="{857C43BF-FEBE-4F8D-B881-EAADE42670CB}" destId="{95F6267C-8158-45D1-B685-B0F55DD6906B}" srcOrd="0" destOrd="3" presId="urn:microsoft.com/office/officeart/2005/8/layout/process3"/>
    <dgm:cxn modelId="{5490DDBC-A044-44FD-B670-1610822530D7}" srcId="{48D7BF7A-A55C-4838-AE47-4C2251E608D4}" destId="{47D6A052-2ADA-43A2-AF3E-1DE0443B2A43}" srcOrd="1" destOrd="0" parTransId="{ADADFBAF-ED06-4714-9098-C0F75502D1B5}" sibTransId="{ACD2D21D-8A67-40E1-845E-8F6355D43948}"/>
    <dgm:cxn modelId="{B9399EBE-942E-49EE-839F-5FFD28A0DF78}" srcId="{48D7BF7A-A55C-4838-AE47-4C2251E608D4}" destId="{28CC44A3-4045-4251-9166-54FC0F218D1A}" srcOrd="2" destOrd="0" parTransId="{37F6725E-DF20-4D2B-91D9-800015422016}" sibTransId="{2CCAB380-4752-48B3-BBA8-0A398B9BF3E1}"/>
    <dgm:cxn modelId="{8EFD9AC6-92F1-4B06-84EC-DC2CC7DE2FB9}" type="presOf" srcId="{65E895A3-2EA5-40AF-A8A1-A9AE395EB292}" destId="{EE1C4BF4-FB66-4453-9640-2C3A682F45E4}" srcOrd="0" destOrd="4" presId="urn:microsoft.com/office/officeart/2005/8/layout/process3"/>
    <dgm:cxn modelId="{958D56C9-F282-4FE2-9D5D-4F92CC0B6810}" type="presOf" srcId="{879728A8-910C-420E-891A-883947DC5516}" destId="{ECF78081-33AB-47EC-9E17-F868C08B36F9}" srcOrd="0" destOrd="5" presId="urn:microsoft.com/office/officeart/2005/8/layout/process3"/>
    <dgm:cxn modelId="{1226EED3-DC6F-4427-B805-0F765B813FE3}" type="presOf" srcId="{E94B8422-F851-46EE-972A-39DAB3CB48EE}" destId="{EE1C4BF4-FB66-4453-9640-2C3A682F45E4}" srcOrd="0" destOrd="3" presId="urn:microsoft.com/office/officeart/2005/8/layout/process3"/>
    <dgm:cxn modelId="{0F7791D6-20B8-4E33-AD10-1CDC3B059B37}" srcId="{47D6A052-2ADA-43A2-AF3E-1DE0443B2A43}" destId="{010A52C5-EE56-41FE-8236-F8041DA7F0B2}" srcOrd="2" destOrd="0" parTransId="{337EE8B4-986E-4B7C-9228-82D3DD8FC405}" sibTransId="{FCFF9DFC-B1EF-4ECB-8859-452CFB7AE0B9}"/>
    <dgm:cxn modelId="{FC29B6DA-80A8-4FD9-8BCD-E1FABF87280D}" type="presOf" srcId="{6FE3E4DC-A909-4303-9B8F-FCB0E76EC8E2}" destId="{EE1C4BF4-FB66-4453-9640-2C3A682F45E4}" srcOrd="0" destOrd="1" presId="urn:microsoft.com/office/officeart/2005/8/layout/process3"/>
    <dgm:cxn modelId="{1400B9DC-1A57-472C-8F76-F301C055A83E}" srcId="{F2F8878D-63D1-4DD6-820F-1A191D781E4E}" destId="{0E4B823C-240F-4249-B0C7-70B61D33C6F1}" srcOrd="1" destOrd="0" parTransId="{7B3BB768-B38B-4778-8A80-D540CA9B75B9}" sibTransId="{B58049A6-650E-4A03-A643-7D8E007464AD}"/>
    <dgm:cxn modelId="{4403F3DC-4653-4445-8AF7-7AEF824CCA45}" type="presOf" srcId="{9D665305-3F54-477C-A7C5-506A9E5B5CB5}" destId="{6FC80C1E-1092-47B4-B965-7AB4D552F84D}" srcOrd="0" destOrd="0" presId="urn:microsoft.com/office/officeart/2005/8/layout/process3"/>
    <dgm:cxn modelId="{C8752FE3-E426-43BD-A317-8475473919A2}" srcId="{7B2D32BE-7895-4615-9FFB-197B3DC3D63E}" destId="{8C5FD4F6-148C-48FA-B195-42218E472932}" srcOrd="3" destOrd="0" parTransId="{7595387D-48C1-4B5C-A1AB-00176E3A3008}" sibTransId="{76B617AA-243F-43CE-BF00-01D92784C504}"/>
    <dgm:cxn modelId="{43E9E9E8-7F8E-494C-8D31-5DD53838CA2F}" srcId="{7B2D32BE-7895-4615-9FFB-197B3DC3D63E}" destId="{F0A0C6D7-4E86-4F6B-8023-CA8338D475A8}" srcOrd="2" destOrd="0" parTransId="{5339DECA-7420-434A-A5F4-75EEBD613E47}" sibTransId="{5E059D4C-2B4B-47E6-B606-4E3F0CF7E952}"/>
    <dgm:cxn modelId="{0863B2E9-F1A0-41B7-8BCD-B70861A6E40E}" srcId="{EBF17A4B-9FD5-4F34-B7DD-B4BFC1FF6953}" destId="{F919CEFC-488C-4899-917A-4C44CF9458B5}" srcOrd="0" destOrd="0" parTransId="{A18E68EA-3502-48B2-9E27-CBE1F2EA52F2}" sibTransId="{7AB25B59-9E87-48AB-8699-D8682D43DC54}"/>
    <dgm:cxn modelId="{6D1117EE-A9FB-475A-8090-38088760A594}" type="presOf" srcId="{47D6A052-2ADA-43A2-AF3E-1DE0443B2A43}" destId="{93519A87-4FA5-4770-8193-C0161E1BCD48}" srcOrd="1" destOrd="0" presId="urn:microsoft.com/office/officeart/2005/8/layout/process3"/>
    <dgm:cxn modelId="{6BE65AF0-465C-46E0-82BA-2F29C4F3C389}" type="presOf" srcId="{F2F8878D-63D1-4DD6-820F-1A191D781E4E}" destId="{ECF78081-33AB-47EC-9E17-F868C08B36F9}" srcOrd="0" destOrd="6" presId="urn:microsoft.com/office/officeart/2005/8/layout/process3"/>
    <dgm:cxn modelId="{7A7089F3-5ACD-4801-A206-3B92CABADA21}" srcId="{7CB6DC96-398F-4238-98B2-E2A2DF9FA5AC}" destId="{E94B8422-F851-46EE-972A-39DAB3CB48EE}" srcOrd="3" destOrd="0" parTransId="{6ADB923E-6B3D-4936-BD75-6757F8EEB078}" sibTransId="{DA97B1F2-8048-4AF8-8000-E31980ACBEF6}"/>
    <dgm:cxn modelId="{2E832DF7-BB7F-4760-A53D-C968FC9D0F62}" srcId="{48D7BF7A-A55C-4838-AE47-4C2251E608D4}" destId="{9B9C7A98-2DF9-4994-9570-34E815033F27}" srcOrd="4" destOrd="0" parTransId="{60E0D02D-A71B-4E6D-94FD-4E0B36B52D43}" sibTransId="{C3A75791-68A4-425D-B53C-9E43E0C5CC50}"/>
    <dgm:cxn modelId="{93F4C8FC-B8D9-425A-AAC2-01194F2103D0}" type="presOf" srcId="{ACD2D21D-8A67-40E1-845E-8F6355D43948}" destId="{34D4BE2E-012B-47B0-9C01-E5C3311C9780}" srcOrd="1" destOrd="0" presId="urn:microsoft.com/office/officeart/2005/8/layout/process3"/>
    <dgm:cxn modelId="{723BF2FD-53E3-41F7-BA8E-DE7876CFF1BA}" type="presOf" srcId="{FB0DD819-F652-4E36-89E1-5516185EDF25}" destId="{ECF78081-33AB-47EC-9E17-F868C08B36F9}" srcOrd="0" destOrd="2" presId="urn:microsoft.com/office/officeart/2005/8/layout/process3"/>
    <dgm:cxn modelId="{DFEE9EFE-603A-4EB5-8792-B235E1FC9535}" srcId="{EBF17A4B-9FD5-4F34-B7DD-B4BFC1FF6953}" destId="{90A84800-58AA-4C9F-B096-3454F814AD85}" srcOrd="4" destOrd="0" parTransId="{61A7740B-7F45-4EBB-972E-13183D3096C8}" sibTransId="{33FE8F60-E601-4A0E-9C14-CAC830909E15}"/>
    <dgm:cxn modelId="{9E1C459C-B653-4ACC-827E-4E09223EAA7E}" type="presParOf" srcId="{18B54CD9-A72E-4374-A08C-B5803A4A2A67}" destId="{2CCA0EE5-CA0F-4DAD-80F1-16768D0E1D77}" srcOrd="0" destOrd="0" presId="urn:microsoft.com/office/officeart/2005/8/layout/process3"/>
    <dgm:cxn modelId="{2599A133-E603-4A5B-AD22-76240AA7C944}" type="presParOf" srcId="{2CCA0EE5-CA0F-4DAD-80F1-16768D0E1D77}" destId="{430803AC-0018-40CB-BF2E-CA7BDB4A318C}" srcOrd="0" destOrd="0" presId="urn:microsoft.com/office/officeart/2005/8/layout/process3"/>
    <dgm:cxn modelId="{A28872BC-439A-4779-AD13-FEDC4C139E0A}" type="presParOf" srcId="{2CCA0EE5-CA0F-4DAD-80F1-16768D0E1D77}" destId="{4F9409AC-D657-41A4-B48F-69E5F542A3B6}" srcOrd="1" destOrd="0" presId="urn:microsoft.com/office/officeart/2005/8/layout/process3"/>
    <dgm:cxn modelId="{C6120860-E850-4037-9F96-8D518E6F83F7}" type="presParOf" srcId="{2CCA0EE5-CA0F-4DAD-80F1-16768D0E1D77}" destId="{6FC80C1E-1092-47B4-B965-7AB4D552F84D}" srcOrd="2" destOrd="0" presId="urn:microsoft.com/office/officeart/2005/8/layout/process3"/>
    <dgm:cxn modelId="{17B56547-8B2D-450B-BD3A-8E53C4C92144}" type="presParOf" srcId="{18B54CD9-A72E-4374-A08C-B5803A4A2A67}" destId="{EEF456ED-5961-49CF-9617-69723F22F4EA}" srcOrd="1" destOrd="0" presId="urn:microsoft.com/office/officeart/2005/8/layout/process3"/>
    <dgm:cxn modelId="{E8DF2321-EBE1-44F2-884E-32A20061D46E}" type="presParOf" srcId="{EEF456ED-5961-49CF-9617-69723F22F4EA}" destId="{4A273924-475A-44D0-92B7-5452CF5767C5}" srcOrd="0" destOrd="0" presId="urn:microsoft.com/office/officeart/2005/8/layout/process3"/>
    <dgm:cxn modelId="{014CA871-D6B7-4BDC-A4E0-220AF3610618}" type="presParOf" srcId="{18B54CD9-A72E-4374-A08C-B5803A4A2A67}" destId="{6A379042-E565-43A4-B301-30403843D533}" srcOrd="2" destOrd="0" presId="urn:microsoft.com/office/officeart/2005/8/layout/process3"/>
    <dgm:cxn modelId="{3F5557CD-2791-4262-81D4-6F93FB1D69B7}" type="presParOf" srcId="{6A379042-E565-43A4-B301-30403843D533}" destId="{1D42EA29-D6C5-489B-AAB2-190CA46A466A}" srcOrd="0" destOrd="0" presId="urn:microsoft.com/office/officeart/2005/8/layout/process3"/>
    <dgm:cxn modelId="{6D3A91A2-D961-4342-8474-1D5539AF04BC}" type="presParOf" srcId="{6A379042-E565-43A4-B301-30403843D533}" destId="{93519A87-4FA5-4770-8193-C0161E1BCD48}" srcOrd="1" destOrd="0" presId="urn:microsoft.com/office/officeart/2005/8/layout/process3"/>
    <dgm:cxn modelId="{048927D3-877B-42CE-AA3E-0D9848DD0DEC}" type="presParOf" srcId="{6A379042-E565-43A4-B301-30403843D533}" destId="{ECF78081-33AB-47EC-9E17-F868C08B36F9}" srcOrd="2" destOrd="0" presId="urn:microsoft.com/office/officeart/2005/8/layout/process3"/>
    <dgm:cxn modelId="{2B13A649-D546-4844-81A7-3D866F7613E5}" type="presParOf" srcId="{18B54CD9-A72E-4374-A08C-B5803A4A2A67}" destId="{60B2DC7F-D4AF-4138-98BF-8EC9AFB7F2E6}" srcOrd="3" destOrd="0" presId="urn:microsoft.com/office/officeart/2005/8/layout/process3"/>
    <dgm:cxn modelId="{A32D8C03-0135-4EDC-B4DB-115C04C6E235}" type="presParOf" srcId="{60B2DC7F-D4AF-4138-98BF-8EC9AFB7F2E6}" destId="{34D4BE2E-012B-47B0-9C01-E5C3311C9780}" srcOrd="0" destOrd="0" presId="urn:microsoft.com/office/officeart/2005/8/layout/process3"/>
    <dgm:cxn modelId="{64BCA391-6285-495F-AEB7-5B40C8BED12C}" type="presParOf" srcId="{18B54CD9-A72E-4374-A08C-B5803A4A2A67}" destId="{1804806D-5BF1-4DDA-8CCD-A5F751BF1E89}" srcOrd="4" destOrd="0" presId="urn:microsoft.com/office/officeart/2005/8/layout/process3"/>
    <dgm:cxn modelId="{D4B877A3-3E85-4BC2-82C1-5E62B27B84FF}" type="presParOf" srcId="{1804806D-5BF1-4DDA-8CCD-A5F751BF1E89}" destId="{28E4A977-E4D6-4479-88C8-D99D97649BD0}" srcOrd="0" destOrd="0" presId="urn:microsoft.com/office/officeart/2005/8/layout/process3"/>
    <dgm:cxn modelId="{FC8DC3E1-D905-447A-8542-B6C7BE8250C4}" type="presParOf" srcId="{1804806D-5BF1-4DDA-8CCD-A5F751BF1E89}" destId="{0C299294-1060-4E8B-9355-CDAB20660C62}" srcOrd="1" destOrd="0" presId="urn:microsoft.com/office/officeart/2005/8/layout/process3"/>
    <dgm:cxn modelId="{A8AE4015-6DF9-4ACC-B495-F575B1C0828B}" type="presParOf" srcId="{1804806D-5BF1-4DDA-8CCD-A5F751BF1E89}" destId="{95F6267C-8158-45D1-B685-B0F55DD6906B}" srcOrd="2" destOrd="0" presId="urn:microsoft.com/office/officeart/2005/8/layout/process3"/>
    <dgm:cxn modelId="{F710F596-014C-4FCE-ACEE-9A47653FEC61}" type="presParOf" srcId="{18B54CD9-A72E-4374-A08C-B5803A4A2A67}" destId="{88D3C79B-4E73-477F-80C8-8B940D7C0F76}" srcOrd="5" destOrd="0" presId="urn:microsoft.com/office/officeart/2005/8/layout/process3"/>
    <dgm:cxn modelId="{9C17105C-4BCA-45ED-9424-C1DA7F915E4A}" type="presParOf" srcId="{88D3C79B-4E73-477F-80C8-8B940D7C0F76}" destId="{B217756C-DE8D-4775-876D-98A26FC825E1}" srcOrd="0" destOrd="0" presId="urn:microsoft.com/office/officeart/2005/8/layout/process3"/>
    <dgm:cxn modelId="{6C90B197-EC04-41B3-8CA3-23C68306E6FF}" type="presParOf" srcId="{18B54CD9-A72E-4374-A08C-B5803A4A2A67}" destId="{777A8C5C-D9F7-4585-B510-3D5E8EB05A06}" srcOrd="6" destOrd="0" presId="urn:microsoft.com/office/officeart/2005/8/layout/process3"/>
    <dgm:cxn modelId="{FB651799-DF5A-410C-9F1B-182EBD42DE0D}" type="presParOf" srcId="{777A8C5C-D9F7-4585-B510-3D5E8EB05A06}" destId="{E68A3D8F-1A0B-4B9B-9A1A-60F4EDE0D7D0}" srcOrd="0" destOrd="0" presId="urn:microsoft.com/office/officeart/2005/8/layout/process3"/>
    <dgm:cxn modelId="{29808CC9-D5AC-41C5-B7FB-A1778D892BFE}" type="presParOf" srcId="{777A8C5C-D9F7-4585-B510-3D5E8EB05A06}" destId="{B81AB7F8-1B53-413C-98E9-B77835261140}" srcOrd="1" destOrd="0" presId="urn:microsoft.com/office/officeart/2005/8/layout/process3"/>
    <dgm:cxn modelId="{A724859A-0F35-447C-85D9-5E34BC49BC94}" type="presParOf" srcId="{777A8C5C-D9F7-4585-B510-3D5E8EB05A06}" destId="{EE1C4BF4-FB66-4453-9640-2C3A682F45E4}" srcOrd="2" destOrd="0" presId="urn:microsoft.com/office/officeart/2005/8/layout/process3"/>
    <dgm:cxn modelId="{7864A0E8-B6DD-4CA1-B154-8A5E5B78017F}" type="presParOf" srcId="{18B54CD9-A72E-4374-A08C-B5803A4A2A67}" destId="{2213D32A-2442-4801-A313-A5720AEBAAD1}" srcOrd="7" destOrd="0" presId="urn:microsoft.com/office/officeart/2005/8/layout/process3"/>
    <dgm:cxn modelId="{7DCFED78-030F-4055-857B-C731E39A425C}" type="presParOf" srcId="{2213D32A-2442-4801-A313-A5720AEBAAD1}" destId="{2EB3D1C1-9460-4003-8C3C-75755E5DC510}" srcOrd="0" destOrd="0" presId="urn:microsoft.com/office/officeart/2005/8/layout/process3"/>
    <dgm:cxn modelId="{F4DEF3BC-9A19-4AE8-928B-EAD2EAE14C8E}" type="presParOf" srcId="{18B54CD9-A72E-4374-A08C-B5803A4A2A67}" destId="{E346E723-6E58-4D4B-A3A0-830DB8F701E6}" srcOrd="8" destOrd="0" presId="urn:microsoft.com/office/officeart/2005/8/layout/process3"/>
    <dgm:cxn modelId="{1307B99D-9C09-4775-93E4-A9A4F2E8361D}" type="presParOf" srcId="{E346E723-6E58-4D4B-A3A0-830DB8F701E6}" destId="{BEC236E5-4911-4311-9D7B-67E9DFC391A0}" srcOrd="0" destOrd="0" presId="urn:microsoft.com/office/officeart/2005/8/layout/process3"/>
    <dgm:cxn modelId="{31DF9F98-7003-4497-BD54-4184CF2409BC}" type="presParOf" srcId="{E346E723-6E58-4D4B-A3A0-830DB8F701E6}" destId="{FFDBA297-4A9C-4414-BF7B-E141C885768E}" srcOrd="1" destOrd="0" presId="urn:microsoft.com/office/officeart/2005/8/layout/process3"/>
    <dgm:cxn modelId="{918551E7-2D02-485C-8D8A-D64C9B1C08F5}" type="presParOf" srcId="{E346E723-6E58-4D4B-A3A0-830DB8F701E6}" destId="{57ADB9B9-A9E5-44C3-849A-F1C2E72FF75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D7BF7A-A55C-4838-AE47-4C2251E608D4}" type="doc">
      <dgm:prSet loTypeId="urn:microsoft.com/office/officeart/2005/8/layout/process3" loCatId="process" qsTypeId="urn:microsoft.com/office/officeart/2005/8/quickstyle/simple5" qsCatId="simple" csTypeId="urn:microsoft.com/office/officeart/2005/8/colors/accent1_5" csCatId="accent1" phldr="1"/>
      <dgm:spPr/>
      <dgm:t>
        <a:bodyPr/>
        <a:lstStyle/>
        <a:p>
          <a:endParaRPr lang="en-US"/>
        </a:p>
      </dgm:t>
    </dgm:pt>
    <dgm:pt modelId="{F2BE0FC9-A1D6-4F39-88D3-34E815DD524E}">
      <dgm:prSet phldrT="[Text]" custT="1"/>
      <dgm:spPr/>
      <dgm:t>
        <a:bodyPr anchor="ctr"/>
        <a:lstStyle/>
        <a:p>
          <a:r>
            <a:rPr lang="en-US" sz="1400" dirty="0">
              <a:latin typeface="Calibri" panose="020F0502020204030204" pitchFamily="34" charset="0"/>
              <a:cs typeface="Calibri" panose="020F0502020204030204" pitchFamily="34" charset="0"/>
            </a:rPr>
            <a:t>Output of Part-1</a:t>
          </a:r>
        </a:p>
      </dgm:t>
    </dgm:pt>
    <dgm:pt modelId="{3A603971-04A0-4EC4-B757-34711C4B7D2E}" type="parTrans" cxnId="{8DFEB550-FB0E-4D1B-B421-1033DC086939}">
      <dgm:prSet/>
      <dgm:spPr/>
      <dgm:t>
        <a:bodyPr/>
        <a:lstStyle/>
        <a:p>
          <a:endParaRPr lang="en-US" sz="2000">
            <a:latin typeface="Calibri" panose="020F0502020204030204" pitchFamily="34" charset="0"/>
            <a:cs typeface="Calibri" panose="020F0502020204030204" pitchFamily="34" charset="0"/>
          </a:endParaRPr>
        </a:p>
      </dgm:t>
    </dgm:pt>
    <dgm:pt modelId="{5863551D-440D-4EF1-8590-4F567C15F78C}" type="sibTrans" cxnId="{8DFEB550-FB0E-4D1B-B421-1033DC086939}">
      <dgm:prSet custT="1"/>
      <dgm:spPr/>
      <dgm:t>
        <a:bodyPr/>
        <a:lstStyle/>
        <a:p>
          <a:endParaRPr lang="en-US" sz="1800">
            <a:latin typeface="Calibri" panose="020F0502020204030204" pitchFamily="34" charset="0"/>
            <a:cs typeface="Calibri" panose="020F0502020204030204" pitchFamily="34" charset="0"/>
          </a:endParaRPr>
        </a:p>
      </dgm:t>
    </dgm:pt>
    <dgm:pt modelId="{9D665305-3F54-477C-A7C5-506A9E5B5CB5}">
      <dgm:prSet phldrT="[Text]" custT="1"/>
      <dgm:spPr/>
      <dgm:t>
        <a:bodyPr/>
        <a:lstStyle/>
        <a:p>
          <a:r>
            <a:rPr lang="en-US" sz="1400" dirty="0">
              <a:latin typeface="Calibri" panose="020F0502020204030204" pitchFamily="34" charset="0"/>
              <a:cs typeface="Calibri" panose="020F0502020204030204" pitchFamily="34" charset="0"/>
            </a:rPr>
            <a:t>Output from Sentiment Analysis will be input for Topic Modelling</a:t>
          </a:r>
        </a:p>
      </dgm:t>
    </dgm:pt>
    <dgm:pt modelId="{3476D687-8ACF-4100-9786-BF90DDE716D2}" type="parTrans" cxnId="{A639FC5C-5B80-4BD1-8E1B-3158940A111D}">
      <dgm:prSet/>
      <dgm:spPr/>
      <dgm:t>
        <a:bodyPr/>
        <a:lstStyle/>
        <a:p>
          <a:endParaRPr lang="en-US" sz="2000">
            <a:latin typeface="Calibri" panose="020F0502020204030204" pitchFamily="34" charset="0"/>
            <a:cs typeface="Calibri" panose="020F0502020204030204" pitchFamily="34" charset="0"/>
          </a:endParaRPr>
        </a:p>
      </dgm:t>
    </dgm:pt>
    <dgm:pt modelId="{E99D6982-4D39-4B70-B88D-2EB2708A8ED1}" type="sibTrans" cxnId="{A639FC5C-5B80-4BD1-8E1B-3158940A111D}">
      <dgm:prSet/>
      <dgm:spPr/>
      <dgm:t>
        <a:bodyPr/>
        <a:lstStyle/>
        <a:p>
          <a:endParaRPr lang="en-US" sz="2000">
            <a:latin typeface="Calibri" panose="020F0502020204030204" pitchFamily="34" charset="0"/>
            <a:cs typeface="Calibri" panose="020F0502020204030204" pitchFamily="34" charset="0"/>
          </a:endParaRPr>
        </a:p>
      </dgm:t>
    </dgm:pt>
    <dgm:pt modelId="{47D6A052-2ADA-43A2-AF3E-1DE0443B2A43}">
      <dgm:prSet phldrT="[Text]" custT="1"/>
      <dgm:spPr/>
      <dgm:t>
        <a:bodyPr anchor="ctr"/>
        <a:lstStyle/>
        <a:p>
          <a:r>
            <a:rPr lang="en-US" sz="1400" dirty="0">
              <a:latin typeface="Calibri" panose="020F0502020204030204" pitchFamily="34" charset="0"/>
              <a:cs typeface="Calibri" panose="020F0502020204030204" pitchFamily="34" charset="0"/>
            </a:rPr>
            <a:t>Text Pre-processing</a:t>
          </a:r>
        </a:p>
      </dgm:t>
    </dgm:pt>
    <dgm:pt modelId="{ADADFBAF-ED06-4714-9098-C0F75502D1B5}" type="parTrans" cxnId="{5490DDBC-A044-44FD-B670-1610822530D7}">
      <dgm:prSet/>
      <dgm:spPr/>
      <dgm:t>
        <a:bodyPr/>
        <a:lstStyle/>
        <a:p>
          <a:endParaRPr lang="en-US" sz="2000">
            <a:latin typeface="Calibri" panose="020F0502020204030204" pitchFamily="34" charset="0"/>
            <a:cs typeface="Calibri" panose="020F0502020204030204" pitchFamily="34" charset="0"/>
          </a:endParaRPr>
        </a:p>
      </dgm:t>
    </dgm:pt>
    <dgm:pt modelId="{ACD2D21D-8A67-40E1-845E-8F6355D43948}" type="sibTrans" cxnId="{5490DDBC-A044-44FD-B670-1610822530D7}">
      <dgm:prSet custT="1"/>
      <dgm:spPr/>
      <dgm:t>
        <a:bodyPr/>
        <a:lstStyle/>
        <a:p>
          <a:endParaRPr lang="en-US" sz="1800">
            <a:latin typeface="Calibri" panose="020F0502020204030204" pitchFamily="34" charset="0"/>
            <a:cs typeface="Calibri" panose="020F0502020204030204" pitchFamily="34" charset="0"/>
          </a:endParaRPr>
        </a:p>
      </dgm:t>
    </dgm:pt>
    <dgm:pt modelId="{33052244-4222-4BDB-99EF-B35E2D3DB7E3}">
      <dgm:prSet phldrT="[Text]" custT="1"/>
      <dgm:spPr/>
      <dgm:t>
        <a:bodyPr/>
        <a:lstStyle/>
        <a:p>
          <a:r>
            <a:rPr lang="en-IN" sz="1400" b="1" kern="1200" dirty="0">
              <a:latin typeface="Calibri" panose="020F0502020204030204" pitchFamily="34" charset="0"/>
              <a:cs typeface="Calibri" panose="020F0502020204030204" pitchFamily="34" charset="0"/>
            </a:rPr>
            <a:t>Text Cleansing &amp; Processing</a:t>
          </a:r>
          <a:endParaRPr lang="en-US" sz="1400" kern="1200" dirty="0">
            <a:latin typeface="Calibri" panose="020F0502020204030204" pitchFamily="34" charset="0"/>
            <a:cs typeface="Calibri" panose="020F0502020204030204" pitchFamily="34" charset="0"/>
          </a:endParaRPr>
        </a:p>
      </dgm:t>
    </dgm:pt>
    <dgm:pt modelId="{2F977B8A-85AB-456E-A76E-284241A2760F}" type="parTrans" cxnId="{0AAED4B6-621E-4164-9074-442AB996ACA5}">
      <dgm:prSet/>
      <dgm:spPr/>
      <dgm:t>
        <a:bodyPr/>
        <a:lstStyle/>
        <a:p>
          <a:endParaRPr lang="en-US" sz="2000">
            <a:latin typeface="Calibri" panose="020F0502020204030204" pitchFamily="34" charset="0"/>
            <a:cs typeface="Calibri" panose="020F0502020204030204" pitchFamily="34" charset="0"/>
          </a:endParaRPr>
        </a:p>
      </dgm:t>
    </dgm:pt>
    <dgm:pt modelId="{116178B0-8863-43D9-8218-BF74F813094D}" type="sibTrans" cxnId="{0AAED4B6-621E-4164-9074-442AB996ACA5}">
      <dgm:prSet/>
      <dgm:spPr/>
      <dgm:t>
        <a:bodyPr/>
        <a:lstStyle/>
        <a:p>
          <a:endParaRPr lang="en-US" sz="2000">
            <a:latin typeface="Calibri" panose="020F0502020204030204" pitchFamily="34" charset="0"/>
            <a:cs typeface="Calibri" panose="020F0502020204030204" pitchFamily="34" charset="0"/>
          </a:endParaRPr>
        </a:p>
      </dgm:t>
    </dgm:pt>
    <dgm:pt modelId="{28CC44A3-4045-4251-9166-54FC0F218D1A}">
      <dgm:prSet phldrT="[Text]" custT="1"/>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dgm:spPr>
      <dgm:t>
        <a:bodyPr anchor="ctr"/>
        <a:lstStyle/>
        <a:p>
          <a:r>
            <a:rPr lang="en-US" sz="1400" dirty="0">
              <a:solidFill>
                <a:schemeClr val="tx1"/>
              </a:solidFill>
              <a:latin typeface="Calibri" panose="020F0502020204030204" pitchFamily="34" charset="0"/>
              <a:cs typeface="Calibri" panose="020F0502020204030204" pitchFamily="34" charset="0"/>
            </a:rPr>
            <a:t>Model building</a:t>
          </a:r>
        </a:p>
      </dgm:t>
    </dgm:pt>
    <dgm:pt modelId="{37F6725E-DF20-4D2B-91D9-800015422016}" type="parTrans" cxnId="{B9399EBE-942E-49EE-839F-5FFD28A0DF78}">
      <dgm:prSet/>
      <dgm:spPr/>
      <dgm:t>
        <a:bodyPr/>
        <a:lstStyle/>
        <a:p>
          <a:endParaRPr lang="en-US" sz="2000">
            <a:latin typeface="Calibri" panose="020F0502020204030204" pitchFamily="34" charset="0"/>
            <a:cs typeface="Calibri" panose="020F0502020204030204" pitchFamily="34" charset="0"/>
          </a:endParaRPr>
        </a:p>
      </dgm:t>
    </dgm:pt>
    <dgm:pt modelId="{2CCAB380-4752-48B3-BBA8-0A398B9BF3E1}" type="sibTrans" cxnId="{B9399EBE-942E-49EE-839F-5FFD28A0DF78}">
      <dgm:prSet custT="1"/>
      <dgm:spPr/>
      <dgm:t>
        <a:bodyPr/>
        <a:lstStyle/>
        <a:p>
          <a:endParaRPr lang="en-US" sz="1800">
            <a:latin typeface="Calibri" panose="020F0502020204030204" pitchFamily="34" charset="0"/>
            <a:cs typeface="Calibri" panose="020F0502020204030204" pitchFamily="34" charset="0"/>
          </a:endParaRPr>
        </a:p>
      </dgm:t>
    </dgm:pt>
    <dgm:pt modelId="{F919CEFC-488C-4899-917A-4C44CF9458B5}">
      <dgm:prSet phldrT="[Text]" custT="1"/>
      <dgm:spPr/>
      <dgm:t>
        <a:bodyPr/>
        <a:lstStyle/>
        <a:p>
          <a:r>
            <a:rPr lang="en-US" sz="1400" kern="1200" dirty="0">
              <a:latin typeface="Calibri" panose="020F0502020204030204" pitchFamily="34" charset="0"/>
              <a:cs typeface="Calibri" panose="020F0502020204030204" pitchFamily="34" charset="0"/>
            </a:rPr>
            <a:t>Topic Modelling using LDA</a:t>
          </a:r>
        </a:p>
      </dgm:t>
    </dgm:pt>
    <dgm:pt modelId="{A18E68EA-3502-48B2-9E27-CBE1F2EA52F2}" type="parTrans" cxnId="{0863B2E9-F1A0-41B7-8BCD-B70861A6E40E}">
      <dgm:prSet/>
      <dgm:spPr/>
      <dgm:t>
        <a:bodyPr/>
        <a:lstStyle/>
        <a:p>
          <a:endParaRPr lang="en-US" sz="2000">
            <a:latin typeface="Calibri" panose="020F0502020204030204" pitchFamily="34" charset="0"/>
            <a:cs typeface="Calibri" panose="020F0502020204030204" pitchFamily="34" charset="0"/>
          </a:endParaRPr>
        </a:p>
      </dgm:t>
    </dgm:pt>
    <dgm:pt modelId="{7AB25B59-9E87-48AB-8699-D8682D43DC54}" type="sibTrans" cxnId="{0863B2E9-F1A0-41B7-8BCD-B70861A6E40E}">
      <dgm:prSet/>
      <dgm:spPr/>
      <dgm:t>
        <a:bodyPr/>
        <a:lstStyle/>
        <a:p>
          <a:endParaRPr lang="en-US" sz="2000">
            <a:latin typeface="Calibri" panose="020F0502020204030204" pitchFamily="34" charset="0"/>
            <a:cs typeface="Calibri" panose="020F0502020204030204" pitchFamily="34" charset="0"/>
          </a:endParaRPr>
        </a:p>
      </dgm:t>
    </dgm:pt>
    <dgm:pt modelId="{3A369333-7C7B-4811-847B-D1D8D6C41DC3}">
      <dgm:prSet phldrT="[Text]" custT="1"/>
      <dgm:spPr/>
      <dgm:t>
        <a:bodyPr/>
        <a:lstStyle/>
        <a:p>
          <a:r>
            <a:rPr lang="en-US" sz="1400" dirty="0">
              <a:latin typeface="Calibri" panose="020F0502020204030204" pitchFamily="34" charset="0"/>
              <a:cs typeface="Calibri" panose="020F0502020204030204" pitchFamily="34" charset="0"/>
            </a:rPr>
            <a:t>Sentiment with Negative values are taken</a:t>
          </a:r>
        </a:p>
      </dgm:t>
    </dgm:pt>
    <dgm:pt modelId="{DC971408-E6D9-409E-A37E-F807710FAC2F}" type="parTrans" cxnId="{9295C811-0AFF-45FB-99BC-85031311B139}">
      <dgm:prSet/>
      <dgm:spPr/>
      <dgm:t>
        <a:bodyPr/>
        <a:lstStyle/>
        <a:p>
          <a:endParaRPr lang="en-US" sz="2000">
            <a:latin typeface="Calibri" panose="020F0502020204030204" pitchFamily="34" charset="0"/>
            <a:cs typeface="Calibri" panose="020F0502020204030204" pitchFamily="34" charset="0"/>
          </a:endParaRPr>
        </a:p>
      </dgm:t>
    </dgm:pt>
    <dgm:pt modelId="{A670CAEF-2046-4D0B-8B69-EFD740CEDF0A}" type="sibTrans" cxnId="{9295C811-0AFF-45FB-99BC-85031311B139}">
      <dgm:prSet/>
      <dgm:spPr/>
      <dgm:t>
        <a:bodyPr/>
        <a:lstStyle/>
        <a:p>
          <a:endParaRPr lang="en-US" sz="2000">
            <a:latin typeface="Calibri" panose="020F0502020204030204" pitchFamily="34" charset="0"/>
            <a:cs typeface="Calibri" panose="020F0502020204030204" pitchFamily="34" charset="0"/>
          </a:endParaRPr>
        </a:p>
      </dgm:t>
    </dgm:pt>
    <dgm:pt modelId="{2B50EBFF-2EA5-40DD-BCCE-E14776E0D728}">
      <dgm:prSet phldrT="[Text]" custT="1"/>
      <dgm:spPr/>
      <dgm:t>
        <a:bodyPr/>
        <a:lstStyle/>
        <a:p>
          <a:r>
            <a:rPr lang="en-US" sz="1400" kern="1200" dirty="0">
              <a:latin typeface="Calibri" panose="020F0502020204030204" pitchFamily="34" charset="0"/>
              <a:cs typeface="Calibri" panose="020F0502020204030204" pitchFamily="34" charset="0"/>
            </a:rPr>
            <a:t>NMF (</a:t>
          </a:r>
          <a:r>
            <a:rPr lang="en-US" sz="1400"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Non-negative Matrix Factorization)</a:t>
          </a:r>
        </a:p>
      </dgm:t>
    </dgm:pt>
    <dgm:pt modelId="{3899C59C-C579-4477-B3A2-E3B2787C7AEA}" type="parTrans" cxnId="{CAF7DEFE-AAA4-4FAA-8EBA-D3D2BA40ADF1}">
      <dgm:prSet/>
      <dgm:spPr/>
      <dgm:t>
        <a:bodyPr/>
        <a:lstStyle/>
        <a:p>
          <a:endParaRPr lang="en-US" sz="2000">
            <a:latin typeface="Calibri" panose="020F0502020204030204" pitchFamily="34" charset="0"/>
            <a:cs typeface="Calibri" panose="020F0502020204030204" pitchFamily="34" charset="0"/>
          </a:endParaRPr>
        </a:p>
      </dgm:t>
    </dgm:pt>
    <dgm:pt modelId="{ADDD8AE5-534D-4727-9C69-32979CB38DB8}" type="sibTrans" cxnId="{CAF7DEFE-AAA4-4FAA-8EBA-D3D2BA40ADF1}">
      <dgm:prSet/>
      <dgm:spPr/>
      <dgm:t>
        <a:bodyPr/>
        <a:lstStyle/>
        <a:p>
          <a:endParaRPr lang="en-US" sz="2000">
            <a:latin typeface="Calibri" panose="020F0502020204030204" pitchFamily="34" charset="0"/>
            <a:cs typeface="Calibri" panose="020F0502020204030204" pitchFamily="34" charset="0"/>
          </a:endParaRPr>
        </a:p>
      </dgm:t>
    </dgm:pt>
    <dgm:pt modelId="{7CB6DC96-398F-4238-98B2-E2A2DF9FA5AC}">
      <dgm:prSet phldrT="[Text]" custT="1"/>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dgm:spPr>
      <dgm:t>
        <a:bodyPr anchor="ctr"/>
        <a:lstStyle/>
        <a:p>
          <a:r>
            <a:rPr lang="en-US" sz="1400" dirty="0">
              <a:solidFill>
                <a:schemeClr val="tx1"/>
              </a:solidFill>
              <a:latin typeface="Calibri" panose="020F0502020204030204" pitchFamily="34" charset="0"/>
              <a:cs typeface="Calibri" panose="020F0502020204030204" pitchFamily="34" charset="0"/>
            </a:rPr>
            <a:t>Categorization</a:t>
          </a:r>
        </a:p>
      </dgm:t>
    </dgm:pt>
    <dgm:pt modelId="{548C7EE6-C1FE-43BE-9D89-39E29CFB2128}" type="sibTrans" cxnId="{DCE3FF70-238D-4B43-BE9B-3803AFE82C6E}">
      <dgm:prSet/>
      <dgm:spPr/>
      <dgm:t>
        <a:bodyPr/>
        <a:lstStyle/>
        <a:p>
          <a:endParaRPr lang="en-US" sz="2000">
            <a:latin typeface="Calibri" panose="020F0502020204030204" pitchFamily="34" charset="0"/>
            <a:cs typeface="Calibri" panose="020F0502020204030204" pitchFamily="34" charset="0"/>
          </a:endParaRPr>
        </a:p>
      </dgm:t>
    </dgm:pt>
    <dgm:pt modelId="{93F3C42B-A1BC-44EB-B9F7-2B0A81FFEFE8}" type="parTrans" cxnId="{DCE3FF70-238D-4B43-BE9B-3803AFE82C6E}">
      <dgm:prSet/>
      <dgm:spPr/>
      <dgm:t>
        <a:bodyPr/>
        <a:lstStyle/>
        <a:p>
          <a:endParaRPr lang="en-US" sz="2000">
            <a:latin typeface="Calibri" panose="020F0502020204030204" pitchFamily="34" charset="0"/>
            <a:cs typeface="Calibri" panose="020F0502020204030204" pitchFamily="34" charset="0"/>
          </a:endParaRPr>
        </a:p>
      </dgm:t>
    </dgm:pt>
    <dgm:pt modelId="{8FA5D3C7-A0CE-44C7-8D3E-39DA3ACB091D}">
      <dgm:prSet custT="1"/>
      <dgm:spPr/>
      <dgm:t>
        <a:bodyPr/>
        <a:lstStyle/>
        <a:p>
          <a:r>
            <a:rPr lang="en-US" sz="1400" dirty="0">
              <a:latin typeface="Calibri" panose="020F0502020204030204" pitchFamily="34" charset="0"/>
              <a:cs typeface="Calibri" panose="020F0502020204030204" pitchFamily="34" charset="0"/>
            </a:rPr>
            <a:t>Categorization of Data using various Topics</a:t>
          </a:r>
        </a:p>
      </dgm:t>
    </dgm:pt>
    <dgm:pt modelId="{912C66F7-2734-495B-B979-6199901911DB}" type="parTrans" cxnId="{0ABE4C87-09FD-4484-B95B-B213B4B78156}">
      <dgm:prSet/>
      <dgm:spPr/>
      <dgm:t>
        <a:bodyPr/>
        <a:lstStyle/>
        <a:p>
          <a:endParaRPr lang="en-US" sz="2000">
            <a:latin typeface="Calibri" panose="020F0502020204030204" pitchFamily="34" charset="0"/>
            <a:cs typeface="Calibri" panose="020F0502020204030204" pitchFamily="34" charset="0"/>
          </a:endParaRPr>
        </a:p>
      </dgm:t>
    </dgm:pt>
    <dgm:pt modelId="{29079500-31C6-46EA-B181-39C016366BF7}" type="sibTrans" cxnId="{0ABE4C87-09FD-4484-B95B-B213B4B78156}">
      <dgm:prSet/>
      <dgm:spPr/>
      <dgm:t>
        <a:bodyPr/>
        <a:lstStyle/>
        <a:p>
          <a:endParaRPr lang="en-US" sz="2000">
            <a:latin typeface="Calibri" panose="020F0502020204030204" pitchFamily="34" charset="0"/>
            <a:cs typeface="Calibri" panose="020F0502020204030204" pitchFamily="34" charset="0"/>
          </a:endParaRPr>
        </a:p>
      </dgm:t>
    </dgm:pt>
    <dgm:pt modelId="{1B72B5AD-D21D-4F96-94D1-DFE10465D155}">
      <dgm:prSet phldrT="[Text]" custT="1"/>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dgm:spPr>
      <dgm:t>
        <a:bodyPr anchor="ctr"/>
        <a:lstStyle/>
        <a:p>
          <a:r>
            <a:rPr lang="en-IN" sz="1400" dirty="0">
              <a:solidFill>
                <a:schemeClr val="tx1"/>
              </a:solidFill>
              <a:latin typeface="Calibri" panose="020F0502020204030204" pitchFamily="34" charset="0"/>
              <a:cs typeface="Calibri" panose="020F0502020204030204" pitchFamily="34" charset="0"/>
            </a:rPr>
            <a:t>Model Evaluation &amp; Validation</a:t>
          </a:r>
          <a:endParaRPr lang="en-US" sz="1400" dirty="0">
            <a:solidFill>
              <a:schemeClr val="tx1"/>
            </a:solidFill>
            <a:latin typeface="Calibri" panose="020F0502020204030204" pitchFamily="34" charset="0"/>
            <a:cs typeface="Calibri" panose="020F0502020204030204" pitchFamily="34" charset="0"/>
          </a:endParaRPr>
        </a:p>
      </dgm:t>
    </dgm:pt>
    <dgm:pt modelId="{68AFC444-8189-4AD6-BD6D-A230809B3199}" type="parTrans" cxnId="{9439E583-BA58-49CC-8240-D733DB8CDBB3}">
      <dgm:prSet/>
      <dgm:spPr/>
      <dgm:t>
        <a:bodyPr/>
        <a:lstStyle/>
        <a:p>
          <a:endParaRPr lang="en-US"/>
        </a:p>
      </dgm:t>
    </dgm:pt>
    <dgm:pt modelId="{3C6877B9-BD6A-47AC-94A3-D261ABC69E32}" type="sibTrans" cxnId="{9439E583-BA58-49CC-8240-D733DB8CDBB3}">
      <dgm:prSet/>
      <dgm:spPr/>
      <dgm:t>
        <a:bodyPr/>
        <a:lstStyle/>
        <a:p>
          <a:endParaRPr lang="en-US"/>
        </a:p>
      </dgm:t>
    </dgm:pt>
    <dgm:pt modelId="{07E80293-5A4C-49E1-A682-2C205FEF4736}">
      <dgm:prSet custT="1"/>
      <dgm:spPr/>
      <dgm:t>
        <a:bodyPr/>
        <a:lstStyle/>
        <a:p>
          <a:pPr>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Removal of punctuations, digits and extra spaces</a:t>
          </a:r>
        </a:p>
      </dgm:t>
    </dgm:pt>
    <dgm:pt modelId="{B8A9CE1B-A94C-44E4-A494-8A64F4010D47}" type="parTrans" cxnId="{9F9244F5-CE26-4ED1-8E6A-B73D95A04648}">
      <dgm:prSet/>
      <dgm:spPr/>
      <dgm:t>
        <a:bodyPr/>
        <a:lstStyle/>
        <a:p>
          <a:endParaRPr lang="en-US"/>
        </a:p>
      </dgm:t>
    </dgm:pt>
    <dgm:pt modelId="{4DCBC6EE-A8CF-4C70-ABF5-81AABD91354E}" type="sibTrans" cxnId="{9F9244F5-CE26-4ED1-8E6A-B73D95A04648}">
      <dgm:prSet/>
      <dgm:spPr/>
      <dgm:t>
        <a:bodyPr/>
        <a:lstStyle/>
        <a:p>
          <a:endParaRPr lang="en-US"/>
        </a:p>
      </dgm:t>
    </dgm:pt>
    <dgm:pt modelId="{489E562B-374F-48C3-90BC-28C5A01D6636}">
      <dgm:prSet custT="1"/>
      <dgm:spPr/>
      <dgm:t>
        <a:bodyPr/>
        <a:lstStyle/>
        <a:p>
          <a:r>
            <a:rPr lang="en-IN" sz="1400" b="1"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Feature creation</a:t>
          </a:r>
          <a:endParaRPr lang="en-US" sz="1400" b="1"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endParaRPr>
        </a:p>
      </dgm:t>
    </dgm:pt>
    <dgm:pt modelId="{D8F6755B-A2B5-4045-97B9-30E0BB194B6F}" type="parTrans" cxnId="{0B1495D5-B02C-4E26-B91D-F4588DC6E260}">
      <dgm:prSet/>
      <dgm:spPr/>
      <dgm:t>
        <a:bodyPr/>
        <a:lstStyle/>
        <a:p>
          <a:endParaRPr lang="en-US"/>
        </a:p>
      </dgm:t>
    </dgm:pt>
    <dgm:pt modelId="{B69822B1-3555-476C-8235-838F5B2AF319}" type="sibTrans" cxnId="{0B1495D5-B02C-4E26-B91D-F4588DC6E260}">
      <dgm:prSet/>
      <dgm:spPr/>
      <dgm:t>
        <a:bodyPr/>
        <a:lstStyle/>
        <a:p>
          <a:endParaRPr lang="en-US"/>
        </a:p>
      </dgm:t>
    </dgm:pt>
    <dgm:pt modelId="{BDBAAD95-5CA1-4C32-8FFE-FA07E0E8A341}">
      <dgm:prSet custT="1"/>
      <dgm:spPr/>
      <dgm:t>
        <a:bodyPr/>
        <a:lstStyle/>
        <a:p>
          <a:pPr>
            <a:buFont typeface="Courier New" panose="02070309020205020404" pitchFamily="49" charset="0"/>
            <a:buChar char="o"/>
          </a:pPr>
          <a:r>
            <a:rPr lang="en-IN" sz="1200" b="0"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N-grams for feature </a:t>
          </a:r>
          <a:r>
            <a:rPr lang="en-IN" sz="1200" b="0" kern="1200" dirty="0">
              <a:latin typeface="Calibri" panose="020F0502020204030204" pitchFamily="34" charset="0"/>
              <a:cs typeface="Calibri" panose="020F0502020204030204" pitchFamily="34" charset="0"/>
            </a:rPr>
            <a:t>creation</a:t>
          </a:r>
          <a:endParaRPr lang="en-US" sz="1200" b="0" kern="1200" dirty="0">
            <a:latin typeface="Calibri" panose="020F0502020204030204" pitchFamily="34" charset="0"/>
            <a:cs typeface="Calibri" panose="020F0502020204030204" pitchFamily="34" charset="0"/>
          </a:endParaRPr>
        </a:p>
      </dgm:t>
    </dgm:pt>
    <dgm:pt modelId="{88171302-259E-4AC0-ADBD-2A02AE152C76}" type="parTrans" cxnId="{AD770F5D-73E4-4319-887E-C142B80465F0}">
      <dgm:prSet/>
      <dgm:spPr/>
      <dgm:t>
        <a:bodyPr/>
        <a:lstStyle/>
        <a:p>
          <a:endParaRPr lang="en-US"/>
        </a:p>
      </dgm:t>
    </dgm:pt>
    <dgm:pt modelId="{815211C3-CBF7-411C-B1C9-732D9CE202D3}" type="sibTrans" cxnId="{AD770F5D-73E4-4319-887E-C142B80465F0}">
      <dgm:prSet/>
      <dgm:spPr/>
      <dgm:t>
        <a:bodyPr/>
        <a:lstStyle/>
        <a:p>
          <a:endParaRPr lang="en-US"/>
        </a:p>
      </dgm:t>
    </dgm:pt>
    <dgm:pt modelId="{2469F153-EE0C-4AC3-9E8D-7BBBFAD6CA56}">
      <dgm:prSet custT="1"/>
      <dgm:spPr/>
      <dgm:t>
        <a:bodyPr/>
        <a:lstStyle/>
        <a:p>
          <a:pPr>
            <a:buFont typeface="Courier New" panose="02070309020205020404" pitchFamily="49" charset="0"/>
            <a:buChar char="o"/>
          </a:pPr>
          <a:r>
            <a:rPr lang="en-IN" sz="1200" b="0" kern="1200" dirty="0">
              <a:latin typeface="Calibri" panose="020F0502020204030204" pitchFamily="34" charset="0"/>
              <a:cs typeface="Calibri" panose="020F0502020204030204" pitchFamily="34" charset="0"/>
            </a:rPr>
            <a:t>Counter Vectorization(ML)</a:t>
          </a:r>
          <a:endParaRPr lang="en-US" sz="1200" b="0" kern="1200" dirty="0">
            <a:latin typeface="Calibri" panose="020F0502020204030204" pitchFamily="34" charset="0"/>
            <a:cs typeface="Calibri" panose="020F0502020204030204" pitchFamily="34" charset="0"/>
          </a:endParaRPr>
        </a:p>
      </dgm:t>
    </dgm:pt>
    <dgm:pt modelId="{3FD3EF91-C014-4A1D-8BCF-EF498DAE99E3}" type="parTrans" cxnId="{FEE687AA-0799-42F1-BCB5-5E1837799025}">
      <dgm:prSet/>
      <dgm:spPr/>
      <dgm:t>
        <a:bodyPr/>
        <a:lstStyle/>
        <a:p>
          <a:endParaRPr lang="en-US"/>
        </a:p>
      </dgm:t>
    </dgm:pt>
    <dgm:pt modelId="{82F3784C-026C-405B-8AFF-D6BB6848E9BA}" type="sibTrans" cxnId="{FEE687AA-0799-42F1-BCB5-5E1837799025}">
      <dgm:prSet/>
      <dgm:spPr/>
      <dgm:t>
        <a:bodyPr/>
        <a:lstStyle/>
        <a:p>
          <a:endParaRPr lang="en-US"/>
        </a:p>
      </dgm:t>
    </dgm:pt>
    <dgm:pt modelId="{9E24582B-4FE6-4DED-BCDE-ECEB274B39B1}">
      <dgm:prSet custT="1"/>
      <dgm:spPr/>
      <dgm:t>
        <a:bodyPr/>
        <a:lstStyle/>
        <a:p>
          <a:pPr>
            <a:buFont typeface="Courier New" panose="02070309020205020404" pitchFamily="49" charset="0"/>
            <a:buChar char="o"/>
          </a:pPr>
          <a:r>
            <a:rPr lang="en-IN" sz="1200" b="0" kern="1200" dirty="0">
              <a:latin typeface="Calibri" panose="020F0502020204030204" pitchFamily="34" charset="0"/>
              <a:cs typeface="Calibri" panose="020F0502020204030204" pitchFamily="34" charset="0"/>
            </a:rPr>
            <a:t>TF-IDF(ML)</a:t>
          </a:r>
          <a:endParaRPr lang="en-US" sz="1200" b="0" kern="1200" dirty="0">
            <a:latin typeface="Calibri" panose="020F0502020204030204" pitchFamily="34" charset="0"/>
            <a:cs typeface="Calibri" panose="020F0502020204030204" pitchFamily="34" charset="0"/>
          </a:endParaRPr>
        </a:p>
      </dgm:t>
    </dgm:pt>
    <dgm:pt modelId="{D77D6135-D480-431B-B91B-BB67C31C8D66}" type="parTrans" cxnId="{AB5E8905-8CED-4425-9DEF-43EF4EB5018B}">
      <dgm:prSet/>
      <dgm:spPr/>
      <dgm:t>
        <a:bodyPr/>
        <a:lstStyle/>
        <a:p>
          <a:endParaRPr lang="en-US"/>
        </a:p>
      </dgm:t>
    </dgm:pt>
    <dgm:pt modelId="{C4D66454-C86B-4A3E-9099-B4DBC4A01ED9}" type="sibTrans" cxnId="{AB5E8905-8CED-4425-9DEF-43EF4EB5018B}">
      <dgm:prSet/>
      <dgm:spPr/>
      <dgm:t>
        <a:bodyPr/>
        <a:lstStyle/>
        <a:p>
          <a:endParaRPr lang="en-US"/>
        </a:p>
      </dgm:t>
    </dgm:pt>
    <dgm:pt modelId="{8A22AF44-B671-4BD1-B8A4-67594ABDBF0B}">
      <dgm:prSet custT="1"/>
      <dgm:spPr/>
      <dgm:t>
        <a:bodyPr/>
        <a:lstStyle/>
        <a:p>
          <a:pPr>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unwanted codes(ASCII, UTF)</a:t>
          </a:r>
          <a:endParaRPr lang="en-US" sz="1200" kern="1200" dirty="0">
            <a:latin typeface="Calibri" panose="020F0502020204030204" pitchFamily="34" charset="0"/>
            <a:cs typeface="Calibri" panose="020F0502020204030204" pitchFamily="34" charset="0"/>
          </a:endParaRPr>
        </a:p>
      </dgm:t>
    </dgm:pt>
    <dgm:pt modelId="{40DBE42E-B14F-4AFA-8173-86825DC826AB}" type="sibTrans" cxnId="{76192F1D-FA0B-48F6-8BC0-B32FAEAE644B}">
      <dgm:prSet/>
      <dgm:spPr/>
      <dgm:t>
        <a:bodyPr/>
        <a:lstStyle/>
        <a:p>
          <a:endParaRPr lang="en-US"/>
        </a:p>
      </dgm:t>
    </dgm:pt>
    <dgm:pt modelId="{1133530B-C699-419F-A096-F20CED9ADD3B}" type="parTrans" cxnId="{76192F1D-FA0B-48F6-8BC0-B32FAEAE644B}">
      <dgm:prSet/>
      <dgm:spPr/>
      <dgm:t>
        <a:bodyPr/>
        <a:lstStyle/>
        <a:p>
          <a:endParaRPr lang="en-US"/>
        </a:p>
      </dgm:t>
    </dgm:pt>
    <dgm:pt modelId="{6AB50106-BC23-48AF-9880-0F9F8F957749}">
      <dgm:prSet custT="1"/>
      <dgm:spPr/>
      <dgm:t>
        <a:bodyPr/>
        <a:lstStyle/>
        <a:p>
          <a:pPr>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stop words</a:t>
          </a:r>
          <a:endParaRPr lang="en-US" sz="1200" kern="1200" dirty="0">
            <a:latin typeface="Calibri" panose="020F0502020204030204" pitchFamily="34" charset="0"/>
            <a:cs typeface="Calibri" panose="020F0502020204030204" pitchFamily="34" charset="0"/>
          </a:endParaRPr>
        </a:p>
      </dgm:t>
    </dgm:pt>
    <dgm:pt modelId="{049E6FD9-11E4-4390-823F-0789C8F26381}" type="sibTrans" cxnId="{C6A8E7F4-757F-44B2-ACDA-4EA7A2D03DC0}">
      <dgm:prSet/>
      <dgm:spPr/>
      <dgm:t>
        <a:bodyPr/>
        <a:lstStyle/>
        <a:p>
          <a:endParaRPr lang="en-US"/>
        </a:p>
      </dgm:t>
    </dgm:pt>
    <dgm:pt modelId="{CD715516-59BC-48F1-9F0F-AA93FE60CD45}" type="parTrans" cxnId="{C6A8E7F4-757F-44B2-ACDA-4EA7A2D03DC0}">
      <dgm:prSet/>
      <dgm:spPr/>
      <dgm:t>
        <a:bodyPr/>
        <a:lstStyle/>
        <a:p>
          <a:endParaRPr lang="en-US"/>
        </a:p>
      </dgm:t>
    </dgm:pt>
    <dgm:pt modelId="{83476BA4-5469-4F95-BB2C-D3DBD35D8EEB}">
      <dgm:prSet custT="1"/>
      <dgm:spPr/>
      <dgm:t>
        <a:bodyPr/>
        <a:lstStyle/>
        <a:p>
          <a:pPr>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Lemmatization</a:t>
          </a:r>
        </a:p>
      </dgm:t>
    </dgm:pt>
    <dgm:pt modelId="{5BB4B9EE-0A00-4E42-890C-761590D0F253}" type="sibTrans" cxnId="{FC250C35-9CB8-43BA-A3D6-B07B131CF411}">
      <dgm:prSet/>
      <dgm:spPr/>
      <dgm:t>
        <a:bodyPr/>
        <a:lstStyle/>
        <a:p>
          <a:endParaRPr lang="en-US"/>
        </a:p>
      </dgm:t>
    </dgm:pt>
    <dgm:pt modelId="{B75AA7AC-5F08-40F0-82E0-484CFCDC9850}" type="parTrans" cxnId="{FC250C35-9CB8-43BA-A3D6-B07B131CF411}">
      <dgm:prSet/>
      <dgm:spPr/>
      <dgm:t>
        <a:bodyPr/>
        <a:lstStyle/>
        <a:p>
          <a:endParaRPr lang="en-US"/>
        </a:p>
      </dgm:t>
    </dgm:pt>
    <dgm:pt modelId="{D130983F-1553-4C7C-93CC-D1BC18DF003E}">
      <dgm:prSet custT="1"/>
      <dgm:spPr/>
      <dgm:t>
        <a:bodyPr/>
        <a:lstStyle/>
        <a:p>
          <a:pPr>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Length normalization(DL)</a:t>
          </a:r>
          <a:endParaRPr lang="en-US" sz="1200" kern="1200" dirty="0">
            <a:latin typeface="Calibri" panose="020F0502020204030204" pitchFamily="34" charset="0"/>
            <a:cs typeface="Calibri" panose="020F0502020204030204" pitchFamily="34" charset="0"/>
          </a:endParaRPr>
        </a:p>
      </dgm:t>
    </dgm:pt>
    <dgm:pt modelId="{496D4E0B-5374-450E-9432-BB99E09368CC}" type="sibTrans" cxnId="{E22C9A74-2C69-43B1-B0C8-178640A528CF}">
      <dgm:prSet/>
      <dgm:spPr/>
      <dgm:t>
        <a:bodyPr/>
        <a:lstStyle/>
        <a:p>
          <a:endParaRPr lang="en-US"/>
        </a:p>
      </dgm:t>
    </dgm:pt>
    <dgm:pt modelId="{90DED513-ACF3-4E72-8C62-8B9B4C95833D}" type="parTrans" cxnId="{E22C9A74-2C69-43B1-B0C8-178640A528CF}">
      <dgm:prSet/>
      <dgm:spPr/>
      <dgm:t>
        <a:bodyPr/>
        <a:lstStyle/>
        <a:p>
          <a:endParaRPr lang="en-US"/>
        </a:p>
      </dgm:t>
    </dgm:pt>
    <dgm:pt modelId="{FD652490-5195-42ED-A96F-A5E6F773256E}">
      <dgm:prSet phldrT="[Text]" custT="1"/>
      <dgm:spPr/>
      <dgm:t>
        <a:bodyPr anchor="t"/>
        <a:lstStyle/>
        <a:p>
          <a:r>
            <a:rPr lang="en-US" sz="1400" dirty="0">
              <a:latin typeface="Calibri" panose="020F0502020204030204" pitchFamily="34" charset="0"/>
              <a:cs typeface="Calibri" panose="020F0502020204030204" pitchFamily="34" charset="0"/>
            </a:rPr>
            <a:t>Model evaluation was measured only for </a:t>
          </a:r>
          <a:r>
            <a:rPr lang="en-US" sz="1400" dirty="0" err="1">
              <a:latin typeface="Calibri" panose="020F0502020204030204" pitchFamily="34" charset="0"/>
              <a:cs typeface="Calibri" panose="020F0502020204030204" pitchFamily="34" charset="0"/>
            </a:rPr>
            <a:t>Gensim</a:t>
          </a:r>
          <a:r>
            <a:rPr lang="en-US" sz="1400" dirty="0">
              <a:latin typeface="Calibri" panose="020F0502020204030204" pitchFamily="34" charset="0"/>
              <a:cs typeface="Calibri" panose="020F0502020204030204" pitchFamily="34" charset="0"/>
            </a:rPr>
            <a:t> implemented LDA and manually verified for the rest approaches</a:t>
          </a:r>
        </a:p>
      </dgm:t>
    </dgm:pt>
    <dgm:pt modelId="{AA6526C7-E713-471F-A26F-31DD4086B2A1}" type="parTrans" cxnId="{BF57879B-1862-46BC-B358-94792C650C8F}">
      <dgm:prSet/>
      <dgm:spPr/>
      <dgm:t>
        <a:bodyPr/>
        <a:lstStyle/>
        <a:p>
          <a:endParaRPr lang="en-US"/>
        </a:p>
      </dgm:t>
    </dgm:pt>
    <dgm:pt modelId="{EED3EEA7-3B41-4CB6-8F33-7C9235B7BD8C}" type="sibTrans" cxnId="{BF57879B-1862-46BC-B358-94792C650C8F}">
      <dgm:prSet/>
      <dgm:spPr/>
      <dgm:t>
        <a:bodyPr/>
        <a:lstStyle/>
        <a:p>
          <a:endParaRPr lang="en-US"/>
        </a:p>
      </dgm:t>
    </dgm:pt>
    <dgm:pt modelId="{561EB867-D35E-47F7-9732-78CEC5955300}">
      <dgm:prSet phldrT="[Text]" custT="1"/>
      <dgm:spPr/>
      <dgm:t>
        <a:bodyPr/>
        <a:lstStyle/>
        <a:p>
          <a:r>
            <a:rPr lang="en-IN" sz="1400" kern="1200" dirty="0">
              <a:latin typeface="Calibri" panose="020F0502020204030204" pitchFamily="34" charset="0"/>
              <a:cs typeface="Calibri" panose="020F0502020204030204" pitchFamily="34" charset="0"/>
            </a:rPr>
            <a:t>LDA with </a:t>
          </a:r>
          <a:r>
            <a:rPr lang="en-IN" sz="1400" kern="1200" dirty="0" err="1">
              <a:latin typeface="Calibri" panose="020F0502020204030204" pitchFamily="34" charset="0"/>
              <a:cs typeface="Calibri" panose="020F0502020204030204" pitchFamily="34" charset="0"/>
            </a:rPr>
            <a:t>Gensim</a:t>
          </a:r>
          <a:endParaRPr lang="en-US" sz="1400" kern="1200" dirty="0">
            <a:latin typeface="Calibri" panose="020F0502020204030204" pitchFamily="34" charset="0"/>
            <a:cs typeface="Calibri" panose="020F0502020204030204" pitchFamily="34" charset="0"/>
          </a:endParaRPr>
        </a:p>
      </dgm:t>
    </dgm:pt>
    <dgm:pt modelId="{2F292EE8-677D-45E5-BEE0-AE2082BAD453}" type="parTrans" cxnId="{2679DD1C-8DE9-40A8-9A33-4A1AFCC8A42E}">
      <dgm:prSet/>
      <dgm:spPr/>
      <dgm:t>
        <a:bodyPr/>
        <a:lstStyle/>
        <a:p>
          <a:endParaRPr lang="en-US"/>
        </a:p>
      </dgm:t>
    </dgm:pt>
    <dgm:pt modelId="{26D70850-5D42-4091-9CB6-7AC79A2CDDBC}" type="sibTrans" cxnId="{2679DD1C-8DE9-40A8-9A33-4A1AFCC8A42E}">
      <dgm:prSet/>
      <dgm:spPr/>
      <dgm:t>
        <a:bodyPr/>
        <a:lstStyle/>
        <a:p>
          <a:endParaRPr lang="en-US"/>
        </a:p>
      </dgm:t>
    </dgm:pt>
    <dgm:pt modelId="{258FF26C-4755-4EE9-912A-59504AFAFE54}">
      <dgm:prSet phldrT="[Text]" custT="1"/>
      <dgm:spPr/>
      <dgm:t>
        <a:bodyPr/>
        <a:lstStyle/>
        <a:p>
          <a:r>
            <a:rPr lang="en-IN" sz="1400" kern="1200" dirty="0" err="1">
              <a:latin typeface="Calibri" panose="020F0502020204030204" pitchFamily="34" charset="0"/>
              <a:cs typeface="Calibri" panose="020F0502020204030204" pitchFamily="34" charset="0"/>
            </a:rPr>
            <a:t>CorEx</a:t>
          </a:r>
          <a:r>
            <a:rPr lang="en-IN" sz="1400" kern="1200" dirty="0">
              <a:latin typeface="Calibri" panose="020F0502020204030204" pitchFamily="34" charset="0"/>
              <a:cs typeface="Calibri" panose="020F0502020204030204" pitchFamily="34" charset="0"/>
            </a:rPr>
            <a:t>(To be implemented)</a:t>
          </a:r>
          <a:endParaRPr lang="en-US" sz="1400" kern="1200" dirty="0">
            <a:latin typeface="Calibri" panose="020F0502020204030204" pitchFamily="34" charset="0"/>
            <a:cs typeface="Calibri" panose="020F0502020204030204" pitchFamily="34" charset="0"/>
          </a:endParaRPr>
        </a:p>
      </dgm:t>
    </dgm:pt>
    <dgm:pt modelId="{06ED9B7E-894D-4776-9987-8DE3FA8B5F26}" type="parTrans" cxnId="{17EFC345-ACA5-462A-B2EC-E8F51B15E5ED}">
      <dgm:prSet/>
      <dgm:spPr/>
      <dgm:t>
        <a:bodyPr/>
        <a:lstStyle/>
        <a:p>
          <a:endParaRPr lang="en-US"/>
        </a:p>
      </dgm:t>
    </dgm:pt>
    <dgm:pt modelId="{AD93039E-8C87-478C-A7C5-713C1E4BD6D5}" type="sibTrans" cxnId="{17EFC345-ACA5-462A-B2EC-E8F51B15E5ED}">
      <dgm:prSet/>
      <dgm:spPr/>
      <dgm:t>
        <a:bodyPr/>
        <a:lstStyle/>
        <a:p>
          <a:endParaRPr lang="en-US"/>
        </a:p>
      </dgm:t>
    </dgm:pt>
    <dgm:pt modelId="{18B54CD9-A72E-4374-A08C-B5803A4A2A67}" type="pres">
      <dgm:prSet presAssocID="{48D7BF7A-A55C-4838-AE47-4C2251E608D4}" presName="linearFlow" presStyleCnt="0">
        <dgm:presLayoutVars>
          <dgm:dir/>
          <dgm:animLvl val="lvl"/>
          <dgm:resizeHandles val="exact"/>
        </dgm:presLayoutVars>
      </dgm:prSet>
      <dgm:spPr/>
    </dgm:pt>
    <dgm:pt modelId="{2CCA0EE5-CA0F-4DAD-80F1-16768D0E1D77}" type="pres">
      <dgm:prSet presAssocID="{F2BE0FC9-A1D6-4F39-88D3-34E815DD524E}" presName="composite" presStyleCnt="0"/>
      <dgm:spPr/>
    </dgm:pt>
    <dgm:pt modelId="{430803AC-0018-40CB-BF2E-CA7BDB4A318C}" type="pres">
      <dgm:prSet presAssocID="{F2BE0FC9-A1D6-4F39-88D3-34E815DD524E}" presName="parTx" presStyleLbl="node1" presStyleIdx="0" presStyleCnt="5">
        <dgm:presLayoutVars>
          <dgm:chMax val="0"/>
          <dgm:chPref val="0"/>
          <dgm:bulletEnabled val="1"/>
        </dgm:presLayoutVars>
      </dgm:prSet>
      <dgm:spPr/>
    </dgm:pt>
    <dgm:pt modelId="{4F9409AC-D657-41A4-B48F-69E5F542A3B6}" type="pres">
      <dgm:prSet presAssocID="{F2BE0FC9-A1D6-4F39-88D3-34E815DD524E}" presName="parSh" presStyleLbl="node1" presStyleIdx="0" presStyleCnt="5" custScaleX="152888" custLinFactNeighborY="-1738"/>
      <dgm:spPr/>
    </dgm:pt>
    <dgm:pt modelId="{6FC80C1E-1092-47B4-B965-7AB4D552F84D}" type="pres">
      <dgm:prSet presAssocID="{F2BE0FC9-A1D6-4F39-88D3-34E815DD524E}" presName="desTx" presStyleLbl="fgAcc1" presStyleIdx="0" presStyleCnt="5" custScaleX="166559">
        <dgm:presLayoutVars>
          <dgm:bulletEnabled val="1"/>
        </dgm:presLayoutVars>
      </dgm:prSet>
      <dgm:spPr/>
    </dgm:pt>
    <dgm:pt modelId="{EEF456ED-5961-49CF-9617-69723F22F4EA}" type="pres">
      <dgm:prSet presAssocID="{5863551D-440D-4EF1-8590-4F567C15F78C}" presName="sibTrans" presStyleLbl="sibTrans2D1" presStyleIdx="0" presStyleCnt="4"/>
      <dgm:spPr/>
    </dgm:pt>
    <dgm:pt modelId="{4A273924-475A-44D0-92B7-5452CF5767C5}" type="pres">
      <dgm:prSet presAssocID="{5863551D-440D-4EF1-8590-4F567C15F78C}" presName="connTx" presStyleLbl="sibTrans2D1" presStyleIdx="0" presStyleCnt="4"/>
      <dgm:spPr/>
    </dgm:pt>
    <dgm:pt modelId="{6A379042-E565-43A4-B301-30403843D533}" type="pres">
      <dgm:prSet presAssocID="{47D6A052-2ADA-43A2-AF3E-1DE0443B2A43}" presName="composite" presStyleCnt="0"/>
      <dgm:spPr/>
    </dgm:pt>
    <dgm:pt modelId="{1D42EA29-D6C5-489B-AAB2-190CA46A466A}" type="pres">
      <dgm:prSet presAssocID="{47D6A052-2ADA-43A2-AF3E-1DE0443B2A43}" presName="parTx" presStyleLbl="node1" presStyleIdx="0" presStyleCnt="5">
        <dgm:presLayoutVars>
          <dgm:chMax val="0"/>
          <dgm:chPref val="0"/>
          <dgm:bulletEnabled val="1"/>
        </dgm:presLayoutVars>
      </dgm:prSet>
      <dgm:spPr/>
    </dgm:pt>
    <dgm:pt modelId="{93519A87-4FA5-4770-8193-C0161E1BCD48}" type="pres">
      <dgm:prSet presAssocID="{47D6A052-2ADA-43A2-AF3E-1DE0443B2A43}" presName="parSh" presStyleLbl="node1" presStyleIdx="1" presStyleCnt="5" custScaleX="152888"/>
      <dgm:spPr/>
    </dgm:pt>
    <dgm:pt modelId="{ECF78081-33AB-47EC-9E17-F868C08B36F9}" type="pres">
      <dgm:prSet presAssocID="{47D6A052-2ADA-43A2-AF3E-1DE0443B2A43}" presName="desTx" presStyleLbl="fgAcc1" presStyleIdx="1" presStyleCnt="5" custScaleX="212582">
        <dgm:presLayoutVars>
          <dgm:bulletEnabled val="1"/>
        </dgm:presLayoutVars>
      </dgm:prSet>
      <dgm:spPr/>
    </dgm:pt>
    <dgm:pt modelId="{60B2DC7F-D4AF-4138-98BF-8EC9AFB7F2E6}" type="pres">
      <dgm:prSet presAssocID="{ACD2D21D-8A67-40E1-845E-8F6355D43948}" presName="sibTrans" presStyleLbl="sibTrans2D1" presStyleIdx="1" presStyleCnt="4"/>
      <dgm:spPr/>
    </dgm:pt>
    <dgm:pt modelId="{34D4BE2E-012B-47B0-9C01-E5C3311C9780}" type="pres">
      <dgm:prSet presAssocID="{ACD2D21D-8A67-40E1-845E-8F6355D43948}" presName="connTx" presStyleLbl="sibTrans2D1" presStyleIdx="1" presStyleCnt="4"/>
      <dgm:spPr/>
    </dgm:pt>
    <dgm:pt modelId="{1804806D-5BF1-4DDA-8CCD-A5F751BF1E89}" type="pres">
      <dgm:prSet presAssocID="{28CC44A3-4045-4251-9166-54FC0F218D1A}" presName="composite" presStyleCnt="0"/>
      <dgm:spPr/>
    </dgm:pt>
    <dgm:pt modelId="{28E4A977-E4D6-4479-88C8-D99D97649BD0}" type="pres">
      <dgm:prSet presAssocID="{28CC44A3-4045-4251-9166-54FC0F218D1A}" presName="parTx" presStyleLbl="node1" presStyleIdx="1" presStyleCnt="5">
        <dgm:presLayoutVars>
          <dgm:chMax val="0"/>
          <dgm:chPref val="0"/>
          <dgm:bulletEnabled val="1"/>
        </dgm:presLayoutVars>
      </dgm:prSet>
      <dgm:spPr/>
    </dgm:pt>
    <dgm:pt modelId="{0C299294-1060-4E8B-9355-CDAB20660C62}" type="pres">
      <dgm:prSet presAssocID="{28CC44A3-4045-4251-9166-54FC0F218D1A}" presName="parSh" presStyleLbl="node1" presStyleIdx="2" presStyleCnt="5" custScaleX="152888"/>
      <dgm:spPr/>
    </dgm:pt>
    <dgm:pt modelId="{95F6267C-8158-45D1-B685-B0F55DD6906B}" type="pres">
      <dgm:prSet presAssocID="{28CC44A3-4045-4251-9166-54FC0F218D1A}" presName="desTx" presStyleLbl="fgAcc1" presStyleIdx="2" presStyleCnt="5" custScaleX="171686">
        <dgm:presLayoutVars>
          <dgm:bulletEnabled val="1"/>
        </dgm:presLayoutVars>
      </dgm:prSet>
      <dgm:spPr/>
    </dgm:pt>
    <dgm:pt modelId="{88D3C79B-4E73-477F-80C8-8B940D7C0F76}" type="pres">
      <dgm:prSet presAssocID="{2CCAB380-4752-48B3-BBA8-0A398B9BF3E1}" presName="sibTrans" presStyleLbl="sibTrans2D1" presStyleIdx="2" presStyleCnt="4"/>
      <dgm:spPr/>
    </dgm:pt>
    <dgm:pt modelId="{B217756C-DE8D-4775-876D-98A26FC825E1}" type="pres">
      <dgm:prSet presAssocID="{2CCAB380-4752-48B3-BBA8-0A398B9BF3E1}" presName="connTx" presStyleLbl="sibTrans2D1" presStyleIdx="2" presStyleCnt="4"/>
      <dgm:spPr/>
    </dgm:pt>
    <dgm:pt modelId="{6C35FED0-2186-4840-B317-E1D90EDB7F76}" type="pres">
      <dgm:prSet presAssocID="{1B72B5AD-D21D-4F96-94D1-DFE10465D155}" presName="composite" presStyleCnt="0"/>
      <dgm:spPr/>
    </dgm:pt>
    <dgm:pt modelId="{90ACE323-FAC0-4AC4-998F-0A6CF571338E}" type="pres">
      <dgm:prSet presAssocID="{1B72B5AD-D21D-4F96-94D1-DFE10465D155}" presName="parTx" presStyleLbl="node1" presStyleIdx="2" presStyleCnt="5">
        <dgm:presLayoutVars>
          <dgm:chMax val="0"/>
          <dgm:chPref val="0"/>
          <dgm:bulletEnabled val="1"/>
        </dgm:presLayoutVars>
      </dgm:prSet>
      <dgm:spPr/>
    </dgm:pt>
    <dgm:pt modelId="{2291310C-F6E1-49D4-81E2-0682EAFCEA5F}" type="pres">
      <dgm:prSet presAssocID="{1B72B5AD-D21D-4F96-94D1-DFE10465D155}" presName="parSh" presStyleLbl="node1" presStyleIdx="3" presStyleCnt="5" custScaleX="152888"/>
      <dgm:spPr/>
    </dgm:pt>
    <dgm:pt modelId="{D447628E-053C-4314-AD35-05F94F9F60F0}" type="pres">
      <dgm:prSet presAssocID="{1B72B5AD-D21D-4F96-94D1-DFE10465D155}" presName="desTx" presStyleLbl="fgAcc1" presStyleIdx="3" presStyleCnt="5" custScaleX="167268">
        <dgm:presLayoutVars>
          <dgm:bulletEnabled val="1"/>
        </dgm:presLayoutVars>
      </dgm:prSet>
      <dgm:spPr/>
    </dgm:pt>
    <dgm:pt modelId="{3EDDCA86-21D6-4CB1-B4B1-704821CEDB40}" type="pres">
      <dgm:prSet presAssocID="{3C6877B9-BD6A-47AC-94A3-D261ABC69E32}" presName="sibTrans" presStyleLbl="sibTrans2D1" presStyleIdx="3" presStyleCnt="4"/>
      <dgm:spPr/>
    </dgm:pt>
    <dgm:pt modelId="{99C1380E-25B4-4FFE-A32D-A5FDAC93B951}" type="pres">
      <dgm:prSet presAssocID="{3C6877B9-BD6A-47AC-94A3-D261ABC69E32}" presName="connTx" presStyleLbl="sibTrans2D1" presStyleIdx="3" presStyleCnt="4"/>
      <dgm:spPr/>
    </dgm:pt>
    <dgm:pt modelId="{777A8C5C-D9F7-4585-B510-3D5E8EB05A06}" type="pres">
      <dgm:prSet presAssocID="{7CB6DC96-398F-4238-98B2-E2A2DF9FA5AC}" presName="composite" presStyleCnt="0"/>
      <dgm:spPr/>
    </dgm:pt>
    <dgm:pt modelId="{E68A3D8F-1A0B-4B9B-9A1A-60F4EDE0D7D0}" type="pres">
      <dgm:prSet presAssocID="{7CB6DC96-398F-4238-98B2-E2A2DF9FA5AC}" presName="parTx" presStyleLbl="node1" presStyleIdx="3" presStyleCnt="5">
        <dgm:presLayoutVars>
          <dgm:chMax val="0"/>
          <dgm:chPref val="0"/>
          <dgm:bulletEnabled val="1"/>
        </dgm:presLayoutVars>
      </dgm:prSet>
      <dgm:spPr/>
    </dgm:pt>
    <dgm:pt modelId="{B81AB7F8-1B53-413C-98E9-B77835261140}" type="pres">
      <dgm:prSet presAssocID="{7CB6DC96-398F-4238-98B2-E2A2DF9FA5AC}" presName="parSh" presStyleLbl="node1" presStyleIdx="4" presStyleCnt="5" custScaleX="152888"/>
      <dgm:spPr/>
    </dgm:pt>
    <dgm:pt modelId="{EE1C4BF4-FB66-4453-9640-2C3A682F45E4}" type="pres">
      <dgm:prSet presAssocID="{7CB6DC96-398F-4238-98B2-E2A2DF9FA5AC}" presName="desTx" presStyleLbl="fgAcc1" presStyleIdx="4" presStyleCnt="5" custScaleX="174544">
        <dgm:presLayoutVars>
          <dgm:bulletEnabled val="1"/>
        </dgm:presLayoutVars>
      </dgm:prSet>
      <dgm:spPr/>
    </dgm:pt>
  </dgm:ptLst>
  <dgm:cxnLst>
    <dgm:cxn modelId="{AB5E8905-8CED-4425-9DEF-43EF4EB5018B}" srcId="{489E562B-374F-48C3-90BC-28C5A01D6636}" destId="{9E24582B-4FE6-4DED-BCDE-ECEB274B39B1}" srcOrd="2" destOrd="0" parTransId="{D77D6135-D480-431B-B91B-BB67C31C8D66}" sibTransId="{C4D66454-C86B-4A3E-9099-B4DBC4A01ED9}"/>
    <dgm:cxn modelId="{0C95F306-83C2-414C-8FA8-3BFF274A7A3A}" type="presOf" srcId="{28CC44A3-4045-4251-9166-54FC0F218D1A}" destId="{0C299294-1060-4E8B-9355-CDAB20660C62}" srcOrd="1" destOrd="0" presId="urn:microsoft.com/office/officeart/2005/8/layout/process3"/>
    <dgm:cxn modelId="{1EAD460D-E7E2-4C37-858E-AEA864768FFD}" type="presOf" srcId="{33052244-4222-4BDB-99EF-B35E2D3DB7E3}" destId="{ECF78081-33AB-47EC-9E17-F868C08B36F9}" srcOrd="0" destOrd="0" presId="urn:microsoft.com/office/officeart/2005/8/layout/process3"/>
    <dgm:cxn modelId="{2380AB11-7438-433F-980D-077D1B34BD6C}" type="presOf" srcId="{3A369333-7C7B-4811-847B-D1D8D6C41DC3}" destId="{6FC80C1E-1092-47B4-B965-7AB4D552F84D}" srcOrd="0" destOrd="1" presId="urn:microsoft.com/office/officeart/2005/8/layout/process3"/>
    <dgm:cxn modelId="{9295C811-0AFF-45FB-99BC-85031311B139}" srcId="{F2BE0FC9-A1D6-4F39-88D3-34E815DD524E}" destId="{3A369333-7C7B-4811-847B-D1D8D6C41DC3}" srcOrd="1" destOrd="0" parTransId="{DC971408-E6D9-409E-A37E-F807710FAC2F}" sibTransId="{A670CAEF-2046-4D0B-8B69-EFD740CEDF0A}"/>
    <dgm:cxn modelId="{2679DD1C-8DE9-40A8-9A33-4A1AFCC8A42E}" srcId="{28CC44A3-4045-4251-9166-54FC0F218D1A}" destId="{561EB867-D35E-47F7-9732-78CEC5955300}" srcOrd="2" destOrd="0" parTransId="{2F292EE8-677D-45E5-BEE0-AE2082BAD453}" sibTransId="{26D70850-5D42-4091-9CB6-7AC79A2CDDBC}"/>
    <dgm:cxn modelId="{76192F1D-FA0B-48F6-8BC0-B32FAEAE644B}" srcId="{33052244-4222-4BDB-99EF-B35E2D3DB7E3}" destId="{8A22AF44-B671-4BD1-B8A4-67594ABDBF0B}" srcOrd="1" destOrd="0" parTransId="{1133530B-C699-419F-A096-F20CED9ADD3B}" sibTransId="{40DBE42E-B14F-4AFA-8173-86825DC826AB}"/>
    <dgm:cxn modelId="{EDC1BB29-5134-4B57-99DB-E0FF7361812E}" type="presOf" srcId="{6AB50106-BC23-48AF-9880-0F9F8F957749}" destId="{ECF78081-33AB-47EC-9E17-F868C08B36F9}" srcOrd="0" destOrd="3" presId="urn:microsoft.com/office/officeart/2005/8/layout/process3"/>
    <dgm:cxn modelId="{05C46A2C-720C-47BA-9E3A-3CEE055ED058}" type="presOf" srcId="{1B72B5AD-D21D-4F96-94D1-DFE10465D155}" destId="{90ACE323-FAC0-4AC4-998F-0A6CF571338E}" srcOrd="0" destOrd="0" presId="urn:microsoft.com/office/officeart/2005/8/layout/process3"/>
    <dgm:cxn modelId="{FC250C35-9CB8-43BA-A3D6-B07B131CF411}" srcId="{33052244-4222-4BDB-99EF-B35E2D3DB7E3}" destId="{83476BA4-5469-4F95-BB2C-D3DBD35D8EEB}" srcOrd="3" destOrd="0" parTransId="{B75AA7AC-5F08-40F0-82E0-484CFCDC9850}" sibTransId="{5BB4B9EE-0A00-4E42-890C-761590D0F253}"/>
    <dgm:cxn modelId="{7561EA38-4753-41C2-9837-DAF7ED0957BE}" type="presOf" srcId="{ACD2D21D-8A67-40E1-845E-8F6355D43948}" destId="{60B2DC7F-D4AF-4138-98BF-8EC9AFB7F2E6}" srcOrd="0" destOrd="0" presId="urn:microsoft.com/office/officeart/2005/8/layout/process3"/>
    <dgm:cxn modelId="{C38C2239-5593-40A5-BAE5-9E6005BBD375}" type="presOf" srcId="{2CCAB380-4752-48B3-BBA8-0A398B9BF3E1}" destId="{B217756C-DE8D-4775-876D-98A26FC825E1}" srcOrd="1" destOrd="0" presId="urn:microsoft.com/office/officeart/2005/8/layout/process3"/>
    <dgm:cxn modelId="{A639FC5C-5B80-4BD1-8E1B-3158940A111D}" srcId="{F2BE0FC9-A1D6-4F39-88D3-34E815DD524E}" destId="{9D665305-3F54-477C-A7C5-506A9E5B5CB5}" srcOrd="0" destOrd="0" parTransId="{3476D687-8ACF-4100-9786-BF90DDE716D2}" sibTransId="{E99D6982-4D39-4B70-B88D-2EB2708A8ED1}"/>
    <dgm:cxn modelId="{AD770F5D-73E4-4319-887E-C142B80465F0}" srcId="{489E562B-374F-48C3-90BC-28C5A01D6636}" destId="{BDBAAD95-5CA1-4C32-8FFE-FA07E0E8A341}" srcOrd="0" destOrd="0" parTransId="{88171302-259E-4AC0-ADBD-2A02AE152C76}" sibTransId="{815211C3-CBF7-411C-B1C9-732D9CE202D3}"/>
    <dgm:cxn modelId="{3889715D-A57A-4B57-908A-38C52A2D32D6}" type="presOf" srcId="{2469F153-EE0C-4AC3-9E8D-7BBBFAD6CA56}" destId="{ECF78081-33AB-47EC-9E17-F868C08B36F9}" srcOrd="0" destOrd="8" presId="urn:microsoft.com/office/officeart/2005/8/layout/process3"/>
    <dgm:cxn modelId="{A331EC62-2760-44EE-AF9D-B8EEA6179394}" type="presOf" srcId="{83476BA4-5469-4F95-BB2C-D3DBD35D8EEB}" destId="{ECF78081-33AB-47EC-9E17-F868C08B36F9}" srcOrd="0" destOrd="4" presId="urn:microsoft.com/office/officeart/2005/8/layout/process3"/>
    <dgm:cxn modelId="{9BB1A043-ED1C-4724-8948-978A652B3564}" type="presOf" srcId="{8A22AF44-B671-4BD1-B8A4-67594ABDBF0B}" destId="{ECF78081-33AB-47EC-9E17-F868C08B36F9}" srcOrd="0" destOrd="2" presId="urn:microsoft.com/office/officeart/2005/8/layout/process3"/>
    <dgm:cxn modelId="{73C3BF44-7A74-4B86-B51C-333840EF02DF}" type="presOf" srcId="{561EB867-D35E-47F7-9732-78CEC5955300}" destId="{95F6267C-8158-45D1-B685-B0F55DD6906B}" srcOrd="0" destOrd="2" presId="urn:microsoft.com/office/officeart/2005/8/layout/process3"/>
    <dgm:cxn modelId="{17EFC345-ACA5-462A-B2EC-E8F51B15E5ED}" srcId="{28CC44A3-4045-4251-9166-54FC0F218D1A}" destId="{258FF26C-4755-4EE9-912A-59504AFAFE54}" srcOrd="3" destOrd="0" parTransId="{06ED9B7E-894D-4776-9987-8DE3FA8B5F26}" sibTransId="{AD93039E-8C87-478C-A7C5-713C1E4BD6D5}"/>
    <dgm:cxn modelId="{FC86C36B-5834-42A8-8F49-586B1D13EE1C}" type="presOf" srcId="{F2BE0FC9-A1D6-4F39-88D3-34E815DD524E}" destId="{4F9409AC-D657-41A4-B48F-69E5F542A3B6}" srcOrd="1" destOrd="0" presId="urn:microsoft.com/office/officeart/2005/8/layout/process3"/>
    <dgm:cxn modelId="{62426B70-1ECA-42B2-B5C5-70C69FCF6DB6}" type="presOf" srcId="{5863551D-440D-4EF1-8590-4F567C15F78C}" destId="{4A273924-475A-44D0-92B7-5452CF5767C5}" srcOrd="1" destOrd="0" presId="urn:microsoft.com/office/officeart/2005/8/layout/process3"/>
    <dgm:cxn modelId="{8DFEB550-FB0E-4D1B-B421-1033DC086939}" srcId="{48D7BF7A-A55C-4838-AE47-4C2251E608D4}" destId="{F2BE0FC9-A1D6-4F39-88D3-34E815DD524E}" srcOrd="0" destOrd="0" parTransId="{3A603971-04A0-4EC4-B757-34711C4B7D2E}" sibTransId="{5863551D-440D-4EF1-8590-4F567C15F78C}"/>
    <dgm:cxn modelId="{5E7AC770-8589-4768-BC53-1F1B4B2A8B45}" type="presOf" srcId="{F919CEFC-488C-4899-917A-4C44CF9458B5}" destId="{95F6267C-8158-45D1-B685-B0F55DD6906B}" srcOrd="0" destOrd="0" presId="urn:microsoft.com/office/officeart/2005/8/layout/process3"/>
    <dgm:cxn modelId="{DCE3FF70-238D-4B43-BE9B-3803AFE82C6E}" srcId="{48D7BF7A-A55C-4838-AE47-4C2251E608D4}" destId="{7CB6DC96-398F-4238-98B2-E2A2DF9FA5AC}" srcOrd="4" destOrd="0" parTransId="{93F3C42B-A1BC-44EB-B9F7-2B0A81FFEFE8}" sibTransId="{548C7EE6-C1FE-43BE-9D89-39E29CFB2128}"/>
    <dgm:cxn modelId="{AB783552-D6C5-41F1-8904-8A281E54A056}" type="presOf" srcId="{3C6877B9-BD6A-47AC-94A3-D261ABC69E32}" destId="{99C1380E-25B4-4FFE-A32D-A5FDAC93B951}" srcOrd="1" destOrd="0" presId="urn:microsoft.com/office/officeart/2005/8/layout/process3"/>
    <dgm:cxn modelId="{213C5452-8838-4B6D-9205-BBF29410FDFC}" type="presOf" srcId="{2B50EBFF-2EA5-40DD-BCCE-E14776E0D728}" destId="{95F6267C-8158-45D1-B685-B0F55DD6906B}" srcOrd="0" destOrd="1" presId="urn:microsoft.com/office/officeart/2005/8/layout/process3"/>
    <dgm:cxn modelId="{E22C9A74-2C69-43B1-B0C8-178640A528CF}" srcId="{33052244-4222-4BDB-99EF-B35E2D3DB7E3}" destId="{D130983F-1553-4C7C-93CC-D1BC18DF003E}" srcOrd="4" destOrd="0" parTransId="{90DED513-ACF3-4E72-8C62-8B9B4C95833D}" sibTransId="{496D4E0B-5374-450E-9432-BB99E09368CC}"/>
    <dgm:cxn modelId="{67D97755-FC1D-4445-B918-82B48EB3AAEB}" type="presOf" srcId="{1B72B5AD-D21D-4F96-94D1-DFE10465D155}" destId="{2291310C-F6E1-49D4-81E2-0682EAFCEA5F}" srcOrd="1" destOrd="0" presId="urn:microsoft.com/office/officeart/2005/8/layout/process3"/>
    <dgm:cxn modelId="{A551F859-7E28-48F3-8497-59FFA5174C84}" type="presOf" srcId="{F2BE0FC9-A1D6-4F39-88D3-34E815DD524E}" destId="{430803AC-0018-40CB-BF2E-CA7BDB4A318C}" srcOrd="0" destOrd="0" presId="urn:microsoft.com/office/officeart/2005/8/layout/process3"/>
    <dgm:cxn modelId="{10D0CC7F-3213-4D91-83EA-AD1B750C350C}" type="presOf" srcId="{258FF26C-4755-4EE9-912A-59504AFAFE54}" destId="{95F6267C-8158-45D1-B685-B0F55DD6906B}" srcOrd="0" destOrd="3" presId="urn:microsoft.com/office/officeart/2005/8/layout/process3"/>
    <dgm:cxn modelId="{9439E583-BA58-49CC-8240-D733DB8CDBB3}" srcId="{48D7BF7A-A55C-4838-AE47-4C2251E608D4}" destId="{1B72B5AD-D21D-4F96-94D1-DFE10465D155}" srcOrd="3" destOrd="0" parTransId="{68AFC444-8189-4AD6-BD6D-A230809B3199}" sibTransId="{3C6877B9-BD6A-47AC-94A3-D261ABC69E32}"/>
    <dgm:cxn modelId="{0ABE4C87-09FD-4484-B95B-B213B4B78156}" srcId="{7CB6DC96-398F-4238-98B2-E2A2DF9FA5AC}" destId="{8FA5D3C7-A0CE-44C7-8D3E-39DA3ACB091D}" srcOrd="0" destOrd="0" parTransId="{912C66F7-2734-495B-B979-6199901911DB}" sibTransId="{29079500-31C6-46EA-B181-39C016366BF7}"/>
    <dgm:cxn modelId="{6B933489-6B33-4BBD-9074-5B5113600EC9}" type="presOf" srcId="{48D7BF7A-A55C-4838-AE47-4C2251E608D4}" destId="{18B54CD9-A72E-4374-A08C-B5803A4A2A67}" srcOrd="0" destOrd="0" presId="urn:microsoft.com/office/officeart/2005/8/layout/process3"/>
    <dgm:cxn modelId="{9AF68995-2EAA-4231-AF3F-54BAC5EC8039}" type="presOf" srcId="{47D6A052-2ADA-43A2-AF3E-1DE0443B2A43}" destId="{1D42EA29-D6C5-489B-AAB2-190CA46A466A}" srcOrd="0" destOrd="0" presId="urn:microsoft.com/office/officeart/2005/8/layout/process3"/>
    <dgm:cxn modelId="{A9184E97-D5B5-4D60-B2D7-D5F958719521}" type="presOf" srcId="{D130983F-1553-4C7C-93CC-D1BC18DF003E}" destId="{ECF78081-33AB-47EC-9E17-F868C08B36F9}" srcOrd="0" destOrd="5" presId="urn:microsoft.com/office/officeart/2005/8/layout/process3"/>
    <dgm:cxn modelId="{EDF86C98-5AFE-4E58-8AB5-CCE749957379}" type="presOf" srcId="{FD652490-5195-42ED-A96F-A5E6F773256E}" destId="{D447628E-053C-4314-AD35-05F94F9F60F0}" srcOrd="0" destOrd="0" presId="urn:microsoft.com/office/officeart/2005/8/layout/process3"/>
    <dgm:cxn modelId="{E2B08D99-6F13-45E2-B386-EE52AC42B137}" type="presOf" srcId="{7CB6DC96-398F-4238-98B2-E2A2DF9FA5AC}" destId="{E68A3D8F-1A0B-4B9B-9A1A-60F4EDE0D7D0}" srcOrd="0" destOrd="0" presId="urn:microsoft.com/office/officeart/2005/8/layout/process3"/>
    <dgm:cxn modelId="{45D01A9A-3447-4D69-8EC7-D9FB666966BE}" type="presOf" srcId="{8FA5D3C7-A0CE-44C7-8D3E-39DA3ACB091D}" destId="{EE1C4BF4-FB66-4453-9640-2C3A682F45E4}" srcOrd="0" destOrd="0" presId="urn:microsoft.com/office/officeart/2005/8/layout/process3"/>
    <dgm:cxn modelId="{BF57879B-1862-46BC-B358-94792C650C8F}" srcId="{1B72B5AD-D21D-4F96-94D1-DFE10465D155}" destId="{FD652490-5195-42ED-A96F-A5E6F773256E}" srcOrd="0" destOrd="0" parTransId="{AA6526C7-E713-471F-A26F-31DD4086B2A1}" sibTransId="{EED3EEA7-3B41-4CB6-8F33-7C9235B7BD8C}"/>
    <dgm:cxn modelId="{FEE687AA-0799-42F1-BCB5-5E1837799025}" srcId="{489E562B-374F-48C3-90BC-28C5A01D6636}" destId="{2469F153-EE0C-4AC3-9E8D-7BBBFAD6CA56}" srcOrd="1" destOrd="0" parTransId="{3FD3EF91-C014-4A1D-8BCF-EF498DAE99E3}" sibTransId="{82F3784C-026C-405B-8AFF-D6BB6848E9BA}"/>
    <dgm:cxn modelId="{DA1ECDAE-879F-43D2-8CBD-F1BB545C4082}" type="presOf" srcId="{489E562B-374F-48C3-90BC-28C5A01D6636}" destId="{ECF78081-33AB-47EC-9E17-F868C08B36F9}" srcOrd="0" destOrd="6" presId="urn:microsoft.com/office/officeart/2005/8/layout/process3"/>
    <dgm:cxn modelId="{633C5BAF-C8A3-472E-BF56-B85213F32207}" type="presOf" srcId="{7CB6DC96-398F-4238-98B2-E2A2DF9FA5AC}" destId="{B81AB7F8-1B53-413C-98E9-B77835261140}" srcOrd="1" destOrd="0" presId="urn:microsoft.com/office/officeart/2005/8/layout/process3"/>
    <dgm:cxn modelId="{52D9A2B2-65A2-44D5-990E-D5CC300E11E0}" type="presOf" srcId="{5863551D-440D-4EF1-8590-4F567C15F78C}" destId="{EEF456ED-5961-49CF-9617-69723F22F4EA}" srcOrd="0" destOrd="0" presId="urn:microsoft.com/office/officeart/2005/8/layout/process3"/>
    <dgm:cxn modelId="{0AAED4B6-621E-4164-9074-442AB996ACA5}" srcId="{47D6A052-2ADA-43A2-AF3E-1DE0443B2A43}" destId="{33052244-4222-4BDB-99EF-B35E2D3DB7E3}" srcOrd="0" destOrd="0" parTransId="{2F977B8A-85AB-456E-A76E-284241A2760F}" sibTransId="{116178B0-8863-43D9-8218-BF74F813094D}"/>
    <dgm:cxn modelId="{A806B9B8-02B1-429B-8FFD-5C0DF3A58148}" type="presOf" srcId="{2CCAB380-4752-48B3-BBA8-0A398B9BF3E1}" destId="{88D3C79B-4E73-477F-80C8-8B940D7C0F76}" srcOrd="0" destOrd="0" presId="urn:microsoft.com/office/officeart/2005/8/layout/process3"/>
    <dgm:cxn modelId="{FE5D2ABA-824B-4D2E-A3BE-1EC402F6C560}" type="presOf" srcId="{28CC44A3-4045-4251-9166-54FC0F218D1A}" destId="{28E4A977-E4D6-4479-88C8-D99D97649BD0}" srcOrd="0" destOrd="0" presId="urn:microsoft.com/office/officeart/2005/8/layout/process3"/>
    <dgm:cxn modelId="{5490DDBC-A044-44FD-B670-1610822530D7}" srcId="{48D7BF7A-A55C-4838-AE47-4C2251E608D4}" destId="{47D6A052-2ADA-43A2-AF3E-1DE0443B2A43}" srcOrd="1" destOrd="0" parTransId="{ADADFBAF-ED06-4714-9098-C0F75502D1B5}" sibTransId="{ACD2D21D-8A67-40E1-845E-8F6355D43948}"/>
    <dgm:cxn modelId="{B9399EBE-942E-49EE-839F-5FFD28A0DF78}" srcId="{48D7BF7A-A55C-4838-AE47-4C2251E608D4}" destId="{28CC44A3-4045-4251-9166-54FC0F218D1A}" srcOrd="2" destOrd="0" parTransId="{37F6725E-DF20-4D2B-91D9-800015422016}" sibTransId="{2CCAB380-4752-48B3-BBA8-0A398B9BF3E1}"/>
    <dgm:cxn modelId="{BC43C0C2-32B4-47C8-A724-3368537BF939}" type="presOf" srcId="{07E80293-5A4C-49E1-A682-2C205FEF4736}" destId="{ECF78081-33AB-47EC-9E17-F868C08B36F9}" srcOrd="0" destOrd="1" presId="urn:microsoft.com/office/officeart/2005/8/layout/process3"/>
    <dgm:cxn modelId="{1988ECCB-A20F-4001-9DAF-F28372B1CBEE}" type="presOf" srcId="{BDBAAD95-5CA1-4C32-8FFE-FA07E0E8A341}" destId="{ECF78081-33AB-47EC-9E17-F868C08B36F9}" srcOrd="0" destOrd="7" presId="urn:microsoft.com/office/officeart/2005/8/layout/process3"/>
    <dgm:cxn modelId="{8AFFFDCC-AC58-40A9-8FF0-F668979FBF7F}" type="presOf" srcId="{3C6877B9-BD6A-47AC-94A3-D261ABC69E32}" destId="{3EDDCA86-21D6-4CB1-B4B1-704821CEDB40}" srcOrd="0" destOrd="0" presId="urn:microsoft.com/office/officeart/2005/8/layout/process3"/>
    <dgm:cxn modelId="{0B1495D5-B02C-4E26-B91D-F4588DC6E260}" srcId="{47D6A052-2ADA-43A2-AF3E-1DE0443B2A43}" destId="{489E562B-374F-48C3-90BC-28C5A01D6636}" srcOrd="1" destOrd="0" parTransId="{D8F6755B-A2B5-4045-97B9-30E0BB194B6F}" sibTransId="{B69822B1-3555-476C-8235-838F5B2AF319}"/>
    <dgm:cxn modelId="{4403F3DC-4653-4445-8AF7-7AEF824CCA45}" type="presOf" srcId="{9D665305-3F54-477C-A7C5-506A9E5B5CB5}" destId="{6FC80C1E-1092-47B4-B965-7AB4D552F84D}" srcOrd="0" destOrd="0" presId="urn:microsoft.com/office/officeart/2005/8/layout/process3"/>
    <dgm:cxn modelId="{0863B2E9-F1A0-41B7-8BCD-B70861A6E40E}" srcId="{28CC44A3-4045-4251-9166-54FC0F218D1A}" destId="{F919CEFC-488C-4899-917A-4C44CF9458B5}" srcOrd="0" destOrd="0" parTransId="{A18E68EA-3502-48B2-9E27-CBE1F2EA52F2}" sibTransId="{7AB25B59-9E87-48AB-8699-D8682D43DC54}"/>
    <dgm:cxn modelId="{2A7C7AEC-4C03-4FFB-9483-CF9BF4788722}" type="presOf" srcId="{9E24582B-4FE6-4DED-BCDE-ECEB274B39B1}" destId="{ECF78081-33AB-47EC-9E17-F868C08B36F9}" srcOrd="0" destOrd="9" presId="urn:microsoft.com/office/officeart/2005/8/layout/process3"/>
    <dgm:cxn modelId="{6D1117EE-A9FB-475A-8090-38088760A594}" type="presOf" srcId="{47D6A052-2ADA-43A2-AF3E-1DE0443B2A43}" destId="{93519A87-4FA5-4770-8193-C0161E1BCD48}" srcOrd="1" destOrd="0" presId="urn:microsoft.com/office/officeart/2005/8/layout/process3"/>
    <dgm:cxn modelId="{C6A8E7F4-757F-44B2-ACDA-4EA7A2D03DC0}" srcId="{33052244-4222-4BDB-99EF-B35E2D3DB7E3}" destId="{6AB50106-BC23-48AF-9880-0F9F8F957749}" srcOrd="2" destOrd="0" parTransId="{CD715516-59BC-48F1-9F0F-AA93FE60CD45}" sibTransId="{049E6FD9-11E4-4390-823F-0789C8F26381}"/>
    <dgm:cxn modelId="{9F9244F5-CE26-4ED1-8E6A-B73D95A04648}" srcId="{33052244-4222-4BDB-99EF-B35E2D3DB7E3}" destId="{07E80293-5A4C-49E1-A682-2C205FEF4736}" srcOrd="0" destOrd="0" parTransId="{B8A9CE1B-A94C-44E4-A494-8A64F4010D47}" sibTransId="{4DCBC6EE-A8CF-4C70-ABF5-81AABD91354E}"/>
    <dgm:cxn modelId="{93F4C8FC-B8D9-425A-AAC2-01194F2103D0}" type="presOf" srcId="{ACD2D21D-8A67-40E1-845E-8F6355D43948}" destId="{34D4BE2E-012B-47B0-9C01-E5C3311C9780}" srcOrd="1" destOrd="0" presId="urn:microsoft.com/office/officeart/2005/8/layout/process3"/>
    <dgm:cxn modelId="{CAF7DEFE-AAA4-4FAA-8EBA-D3D2BA40ADF1}" srcId="{28CC44A3-4045-4251-9166-54FC0F218D1A}" destId="{2B50EBFF-2EA5-40DD-BCCE-E14776E0D728}" srcOrd="1" destOrd="0" parTransId="{3899C59C-C579-4477-B3A2-E3B2787C7AEA}" sibTransId="{ADDD8AE5-534D-4727-9C69-32979CB38DB8}"/>
    <dgm:cxn modelId="{9E1C459C-B653-4ACC-827E-4E09223EAA7E}" type="presParOf" srcId="{18B54CD9-A72E-4374-A08C-B5803A4A2A67}" destId="{2CCA0EE5-CA0F-4DAD-80F1-16768D0E1D77}" srcOrd="0" destOrd="0" presId="urn:microsoft.com/office/officeart/2005/8/layout/process3"/>
    <dgm:cxn modelId="{2599A133-E603-4A5B-AD22-76240AA7C944}" type="presParOf" srcId="{2CCA0EE5-CA0F-4DAD-80F1-16768D0E1D77}" destId="{430803AC-0018-40CB-BF2E-CA7BDB4A318C}" srcOrd="0" destOrd="0" presId="urn:microsoft.com/office/officeart/2005/8/layout/process3"/>
    <dgm:cxn modelId="{A28872BC-439A-4779-AD13-FEDC4C139E0A}" type="presParOf" srcId="{2CCA0EE5-CA0F-4DAD-80F1-16768D0E1D77}" destId="{4F9409AC-D657-41A4-B48F-69E5F542A3B6}" srcOrd="1" destOrd="0" presId="urn:microsoft.com/office/officeart/2005/8/layout/process3"/>
    <dgm:cxn modelId="{C6120860-E850-4037-9F96-8D518E6F83F7}" type="presParOf" srcId="{2CCA0EE5-CA0F-4DAD-80F1-16768D0E1D77}" destId="{6FC80C1E-1092-47B4-B965-7AB4D552F84D}" srcOrd="2" destOrd="0" presId="urn:microsoft.com/office/officeart/2005/8/layout/process3"/>
    <dgm:cxn modelId="{17B56547-8B2D-450B-BD3A-8E53C4C92144}" type="presParOf" srcId="{18B54CD9-A72E-4374-A08C-B5803A4A2A67}" destId="{EEF456ED-5961-49CF-9617-69723F22F4EA}" srcOrd="1" destOrd="0" presId="urn:microsoft.com/office/officeart/2005/8/layout/process3"/>
    <dgm:cxn modelId="{E8DF2321-EBE1-44F2-884E-32A20061D46E}" type="presParOf" srcId="{EEF456ED-5961-49CF-9617-69723F22F4EA}" destId="{4A273924-475A-44D0-92B7-5452CF5767C5}" srcOrd="0" destOrd="0" presId="urn:microsoft.com/office/officeart/2005/8/layout/process3"/>
    <dgm:cxn modelId="{014CA871-D6B7-4BDC-A4E0-220AF3610618}" type="presParOf" srcId="{18B54CD9-A72E-4374-A08C-B5803A4A2A67}" destId="{6A379042-E565-43A4-B301-30403843D533}" srcOrd="2" destOrd="0" presId="urn:microsoft.com/office/officeart/2005/8/layout/process3"/>
    <dgm:cxn modelId="{3F5557CD-2791-4262-81D4-6F93FB1D69B7}" type="presParOf" srcId="{6A379042-E565-43A4-B301-30403843D533}" destId="{1D42EA29-D6C5-489B-AAB2-190CA46A466A}" srcOrd="0" destOrd="0" presId="urn:microsoft.com/office/officeart/2005/8/layout/process3"/>
    <dgm:cxn modelId="{6D3A91A2-D961-4342-8474-1D5539AF04BC}" type="presParOf" srcId="{6A379042-E565-43A4-B301-30403843D533}" destId="{93519A87-4FA5-4770-8193-C0161E1BCD48}" srcOrd="1" destOrd="0" presId="urn:microsoft.com/office/officeart/2005/8/layout/process3"/>
    <dgm:cxn modelId="{048927D3-877B-42CE-AA3E-0D9848DD0DEC}" type="presParOf" srcId="{6A379042-E565-43A4-B301-30403843D533}" destId="{ECF78081-33AB-47EC-9E17-F868C08B36F9}" srcOrd="2" destOrd="0" presId="urn:microsoft.com/office/officeart/2005/8/layout/process3"/>
    <dgm:cxn modelId="{2B13A649-D546-4844-81A7-3D866F7613E5}" type="presParOf" srcId="{18B54CD9-A72E-4374-A08C-B5803A4A2A67}" destId="{60B2DC7F-D4AF-4138-98BF-8EC9AFB7F2E6}" srcOrd="3" destOrd="0" presId="urn:microsoft.com/office/officeart/2005/8/layout/process3"/>
    <dgm:cxn modelId="{A32D8C03-0135-4EDC-B4DB-115C04C6E235}" type="presParOf" srcId="{60B2DC7F-D4AF-4138-98BF-8EC9AFB7F2E6}" destId="{34D4BE2E-012B-47B0-9C01-E5C3311C9780}" srcOrd="0" destOrd="0" presId="urn:microsoft.com/office/officeart/2005/8/layout/process3"/>
    <dgm:cxn modelId="{64BCA391-6285-495F-AEB7-5B40C8BED12C}" type="presParOf" srcId="{18B54CD9-A72E-4374-A08C-B5803A4A2A67}" destId="{1804806D-5BF1-4DDA-8CCD-A5F751BF1E89}" srcOrd="4" destOrd="0" presId="urn:microsoft.com/office/officeart/2005/8/layout/process3"/>
    <dgm:cxn modelId="{D4B877A3-3E85-4BC2-82C1-5E62B27B84FF}" type="presParOf" srcId="{1804806D-5BF1-4DDA-8CCD-A5F751BF1E89}" destId="{28E4A977-E4D6-4479-88C8-D99D97649BD0}" srcOrd="0" destOrd="0" presId="urn:microsoft.com/office/officeart/2005/8/layout/process3"/>
    <dgm:cxn modelId="{FC8DC3E1-D905-447A-8542-B6C7BE8250C4}" type="presParOf" srcId="{1804806D-5BF1-4DDA-8CCD-A5F751BF1E89}" destId="{0C299294-1060-4E8B-9355-CDAB20660C62}" srcOrd="1" destOrd="0" presId="urn:microsoft.com/office/officeart/2005/8/layout/process3"/>
    <dgm:cxn modelId="{A8AE4015-6DF9-4ACC-B495-F575B1C0828B}" type="presParOf" srcId="{1804806D-5BF1-4DDA-8CCD-A5F751BF1E89}" destId="{95F6267C-8158-45D1-B685-B0F55DD6906B}" srcOrd="2" destOrd="0" presId="urn:microsoft.com/office/officeart/2005/8/layout/process3"/>
    <dgm:cxn modelId="{F710F596-014C-4FCE-ACEE-9A47653FEC61}" type="presParOf" srcId="{18B54CD9-A72E-4374-A08C-B5803A4A2A67}" destId="{88D3C79B-4E73-477F-80C8-8B940D7C0F76}" srcOrd="5" destOrd="0" presId="urn:microsoft.com/office/officeart/2005/8/layout/process3"/>
    <dgm:cxn modelId="{9C17105C-4BCA-45ED-9424-C1DA7F915E4A}" type="presParOf" srcId="{88D3C79B-4E73-477F-80C8-8B940D7C0F76}" destId="{B217756C-DE8D-4775-876D-98A26FC825E1}" srcOrd="0" destOrd="0" presId="urn:microsoft.com/office/officeart/2005/8/layout/process3"/>
    <dgm:cxn modelId="{73036DBD-B37F-4887-BD72-A21984907C47}" type="presParOf" srcId="{18B54CD9-A72E-4374-A08C-B5803A4A2A67}" destId="{6C35FED0-2186-4840-B317-E1D90EDB7F76}" srcOrd="6" destOrd="0" presId="urn:microsoft.com/office/officeart/2005/8/layout/process3"/>
    <dgm:cxn modelId="{6429FDAA-6B41-46A3-A42C-040DE86E7A84}" type="presParOf" srcId="{6C35FED0-2186-4840-B317-E1D90EDB7F76}" destId="{90ACE323-FAC0-4AC4-998F-0A6CF571338E}" srcOrd="0" destOrd="0" presId="urn:microsoft.com/office/officeart/2005/8/layout/process3"/>
    <dgm:cxn modelId="{4B10831D-CBF6-451F-85DA-BE1DB5DF3318}" type="presParOf" srcId="{6C35FED0-2186-4840-B317-E1D90EDB7F76}" destId="{2291310C-F6E1-49D4-81E2-0682EAFCEA5F}" srcOrd="1" destOrd="0" presId="urn:microsoft.com/office/officeart/2005/8/layout/process3"/>
    <dgm:cxn modelId="{E99ACDB7-7D90-4687-99B9-0D4EE92008BF}" type="presParOf" srcId="{6C35FED0-2186-4840-B317-E1D90EDB7F76}" destId="{D447628E-053C-4314-AD35-05F94F9F60F0}" srcOrd="2" destOrd="0" presId="urn:microsoft.com/office/officeart/2005/8/layout/process3"/>
    <dgm:cxn modelId="{A58B9E26-A39D-4ACA-B38F-BF41753D78FE}" type="presParOf" srcId="{18B54CD9-A72E-4374-A08C-B5803A4A2A67}" destId="{3EDDCA86-21D6-4CB1-B4B1-704821CEDB40}" srcOrd="7" destOrd="0" presId="urn:microsoft.com/office/officeart/2005/8/layout/process3"/>
    <dgm:cxn modelId="{2D3A8A19-2B73-41D3-BEDD-59AB5B0B6AC2}" type="presParOf" srcId="{3EDDCA86-21D6-4CB1-B4B1-704821CEDB40}" destId="{99C1380E-25B4-4FFE-A32D-A5FDAC93B951}" srcOrd="0" destOrd="0" presId="urn:microsoft.com/office/officeart/2005/8/layout/process3"/>
    <dgm:cxn modelId="{6C90B197-EC04-41B3-8CA3-23C68306E6FF}" type="presParOf" srcId="{18B54CD9-A72E-4374-A08C-B5803A4A2A67}" destId="{777A8C5C-D9F7-4585-B510-3D5E8EB05A06}" srcOrd="8" destOrd="0" presId="urn:microsoft.com/office/officeart/2005/8/layout/process3"/>
    <dgm:cxn modelId="{FB651799-DF5A-410C-9F1B-182EBD42DE0D}" type="presParOf" srcId="{777A8C5C-D9F7-4585-B510-3D5E8EB05A06}" destId="{E68A3D8F-1A0B-4B9B-9A1A-60F4EDE0D7D0}" srcOrd="0" destOrd="0" presId="urn:microsoft.com/office/officeart/2005/8/layout/process3"/>
    <dgm:cxn modelId="{29808CC9-D5AC-41C5-B7FB-A1778D892BFE}" type="presParOf" srcId="{777A8C5C-D9F7-4585-B510-3D5E8EB05A06}" destId="{B81AB7F8-1B53-413C-98E9-B77835261140}" srcOrd="1" destOrd="0" presId="urn:microsoft.com/office/officeart/2005/8/layout/process3"/>
    <dgm:cxn modelId="{A724859A-0F35-447C-85D9-5E34BC49BC94}" type="presParOf" srcId="{777A8C5C-D9F7-4585-B510-3D5E8EB05A06}" destId="{EE1C4BF4-FB66-4453-9640-2C3A682F45E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A0728-4CB1-4664-9C95-FF4EA4995B08}">
      <dsp:nvSpPr>
        <dsp:cNvPr id="0" name=""/>
        <dsp:cNvSpPr/>
      </dsp:nvSpPr>
      <dsp:spPr>
        <a:xfrm>
          <a:off x="5059"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Extraction</a:t>
          </a:r>
        </a:p>
      </dsp:txBody>
      <dsp:txXfrm>
        <a:off x="32621" y="911704"/>
        <a:ext cx="1513288" cy="885923"/>
      </dsp:txXfrm>
    </dsp:sp>
    <dsp:sp modelId="{97765B3E-14E0-408F-981E-F1B2A5CD4A63}">
      <dsp:nvSpPr>
        <dsp:cNvPr id="0" name=""/>
        <dsp:cNvSpPr/>
      </dsp:nvSpPr>
      <dsp:spPr>
        <a:xfrm>
          <a:off x="1730312"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30312" y="1237976"/>
        <a:ext cx="232752" cy="233380"/>
      </dsp:txXfrm>
    </dsp:sp>
    <dsp:sp modelId="{44B6E384-FECA-4C2B-8F2B-AF2F95998CAA}">
      <dsp:nvSpPr>
        <dsp:cNvPr id="0" name=""/>
        <dsp:cNvSpPr/>
      </dsp:nvSpPr>
      <dsp:spPr>
        <a:xfrm>
          <a:off x="2200836"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Text Pre-Processing</a:t>
          </a:r>
        </a:p>
      </dsp:txBody>
      <dsp:txXfrm>
        <a:off x="2228398" y="911704"/>
        <a:ext cx="1513288" cy="885923"/>
      </dsp:txXfrm>
    </dsp:sp>
    <dsp:sp modelId="{B10AB9C0-605D-45AB-820D-365C8C44D81D}">
      <dsp:nvSpPr>
        <dsp:cNvPr id="0" name=""/>
        <dsp:cNvSpPr/>
      </dsp:nvSpPr>
      <dsp:spPr>
        <a:xfrm>
          <a:off x="3926089"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926089" y="1237976"/>
        <a:ext cx="232752" cy="233380"/>
      </dsp:txXfrm>
    </dsp:sp>
    <dsp:sp modelId="{C0AD10F0-BA03-4843-9F8E-14311D41D093}">
      <dsp:nvSpPr>
        <dsp:cNvPr id="0" name=""/>
        <dsp:cNvSpPr/>
      </dsp:nvSpPr>
      <dsp:spPr>
        <a:xfrm>
          <a:off x="4396612"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Building</a:t>
          </a:r>
        </a:p>
      </dsp:txBody>
      <dsp:txXfrm>
        <a:off x="4424174" y="911704"/>
        <a:ext cx="1513288" cy="885923"/>
      </dsp:txXfrm>
    </dsp:sp>
    <dsp:sp modelId="{55E2A215-8F61-40A5-AB37-DC36BABCB827}">
      <dsp:nvSpPr>
        <dsp:cNvPr id="0" name=""/>
        <dsp:cNvSpPr/>
      </dsp:nvSpPr>
      <dsp:spPr>
        <a:xfrm>
          <a:off x="6121866"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21866" y="1237976"/>
        <a:ext cx="232752" cy="233380"/>
      </dsp:txXfrm>
    </dsp:sp>
    <dsp:sp modelId="{3054732C-E07E-4F97-9B16-E653288B8782}">
      <dsp:nvSpPr>
        <dsp:cNvPr id="0" name=""/>
        <dsp:cNvSpPr/>
      </dsp:nvSpPr>
      <dsp:spPr>
        <a:xfrm>
          <a:off x="6592389"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Evaluation</a:t>
          </a:r>
        </a:p>
      </dsp:txBody>
      <dsp:txXfrm>
        <a:off x="6619951" y="911704"/>
        <a:ext cx="1513288" cy="885923"/>
      </dsp:txXfrm>
    </dsp:sp>
    <dsp:sp modelId="{33C19FAA-BB0B-4AE3-A216-F8EE9AC61F21}">
      <dsp:nvSpPr>
        <dsp:cNvPr id="0" name=""/>
        <dsp:cNvSpPr/>
      </dsp:nvSpPr>
      <dsp:spPr>
        <a:xfrm>
          <a:off x="8317643"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17643" y="1237976"/>
        <a:ext cx="232752" cy="233380"/>
      </dsp:txXfrm>
    </dsp:sp>
    <dsp:sp modelId="{3537002B-E89B-42A6-ACF5-C2FA4DE4BF1E}">
      <dsp:nvSpPr>
        <dsp:cNvPr id="0" name=""/>
        <dsp:cNvSpPr/>
      </dsp:nvSpPr>
      <dsp:spPr>
        <a:xfrm>
          <a:off x="8788166"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Sentiment Prediction for Polarity</a:t>
          </a:r>
        </a:p>
      </dsp:txBody>
      <dsp:txXfrm>
        <a:off x="8815728" y="911704"/>
        <a:ext cx="1513288" cy="885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A0728-4CB1-4664-9C95-FF4EA4995B08}">
      <dsp:nvSpPr>
        <dsp:cNvPr id="0" name=""/>
        <dsp:cNvSpPr/>
      </dsp:nvSpPr>
      <dsp:spPr>
        <a:xfrm>
          <a:off x="5074" y="794276"/>
          <a:ext cx="1573025" cy="112078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Output of Part 1</a:t>
          </a:r>
        </a:p>
      </dsp:txBody>
      <dsp:txXfrm>
        <a:off x="37901" y="827103"/>
        <a:ext cx="1507371" cy="1055126"/>
      </dsp:txXfrm>
    </dsp:sp>
    <dsp:sp modelId="{97765B3E-14E0-408F-981E-F1B2A5CD4A63}">
      <dsp:nvSpPr>
        <dsp:cNvPr id="0" name=""/>
        <dsp:cNvSpPr/>
      </dsp:nvSpPr>
      <dsp:spPr>
        <a:xfrm>
          <a:off x="1735402" y="1159611"/>
          <a:ext cx="333481" cy="3901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35402" y="1237633"/>
        <a:ext cx="233437" cy="234066"/>
      </dsp:txXfrm>
    </dsp:sp>
    <dsp:sp modelId="{44B6E384-FECA-4C2B-8F2B-AF2F95998CAA}">
      <dsp:nvSpPr>
        <dsp:cNvPr id="0" name=""/>
        <dsp:cNvSpPr/>
      </dsp:nvSpPr>
      <dsp:spPr>
        <a:xfrm>
          <a:off x="2207310" y="794276"/>
          <a:ext cx="1573025" cy="112078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Text Pre-Processing</a:t>
          </a:r>
        </a:p>
      </dsp:txBody>
      <dsp:txXfrm>
        <a:off x="2240137" y="827103"/>
        <a:ext cx="1507371" cy="1055126"/>
      </dsp:txXfrm>
    </dsp:sp>
    <dsp:sp modelId="{B10AB9C0-605D-45AB-820D-365C8C44D81D}">
      <dsp:nvSpPr>
        <dsp:cNvPr id="0" name=""/>
        <dsp:cNvSpPr/>
      </dsp:nvSpPr>
      <dsp:spPr>
        <a:xfrm>
          <a:off x="3937638" y="1159611"/>
          <a:ext cx="333481" cy="3901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937638" y="1237633"/>
        <a:ext cx="233437" cy="234066"/>
      </dsp:txXfrm>
    </dsp:sp>
    <dsp:sp modelId="{C0AD10F0-BA03-4843-9F8E-14311D41D093}">
      <dsp:nvSpPr>
        <dsp:cNvPr id="0" name=""/>
        <dsp:cNvSpPr/>
      </dsp:nvSpPr>
      <dsp:spPr>
        <a:xfrm>
          <a:off x="4409546" y="794276"/>
          <a:ext cx="1573025" cy="112078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building</a:t>
          </a:r>
        </a:p>
      </dsp:txBody>
      <dsp:txXfrm>
        <a:off x="4442373" y="827103"/>
        <a:ext cx="1507371" cy="1055126"/>
      </dsp:txXfrm>
    </dsp:sp>
    <dsp:sp modelId="{55E2A215-8F61-40A5-AB37-DC36BABCB827}">
      <dsp:nvSpPr>
        <dsp:cNvPr id="0" name=""/>
        <dsp:cNvSpPr/>
      </dsp:nvSpPr>
      <dsp:spPr>
        <a:xfrm>
          <a:off x="6139874" y="1159611"/>
          <a:ext cx="333481" cy="3901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39874" y="1237633"/>
        <a:ext cx="233437" cy="234066"/>
      </dsp:txXfrm>
    </dsp:sp>
    <dsp:sp modelId="{3054732C-E07E-4F97-9B16-E653288B8782}">
      <dsp:nvSpPr>
        <dsp:cNvPr id="0" name=""/>
        <dsp:cNvSpPr/>
      </dsp:nvSpPr>
      <dsp:spPr>
        <a:xfrm>
          <a:off x="6611782" y="794276"/>
          <a:ext cx="1573025" cy="112078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Evaluation</a:t>
          </a:r>
        </a:p>
      </dsp:txBody>
      <dsp:txXfrm>
        <a:off x="6644609" y="827103"/>
        <a:ext cx="1507371" cy="1055126"/>
      </dsp:txXfrm>
    </dsp:sp>
    <dsp:sp modelId="{33C19FAA-BB0B-4AE3-A216-F8EE9AC61F21}">
      <dsp:nvSpPr>
        <dsp:cNvPr id="0" name=""/>
        <dsp:cNvSpPr/>
      </dsp:nvSpPr>
      <dsp:spPr>
        <a:xfrm>
          <a:off x="8342110" y="1159611"/>
          <a:ext cx="333481" cy="3901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42110" y="1237633"/>
        <a:ext cx="233437" cy="234066"/>
      </dsp:txXfrm>
    </dsp:sp>
    <dsp:sp modelId="{3537002B-E89B-42A6-ACF5-C2FA4DE4BF1E}">
      <dsp:nvSpPr>
        <dsp:cNvPr id="0" name=""/>
        <dsp:cNvSpPr/>
      </dsp:nvSpPr>
      <dsp:spPr>
        <a:xfrm>
          <a:off x="8814018" y="794276"/>
          <a:ext cx="1573025" cy="112078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Categorization of modules from Negative Review comments </a:t>
          </a:r>
        </a:p>
      </dsp:txBody>
      <dsp:txXfrm>
        <a:off x="8846845" y="827103"/>
        <a:ext cx="1507371" cy="1055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409AC-D657-41A4-B48F-69E5F542A3B6}">
      <dsp:nvSpPr>
        <dsp:cNvPr id="0" name=""/>
        <dsp:cNvSpPr/>
      </dsp:nvSpPr>
      <dsp:spPr>
        <a:xfrm>
          <a:off x="9534" y="-214831"/>
          <a:ext cx="1310928" cy="64449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alibri" panose="020F0502020204030204" pitchFamily="34" charset="0"/>
              <a:cs typeface="Calibri" panose="020F0502020204030204" pitchFamily="34" charset="0"/>
            </a:rPr>
            <a:t>Data Extraction &amp; Processing</a:t>
          </a:r>
        </a:p>
      </dsp:txBody>
      <dsp:txXfrm>
        <a:off x="9534" y="-214831"/>
        <a:ext cx="1310928" cy="429663"/>
      </dsp:txXfrm>
    </dsp:sp>
    <dsp:sp modelId="{6FC80C1E-1092-47B4-B965-7AB4D552F84D}">
      <dsp:nvSpPr>
        <dsp:cNvPr id="0" name=""/>
        <dsp:cNvSpPr/>
      </dsp:nvSpPr>
      <dsp:spPr>
        <a:xfrm>
          <a:off x="49830" y="214831"/>
          <a:ext cx="1766384" cy="3091050"/>
        </a:xfrm>
        <a:prstGeom prst="roundRect">
          <a:avLst>
            <a:gd name="adj" fmla="val 10000"/>
          </a:avLst>
        </a:prstGeom>
        <a:solidFill>
          <a:schemeClr val="bg1">
            <a:alpha val="9000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Extracting Review Comments from Customer facing application using Web Scrapping/Direct API calls</a:t>
          </a:r>
        </a:p>
        <a:p>
          <a:pPr marL="114300" lvl="1" indent="-114300" algn="l" defTabSz="533400">
            <a:lnSpc>
              <a:spcPct val="90000"/>
            </a:lnSpc>
            <a:spcBef>
              <a:spcPct val="0"/>
            </a:spcBef>
            <a:spcAft>
              <a:spcPct val="15000"/>
            </a:spcAft>
            <a:buChar char="•"/>
          </a:pPr>
          <a:r>
            <a:rPr lang="en-IN" sz="1200" kern="1200" dirty="0">
              <a:latin typeface="Calibri" panose="020F0502020204030204" pitchFamily="34" charset="0"/>
              <a:cs typeface="Calibri" panose="020F0502020204030204" pitchFamily="34" charset="0"/>
            </a:rPr>
            <a:t>Manual labelling of polarity to segregate positive and negative comments</a:t>
          </a:r>
          <a:endParaRPr lang="en-US" sz="1200" kern="1200" dirty="0">
            <a:latin typeface="Calibri" panose="020F0502020204030204" pitchFamily="34" charset="0"/>
            <a:cs typeface="Calibri" panose="020F0502020204030204" pitchFamily="34" charset="0"/>
          </a:endParaRPr>
        </a:p>
      </dsp:txBody>
      <dsp:txXfrm>
        <a:off x="101566" y="266567"/>
        <a:ext cx="1662912" cy="2987578"/>
      </dsp:txXfrm>
    </dsp:sp>
    <dsp:sp modelId="{EEF456ED-5961-49CF-9617-69723F22F4EA}">
      <dsp:nvSpPr>
        <dsp:cNvPr id="0" name=""/>
        <dsp:cNvSpPr/>
      </dsp:nvSpPr>
      <dsp:spPr>
        <a:xfrm>
          <a:off x="1629576" y="-163032"/>
          <a:ext cx="655320" cy="32606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1629576" y="-97819"/>
        <a:ext cx="557501" cy="195638"/>
      </dsp:txXfrm>
    </dsp:sp>
    <dsp:sp modelId="{93519A87-4FA5-4770-8193-C0161E1BCD48}">
      <dsp:nvSpPr>
        <dsp:cNvPr id="0" name=""/>
        <dsp:cNvSpPr/>
      </dsp:nvSpPr>
      <dsp:spPr>
        <a:xfrm>
          <a:off x="2556917" y="-214831"/>
          <a:ext cx="1310928" cy="644494"/>
        </a:xfrm>
        <a:prstGeom prst="roundRect">
          <a:avLst>
            <a:gd name="adj" fmla="val 10000"/>
          </a:avLst>
        </a:prstGeom>
        <a:gradFill rotWithShape="0">
          <a:gsLst>
            <a:gs pos="0">
              <a:schemeClr val="accent5">
                <a:hueOff val="83915"/>
                <a:satOff val="-1417"/>
                <a:lumOff val="1765"/>
                <a:alphaOff val="0"/>
                <a:satMod val="103000"/>
                <a:lumMod val="102000"/>
                <a:tint val="94000"/>
              </a:schemeClr>
            </a:gs>
            <a:gs pos="50000">
              <a:schemeClr val="accent5">
                <a:hueOff val="83915"/>
                <a:satOff val="-1417"/>
                <a:lumOff val="1765"/>
                <a:alphaOff val="0"/>
                <a:satMod val="110000"/>
                <a:lumMod val="100000"/>
                <a:shade val="100000"/>
              </a:schemeClr>
            </a:gs>
            <a:gs pos="100000">
              <a:schemeClr val="accent5">
                <a:hueOff val="83915"/>
                <a:satOff val="-1417"/>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alibri" panose="020F0502020204030204" pitchFamily="34" charset="0"/>
              <a:cs typeface="Calibri" panose="020F0502020204030204" pitchFamily="34" charset="0"/>
            </a:rPr>
            <a:t>Text Pre-processing</a:t>
          </a:r>
        </a:p>
      </dsp:txBody>
      <dsp:txXfrm>
        <a:off x="2556917" y="-214831"/>
        <a:ext cx="1310928" cy="429663"/>
      </dsp:txXfrm>
    </dsp:sp>
    <dsp:sp modelId="{ECF78081-33AB-47EC-9E17-F868C08B36F9}">
      <dsp:nvSpPr>
        <dsp:cNvPr id="0" name=""/>
        <dsp:cNvSpPr/>
      </dsp:nvSpPr>
      <dsp:spPr>
        <a:xfrm>
          <a:off x="2342125" y="214831"/>
          <a:ext cx="2276558" cy="3091050"/>
        </a:xfrm>
        <a:prstGeom prst="roundRect">
          <a:avLst>
            <a:gd name="adj" fmla="val 10000"/>
          </a:avLst>
        </a:prstGeom>
        <a:solidFill>
          <a:schemeClr val="bg1">
            <a:alpha val="90000"/>
          </a:schemeClr>
        </a:solidFill>
        <a:ln w="6350" cap="flat" cmpd="sng" algn="ctr">
          <a:solidFill>
            <a:schemeClr val="accent5">
              <a:hueOff val="83915"/>
              <a:satOff val="-1417"/>
              <a:lumOff val="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b="1" kern="1200" dirty="0">
              <a:latin typeface="Calibri" panose="020F0502020204030204" pitchFamily="34" charset="0"/>
              <a:cs typeface="Calibri" panose="020F0502020204030204" pitchFamily="34" charset="0"/>
            </a:rPr>
            <a:t>Text Cleansing &amp; Processing</a:t>
          </a:r>
          <a:endParaRPr lang="en-US" sz="1200" b="1"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Removal of punctuations, digits and extra spaces</a:t>
          </a: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unwanted codes(ASCII, UTF)</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stop words</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Lemmatization</a:t>
          </a: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Length normalization(DL)</a:t>
          </a:r>
          <a:endParaRPr lang="en-US" sz="1200" kern="1200" dirty="0">
            <a:latin typeface="Calibri" panose="020F0502020204030204" pitchFamily="34" charset="0"/>
            <a:cs typeface="Calibri" panose="020F0502020204030204" pitchFamily="34" charset="0"/>
          </a:endParaRPr>
        </a:p>
        <a:p>
          <a:pPr marL="114300" lvl="1" indent="-114300" algn="l" defTabSz="533400">
            <a:lnSpc>
              <a:spcPct val="90000"/>
            </a:lnSpc>
            <a:spcBef>
              <a:spcPct val="0"/>
            </a:spcBef>
            <a:spcAft>
              <a:spcPct val="15000"/>
            </a:spcAft>
            <a:buChar char="•"/>
          </a:pPr>
          <a:r>
            <a:rPr lang="en-IN" sz="1200" b="1" kern="1200" dirty="0">
              <a:latin typeface="Calibri" panose="020F0502020204030204" pitchFamily="34" charset="0"/>
              <a:cs typeface="Calibri" panose="020F0502020204030204" pitchFamily="34" charset="0"/>
            </a:rPr>
            <a:t>Feature creation</a:t>
          </a:r>
          <a:endParaRPr lang="en-US" sz="1200" b="1"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N-grams for feature creation</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Counter Vectorization(ML)</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TF-IDF(ML)</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Tokenization(DL)</a:t>
          </a:r>
          <a:endParaRPr lang="en-US" sz="1200" kern="1200" dirty="0">
            <a:latin typeface="Calibri" panose="020F0502020204030204" pitchFamily="34" charset="0"/>
            <a:cs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latin typeface="Calibri" panose="020F0502020204030204" pitchFamily="34" charset="0"/>
            <a:cs typeface="Calibri" panose="020F0502020204030204" pitchFamily="34" charset="0"/>
          </a:endParaRPr>
        </a:p>
      </dsp:txBody>
      <dsp:txXfrm>
        <a:off x="2408803" y="281509"/>
        <a:ext cx="2143202" cy="2957694"/>
      </dsp:txXfrm>
    </dsp:sp>
    <dsp:sp modelId="{60B2DC7F-D4AF-4138-98BF-8EC9AFB7F2E6}">
      <dsp:nvSpPr>
        <dsp:cNvPr id="0" name=""/>
        <dsp:cNvSpPr/>
      </dsp:nvSpPr>
      <dsp:spPr>
        <a:xfrm>
          <a:off x="4187033" y="-163032"/>
          <a:ext cx="676677" cy="326064"/>
        </a:xfrm>
        <a:prstGeom prst="rightArrow">
          <a:avLst>
            <a:gd name="adj1" fmla="val 60000"/>
            <a:gd name="adj2" fmla="val 50000"/>
          </a:avLst>
        </a:prstGeom>
        <a:gradFill rotWithShape="0">
          <a:gsLst>
            <a:gs pos="0">
              <a:schemeClr val="accent5">
                <a:hueOff val="111887"/>
                <a:satOff val="-1890"/>
                <a:lumOff val="2353"/>
                <a:alphaOff val="0"/>
                <a:satMod val="103000"/>
                <a:lumMod val="102000"/>
                <a:tint val="94000"/>
              </a:schemeClr>
            </a:gs>
            <a:gs pos="50000">
              <a:schemeClr val="accent5">
                <a:hueOff val="111887"/>
                <a:satOff val="-1890"/>
                <a:lumOff val="2353"/>
                <a:alphaOff val="0"/>
                <a:satMod val="110000"/>
                <a:lumMod val="100000"/>
                <a:shade val="100000"/>
              </a:schemeClr>
            </a:gs>
            <a:gs pos="100000">
              <a:schemeClr val="accent5">
                <a:hueOff val="111887"/>
                <a:satOff val="-1890"/>
                <a:lumOff val="2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4187033" y="-97819"/>
        <a:ext cx="578858" cy="195638"/>
      </dsp:txXfrm>
    </dsp:sp>
    <dsp:sp modelId="{0C299294-1060-4E8B-9355-CDAB20660C62}">
      <dsp:nvSpPr>
        <dsp:cNvPr id="0" name=""/>
        <dsp:cNvSpPr/>
      </dsp:nvSpPr>
      <dsp:spPr>
        <a:xfrm>
          <a:off x="5144595" y="-214831"/>
          <a:ext cx="1310928" cy="644494"/>
        </a:xfrm>
        <a:prstGeom prst="roundRect">
          <a:avLst>
            <a:gd name="adj" fmla="val 10000"/>
          </a:avLst>
        </a:prstGeom>
        <a:gradFill rotWithShape="0">
          <a:gsLst>
            <a:gs pos="0">
              <a:schemeClr val="accent5">
                <a:hueOff val="167831"/>
                <a:satOff val="-2835"/>
                <a:lumOff val="3529"/>
                <a:alphaOff val="0"/>
                <a:satMod val="103000"/>
                <a:lumMod val="102000"/>
                <a:tint val="94000"/>
              </a:schemeClr>
            </a:gs>
            <a:gs pos="50000">
              <a:schemeClr val="accent5">
                <a:hueOff val="167831"/>
                <a:satOff val="-2835"/>
                <a:lumOff val="3529"/>
                <a:alphaOff val="0"/>
                <a:satMod val="110000"/>
                <a:lumMod val="100000"/>
                <a:shade val="100000"/>
              </a:schemeClr>
            </a:gs>
            <a:gs pos="100000">
              <a:schemeClr val="accent5">
                <a:hueOff val="167831"/>
                <a:satOff val="-2835"/>
                <a:lumOff val="352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alibri" panose="020F0502020204030204" pitchFamily="34" charset="0"/>
              <a:cs typeface="Calibri" panose="020F0502020204030204" pitchFamily="34" charset="0"/>
            </a:rPr>
            <a:t>Modelling</a:t>
          </a:r>
        </a:p>
      </dsp:txBody>
      <dsp:txXfrm>
        <a:off x="5144595" y="-214831"/>
        <a:ext cx="1310928" cy="429663"/>
      </dsp:txXfrm>
    </dsp:sp>
    <dsp:sp modelId="{95F6267C-8158-45D1-B685-B0F55DD6906B}">
      <dsp:nvSpPr>
        <dsp:cNvPr id="0" name=""/>
        <dsp:cNvSpPr/>
      </dsp:nvSpPr>
      <dsp:spPr>
        <a:xfrm>
          <a:off x="5184891" y="214831"/>
          <a:ext cx="1766384" cy="3091050"/>
        </a:xfrm>
        <a:prstGeom prst="roundRect">
          <a:avLst>
            <a:gd name="adj" fmla="val 10000"/>
          </a:avLst>
        </a:prstGeom>
        <a:solidFill>
          <a:schemeClr val="bg1">
            <a:alpha val="90000"/>
          </a:schemeClr>
        </a:solidFill>
        <a:ln w="6350" cap="flat" cmpd="sng" algn="ctr">
          <a:solidFill>
            <a:schemeClr val="accent5">
              <a:hueOff val="167831"/>
              <a:satOff val="-2835"/>
              <a:lumOff val="3529"/>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latin typeface="Calibri" panose="020F0502020204030204" pitchFamily="34" charset="0"/>
              <a:cs typeface="Calibri" panose="020F0502020204030204" pitchFamily="34" charset="0"/>
            </a:rPr>
            <a:t>Model Selection from the best performing models</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Logistic Regression</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Random Forest</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XG Boost</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Naïve Bias</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Bi-Directional LSTM</a:t>
          </a:r>
        </a:p>
      </dsp:txBody>
      <dsp:txXfrm>
        <a:off x="5236627" y="266567"/>
        <a:ext cx="1662912" cy="2987578"/>
      </dsp:txXfrm>
    </dsp:sp>
    <dsp:sp modelId="{88D3C79B-4E73-477F-80C8-8B940D7C0F76}">
      <dsp:nvSpPr>
        <dsp:cNvPr id="0" name=""/>
        <dsp:cNvSpPr/>
      </dsp:nvSpPr>
      <dsp:spPr>
        <a:xfrm>
          <a:off x="6710939" y="-163032"/>
          <a:ext cx="541481" cy="326064"/>
        </a:xfrm>
        <a:prstGeom prst="rightArrow">
          <a:avLst>
            <a:gd name="adj1" fmla="val 60000"/>
            <a:gd name="adj2" fmla="val 50000"/>
          </a:avLst>
        </a:prstGeom>
        <a:gradFill rotWithShape="0">
          <a:gsLst>
            <a:gs pos="0">
              <a:schemeClr val="accent5">
                <a:hueOff val="223775"/>
                <a:satOff val="-3780"/>
                <a:lumOff val="4705"/>
                <a:alphaOff val="0"/>
                <a:satMod val="103000"/>
                <a:lumMod val="102000"/>
                <a:tint val="94000"/>
              </a:schemeClr>
            </a:gs>
            <a:gs pos="50000">
              <a:schemeClr val="accent5">
                <a:hueOff val="223775"/>
                <a:satOff val="-3780"/>
                <a:lumOff val="4705"/>
                <a:alphaOff val="0"/>
                <a:satMod val="110000"/>
                <a:lumMod val="100000"/>
                <a:shade val="100000"/>
              </a:schemeClr>
            </a:gs>
            <a:gs pos="100000">
              <a:schemeClr val="accent5">
                <a:hueOff val="223775"/>
                <a:satOff val="-3780"/>
                <a:lumOff val="4705"/>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710939" y="-97819"/>
        <a:ext cx="443662" cy="195638"/>
      </dsp:txXfrm>
    </dsp:sp>
    <dsp:sp modelId="{B81AB7F8-1B53-413C-98E9-B77835261140}">
      <dsp:nvSpPr>
        <dsp:cNvPr id="0" name=""/>
        <dsp:cNvSpPr/>
      </dsp:nvSpPr>
      <dsp:spPr>
        <a:xfrm>
          <a:off x="7477186" y="-214831"/>
          <a:ext cx="1310928" cy="644494"/>
        </a:xfrm>
        <a:prstGeom prst="roundRect">
          <a:avLst>
            <a:gd name="adj" fmla="val 10000"/>
          </a:avLst>
        </a:prstGeom>
        <a:gradFill rotWithShape="0">
          <a:gsLst>
            <a:gs pos="0">
              <a:schemeClr val="accent5">
                <a:hueOff val="251746"/>
                <a:satOff val="-4252"/>
                <a:lumOff val="5294"/>
                <a:alphaOff val="0"/>
                <a:satMod val="103000"/>
                <a:lumMod val="102000"/>
                <a:tint val="94000"/>
              </a:schemeClr>
            </a:gs>
            <a:gs pos="50000">
              <a:schemeClr val="accent5">
                <a:hueOff val="251746"/>
                <a:satOff val="-4252"/>
                <a:lumOff val="5294"/>
                <a:alphaOff val="0"/>
                <a:satMod val="110000"/>
                <a:lumMod val="100000"/>
                <a:shade val="100000"/>
              </a:schemeClr>
            </a:gs>
            <a:gs pos="100000">
              <a:schemeClr val="accent5">
                <a:hueOff val="251746"/>
                <a:satOff val="-4252"/>
                <a:lumOff val="529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alibri" panose="020F0502020204030204" pitchFamily="34" charset="0"/>
              <a:cs typeface="Calibri" panose="020F0502020204030204" pitchFamily="34" charset="0"/>
            </a:rPr>
            <a:t>Model Evaluation</a:t>
          </a:r>
        </a:p>
      </dsp:txBody>
      <dsp:txXfrm>
        <a:off x="7477186" y="-214831"/>
        <a:ext cx="1310928" cy="429663"/>
      </dsp:txXfrm>
    </dsp:sp>
    <dsp:sp modelId="{EE1C4BF4-FB66-4453-9640-2C3A682F45E4}">
      <dsp:nvSpPr>
        <dsp:cNvPr id="0" name=""/>
        <dsp:cNvSpPr/>
      </dsp:nvSpPr>
      <dsp:spPr>
        <a:xfrm>
          <a:off x="7517482" y="214831"/>
          <a:ext cx="1766384" cy="3091050"/>
        </a:xfrm>
        <a:prstGeom prst="roundRect">
          <a:avLst>
            <a:gd name="adj" fmla="val 10000"/>
          </a:avLst>
        </a:prstGeom>
        <a:solidFill>
          <a:schemeClr val="bg1">
            <a:alpha val="90000"/>
          </a:schemeClr>
        </a:solidFill>
        <a:ln w="6350" cap="flat" cmpd="sng" algn="ctr">
          <a:solidFill>
            <a:schemeClr val="accent5">
              <a:hueOff val="251746"/>
              <a:satOff val="-4252"/>
              <a:lumOff val="529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Accuracy</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Confusion Matrix</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Classification Report</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F1 Score</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AUC Curve</a:t>
          </a:r>
        </a:p>
      </dsp:txBody>
      <dsp:txXfrm>
        <a:off x="7569218" y="266567"/>
        <a:ext cx="1662912" cy="2987578"/>
      </dsp:txXfrm>
    </dsp:sp>
    <dsp:sp modelId="{2213D32A-2442-4801-A313-A5720AEBAAD1}">
      <dsp:nvSpPr>
        <dsp:cNvPr id="0" name=""/>
        <dsp:cNvSpPr/>
      </dsp:nvSpPr>
      <dsp:spPr>
        <a:xfrm>
          <a:off x="9043530" y="-163032"/>
          <a:ext cx="541481" cy="326064"/>
        </a:xfrm>
        <a:prstGeom prst="rightArrow">
          <a:avLst>
            <a:gd name="adj1" fmla="val 60000"/>
            <a:gd name="adj2" fmla="val 50000"/>
          </a:avLst>
        </a:prstGeom>
        <a:gradFill rotWithShape="0">
          <a:gsLst>
            <a:gs pos="0">
              <a:schemeClr val="accent5">
                <a:hueOff val="335662"/>
                <a:satOff val="-5670"/>
                <a:lumOff val="7058"/>
                <a:alphaOff val="0"/>
                <a:satMod val="103000"/>
                <a:lumMod val="102000"/>
                <a:tint val="94000"/>
              </a:schemeClr>
            </a:gs>
            <a:gs pos="50000">
              <a:schemeClr val="accent5">
                <a:hueOff val="335662"/>
                <a:satOff val="-5670"/>
                <a:lumOff val="7058"/>
                <a:alphaOff val="0"/>
                <a:satMod val="110000"/>
                <a:lumMod val="100000"/>
                <a:shade val="100000"/>
              </a:schemeClr>
            </a:gs>
            <a:gs pos="100000">
              <a:schemeClr val="accent5">
                <a:hueOff val="335662"/>
                <a:satOff val="-5670"/>
                <a:lumOff val="7058"/>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9043530" y="-97819"/>
        <a:ext cx="443662" cy="195638"/>
      </dsp:txXfrm>
    </dsp:sp>
    <dsp:sp modelId="{FFDBA297-4A9C-4414-BF7B-E141C885768E}">
      <dsp:nvSpPr>
        <dsp:cNvPr id="0" name=""/>
        <dsp:cNvSpPr/>
      </dsp:nvSpPr>
      <dsp:spPr>
        <a:xfrm>
          <a:off x="9809777" y="-214831"/>
          <a:ext cx="1310928" cy="644494"/>
        </a:xfrm>
        <a:prstGeom prst="roundRect">
          <a:avLst>
            <a:gd name="adj" fmla="val 10000"/>
          </a:avLst>
        </a:prstGeom>
        <a:gradFill rotWithShape="0">
          <a:gsLst>
            <a:gs pos="0">
              <a:schemeClr val="accent5">
                <a:hueOff val="335662"/>
                <a:satOff val="-5670"/>
                <a:lumOff val="7058"/>
                <a:alphaOff val="0"/>
                <a:satMod val="103000"/>
                <a:lumMod val="102000"/>
                <a:tint val="94000"/>
              </a:schemeClr>
            </a:gs>
            <a:gs pos="50000">
              <a:schemeClr val="accent5">
                <a:hueOff val="335662"/>
                <a:satOff val="-5670"/>
                <a:lumOff val="7058"/>
                <a:alphaOff val="0"/>
                <a:satMod val="110000"/>
                <a:lumMod val="100000"/>
                <a:shade val="100000"/>
              </a:schemeClr>
            </a:gs>
            <a:gs pos="100000">
              <a:schemeClr val="accent5">
                <a:hueOff val="335662"/>
                <a:satOff val="-5670"/>
                <a:lumOff val="705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alibri" panose="020F0502020204030204" pitchFamily="34" charset="0"/>
              <a:cs typeface="Calibri" panose="020F0502020204030204" pitchFamily="34" charset="0"/>
            </a:rPr>
            <a:t>Sentiment Prediction</a:t>
          </a:r>
        </a:p>
      </dsp:txBody>
      <dsp:txXfrm>
        <a:off x="9809777" y="-214831"/>
        <a:ext cx="1310928" cy="429663"/>
      </dsp:txXfrm>
    </dsp:sp>
    <dsp:sp modelId="{57ADB9B9-A9E5-44C3-849A-F1C2E72FF751}">
      <dsp:nvSpPr>
        <dsp:cNvPr id="0" name=""/>
        <dsp:cNvSpPr/>
      </dsp:nvSpPr>
      <dsp:spPr>
        <a:xfrm>
          <a:off x="9850073" y="214831"/>
          <a:ext cx="1766384" cy="3091050"/>
        </a:xfrm>
        <a:prstGeom prst="roundRect">
          <a:avLst>
            <a:gd name="adj" fmla="val 10000"/>
          </a:avLst>
        </a:prstGeom>
        <a:solidFill>
          <a:schemeClr val="bg1">
            <a:alpha val="90000"/>
          </a:schemeClr>
        </a:solidFill>
        <a:ln w="6350" cap="flat" cmpd="sng" algn="ctr">
          <a:solidFill>
            <a:schemeClr val="accent5">
              <a:hueOff val="335662"/>
              <a:satOff val="-5670"/>
              <a:lumOff val="705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Predicting Sentiment for the newer reviews and validating</a:t>
          </a:r>
        </a:p>
      </dsp:txBody>
      <dsp:txXfrm>
        <a:off x="9901809" y="266567"/>
        <a:ext cx="1662912" cy="298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409AC-D657-41A4-B48F-69E5F542A3B6}">
      <dsp:nvSpPr>
        <dsp:cNvPr id="0" name=""/>
        <dsp:cNvSpPr/>
      </dsp:nvSpPr>
      <dsp:spPr>
        <a:xfrm>
          <a:off x="10758" y="-216441"/>
          <a:ext cx="1654564" cy="649324"/>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Output of Part-1</a:t>
          </a:r>
        </a:p>
      </dsp:txBody>
      <dsp:txXfrm>
        <a:off x="10758" y="-216441"/>
        <a:ext cx="1654564" cy="432882"/>
      </dsp:txXfrm>
    </dsp:sp>
    <dsp:sp modelId="{6FC80C1E-1092-47B4-B965-7AB4D552F84D}">
      <dsp:nvSpPr>
        <dsp:cNvPr id="0" name=""/>
        <dsp:cNvSpPr/>
      </dsp:nvSpPr>
      <dsp:spPr>
        <a:xfrm>
          <a:off x="158045" y="216441"/>
          <a:ext cx="1802513" cy="3004278"/>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Output from Sentiment Analysis will be input for Topic Modelling</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Sentiment with Negative values are taken</a:t>
          </a:r>
        </a:p>
      </dsp:txBody>
      <dsp:txXfrm>
        <a:off x="210839" y="269235"/>
        <a:ext cx="1696925" cy="2898690"/>
      </dsp:txXfrm>
    </dsp:sp>
    <dsp:sp modelId="{EEF456ED-5961-49CF-9617-69723F22F4EA}">
      <dsp:nvSpPr>
        <dsp:cNvPr id="0" name=""/>
        <dsp:cNvSpPr/>
      </dsp:nvSpPr>
      <dsp:spPr>
        <a:xfrm>
          <a:off x="1873106" y="-134587"/>
          <a:ext cx="440500" cy="269175"/>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Calibri" panose="020F0502020204030204" pitchFamily="34" charset="0"/>
            <a:cs typeface="Calibri" panose="020F0502020204030204" pitchFamily="34" charset="0"/>
          </a:endParaRPr>
        </a:p>
      </dsp:txBody>
      <dsp:txXfrm>
        <a:off x="1873106" y="-80752"/>
        <a:ext cx="359748" cy="161505"/>
      </dsp:txXfrm>
    </dsp:sp>
    <dsp:sp modelId="{93519A87-4FA5-4770-8193-C0161E1BCD48}">
      <dsp:nvSpPr>
        <dsp:cNvPr id="0" name=""/>
        <dsp:cNvSpPr/>
      </dsp:nvSpPr>
      <dsp:spPr>
        <a:xfrm>
          <a:off x="2496457" y="-216441"/>
          <a:ext cx="1654564" cy="649324"/>
        </a:xfrm>
        <a:prstGeom prst="roundRect">
          <a:avLst>
            <a:gd name="adj" fmla="val 10000"/>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Text Pre-processing</a:t>
          </a:r>
        </a:p>
      </dsp:txBody>
      <dsp:txXfrm>
        <a:off x="2496457" y="-216441"/>
        <a:ext cx="1654564" cy="432882"/>
      </dsp:txXfrm>
    </dsp:sp>
    <dsp:sp modelId="{ECF78081-33AB-47EC-9E17-F868C08B36F9}">
      <dsp:nvSpPr>
        <dsp:cNvPr id="0" name=""/>
        <dsp:cNvSpPr/>
      </dsp:nvSpPr>
      <dsp:spPr>
        <a:xfrm>
          <a:off x="2394711" y="216441"/>
          <a:ext cx="2300577" cy="3004278"/>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1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latin typeface="Calibri" panose="020F0502020204030204" pitchFamily="34" charset="0"/>
              <a:cs typeface="Calibri" panose="020F0502020204030204" pitchFamily="34" charset="0"/>
            </a:rPr>
            <a:t>Text Cleansing &amp; Processing</a:t>
          </a:r>
          <a:endParaRPr lang="en-US" sz="14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Removal of punctuations, digits and extra spaces</a:t>
          </a: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unwanted codes(ASCII, UTF)</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Removal of stop words</a:t>
          </a:r>
          <a:endParaRPr lang="en-US" sz="120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a:latin typeface="Calibri" panose="020F0502020204030204" pitchFamily="34" charset="0"/>
              <a:cs typeface="Calibri" panose="020F0502020204030204" pitchFamily="34" charset="0"/>
            </a:rPr>
            <a:t>Lemmatization</a:t>
          </a:r>
        </a:p>
        <a:p>
          <a:pPr marL="228600" lvl="2" indent="-114300" algn="l" defTabSz="533400">
            <a:lnSpc>
              <a:spcPct val="90000"/>
            </a:lnSpc>
            <a:spcBef>
              <a:spcPct val="0"/>
            </a:spcBef>
            <a:spcAft>
              <a:spcPct val="15000"/>
            </a:spcAft>
            <a:buFont typeface="Courier New" panose="02070309020205020404" pitchFamily="49" charset="0"/>
            <a:buChar char="o"/>
          </a:pPr>
          <a:r>
            <a:rPr lang="en-IN" sz="1200" kern="1200" dirty="0">
              <a:latin typeface="Calibri" panose="020F0502020204030204" pitchFamily="34" charset="0"/>
              <a:cs typeface="Calibri" panose="020F0502020204030204" pitchFamily="34" charset="0"/>
            </a:rPr>
            <a:t>Length normalization(DL)</a:t>
          </a:r>
          <a:endParaRPr lang="en-US" sz="1200" kern="1200" dirty="0">
            <a:latin typeface="Calibri" panose="020F0502020204030204" pitchFamily="34" charset="0"/>
            <a:cs typeface="Calibri" panose="020F0502020204030204" pitchFamily="34" charset="0"/>
          </a:endParaRPr>
        </a:p>
        <a:p>
          <a:pPr marL="114300" lvl="1" indent="-114300" algn="l" defTabSz="622300">
            <a:lnSpc>
              <a:spcPct val="90000"/>
            </a:lnSpc>
            <a:spcBef>
              <a:spcPct val="0"/>
            </a:spcBef>
            <a:spcAft>
              <a:spcPct val="15000"/>
            </a:spcAft>
            <a:buChar char="•"/>
          </a:pPr>
          <a:r>
            <a:rPr lang="en-IN" sz="1400" b="1"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Feature creation</a:t>
          </a:r>
          <a:endParaRPr lang="en-US" sz="1400" b="1"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b="0"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N-grams for feature </a:t>
          </a:r>
          <a:r>
            <a:rPr lang="en-IN" sz="1200" b="0" kern="1200" dirty="0">
              <a:latin typeface="Calibri" panose="020F0502020204030204" pitchFamily="34" charset="0"/>
              <a:cs typeface="Calibri" panose="020F0502020204030204" pitchFamily="34" charset="0"/>
            </a:rPr>
            <a:t>creation</a:t>
          </a:r>
          <a:endParaRPr lang="en-US" sz="1200" b="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b="0" kern="1200" dirty="0">
              <a:latin typeface="Calibri" panose="020F0502020204030204" pitchFamily="34" charset="0"/>
              <a:cs typeface="Calibri" panose="020F0502020204030204" pitchFamily="34" charset="0"/>
            </a:rPr>
            <a:t>Counter Vectorization(ML)</a:t>
          </a:r>
          <a:endParaRPr lang="en-US" sz="1200" b="0" kern="1200" dirty="0">
            <a:latin typeface="Calibri" panose="020F0502020204030204" pitchFamily="34" charset="0"/>
            <a:cs typeface="Calibri" panose="020F0502020204030204" pitchFamily="34"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IN" sz="1200" b="0" kern="1200" dirty="0">
              <a:latin typeface="Calibri" panose="020F0502020204030204" pitchFamily="34" charset="0"/>
              <a:cs typeface="Calibri" panose="020F0502020204030204" pitchFamily="34" charset="0"/>
            </a:rPr>
            <a:t>TF-IDF(ML)</a:t>
          </a:r>
          <a:endParaRPr lang="en-US" sz="1200" b="0" kern="1200" dirty="0">
            <a:latin typeface="Calibri" panose="020F0502020204030204" pitchFamily="34" charset="0"/>
            <a:cs typeface="Calibri" panose="020F0502020204030204" pitchFamily="34" charset="0"/>
          </a:endParaRPr>
        </a:p>
      </dsp:txBody>
      <dsp:txXfrm>
        <a:off x="2462093" y="283823"/>
        <a:ext cx="2165813" cy="2869514"/>
      </dsp:txXfrm>
    </dsp:sp>
    <dsp:sp modelId="{60B2DC7F-D4AF-4138-98BF-8EC9AFB7F2E6}">
      <dsp:nvSpPr>
        <dsp:cNvPr id="0" name=""/>
        <dsp:cNvSpPr/>
      </dsp:nvSpPr>
      <dsp:spPr>
        <a:xfrm>
          <a:off x="4395627" y="-134587"/>
          <a:ext cx="518562" cy="269175"/>
        </a:xfrm>
        <a:prstGeom prst="rightArrow">
          <a:avLst>
            <a:gd name="adj1" fmla="val 60000"/>
            <a:gd name="adj2" fmla="val 50000"/>
          </a:avLst>
        </a:prstGeom>
        <a:gradFill rotWithShape="0">
          <a:gsLst>
            <a:gs pos="0">
              <a:schemeClr val="accent1">
                <a:shade val="90000"/>
                <a:hueOff val="304773"/>
                <a:satOff val="-23465"/>
                <a:lumOff val="15870"/>
                <a:alphaOff val="0"/>
                <a:satMod val="103000"/>
                <a:lumMod val="102000"/>
                <a:tint val="94000"/>
              </a:schemeClr>
            </a:gs>
            <a:gs pos="50000">
              <a:schemeClr val="accent1">
                <a:shade val="90000"/>
                <a:hueOff val="304773"/>
                <a:satOff val="-23465"/>
                <a:lumOff val="15870"/>
                <a:alphaOff val="0"/>
                <a:satMod val="110000"/>
                <a:lumMod val="100000"/>
                <a:shade val="100000"/>
              </a:schemeClr>
            </a:gs>
            <a:gs pos="100000">
              <a:schemeClr val="accent1">
                <a:shade val="90000"/>
                <a:hueOff val="304773"/>
                <a:satOff val="-23465"/>
                <a:lumOff val="158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Calibri" panose="020F0502020204030204" pitchFamily="34" charset="0"/>
            <a:cs typeface="Calibri" panose="020F0502020204030204" pitchFamily="34" charset="0"/>
          </a:endParaRPr>
        </a:p>
      </dsp:txBody>
      <dsp:txXfrm>
        <a:off x="4395627" y="-80752"/>
        <a:ext cx="437810" cy="161505"/>
      </dsp:txXfrm>
    </dsp:sp>
    <dsp:sp modelId="{0C299294-1060-4E8B-9355-CDAB20660C62}">
      <dsp:nvSpPr>
        <dsp:cNvPr id="0" name=""/>
        <dsp:cNvSpPr/>
      </dsp:nvSpPr>
      <dsp:spPr>
        <a:xfrm>
          <a:off x="5129442" y="-216441"/>
          <a:ext cx="1654564" cy="649324"/>
        </a:xfrm>
        <a:prstGeom prst="roundRect">
          <a:avLst>
            <a:gd name="adj" fmla="val 10000"/>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Calibri" panose="020F0502020204030204" pitchFamily="34" charset="0"/>
              <a:cs typeface="Calibri" panose="020F0502020204030204" pitchFamily="34" charset="0"/>
            </a:rPr>
            <a:t>Model building</a:t>
          </a:r>
        </a:p>
      </dsp:txBody>
      <dsp:txXfrm>
        <a:off x="5129442" y="-216441"/>
        <a:ext cx="1654564" cy="432882"/>
      </dsp:txXfrm>
    </dsp:sp>
    <dsp:sp modelId="{95F6267C-8158-45D1-B685-B0F55DD6906B}">
      <dsp:nvSpPr>
        <dsp:cNvPr id="0" name=""/>
        <dsp:cNvSpPr/>
      </dsp:nvSpPr>
      <dsp:spPr>
        <a:xfrm>
          <a:off x="5248986" y="216441"/>
          <a:ext cx="1857997" cy="3004278"/>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Topic Modelling using LDA</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NMF (</a:t>
          </a:r>
          <a:r>
            <a:rPr lang="en-US" sz="1400" kern="1200" dirty="0">
              <a:solidFill>
                <a:srgbClr val="000000">
                  <a:hueOff val="0"/>
                  <a:satOff val="0"/>
                  <a:lumOff val="0"/>
                  <a:alphaOff val="0"/>
                </a:srgbClr>
              </a:solidFill>
              <a:latin typeface="Calibri" panose="020F0502020204030204" pitchFamily="34" charset="0"/>
              <a:ea typeface="+mn-ea"/>
              <a:cs typeface="Calibri" panose="020F0502020204030204" pitchFamily="34" charset="0"/>
            </a:rPr>
            <a:t>Non-negative Matrix Factorization)</a:t>
          </a:r>
        </a:p>
        <a:p>
          <a:pPr marL="114300" lvl="1" indent="-114300" algn="l" defTabSz="622300">
            <a:lnSpc>
              <a:spcPct val="90000"/>
            </a:lnSpc>
            <a:spcBef>
              <a:spcPct val="0"/>
            </a:spcBef>
            <a:spcAft>
              <a:spcPct val="15000"/>
            </a:spcAft>
            <a:buChar char="•"/>
          </a:pPr>
          <a:r>
            <a:rPr lang="en-IN" sz="1400" kern="1200" dirty="0">
              <a:latin typeface="Calibri" panose="020F0502020204030204" pitchFamily="34" charset="0"/>
              <a:cs typeface="Calibri" panose="020F0502020204030204" pitchFamily="34" charset="0"/>
            </a:rPr>
            <a:t>LDA with </a:t>
          </a:r>
          <a:r>
            <a:rPr lang="en-IN" sz="1400" kern="1200" dirty="0" err="1">
              <a:latin typeface="Calibri" panose="020F0502020204030204" pitchFamily="34" charset="0"/>
              <a:cs typeface="Calibri" panose="020F0502020204030204" pitchFamily="34" charset="0"/>
            </a:rPr>
            <a:t>Gensim</a:t>
          </a:r>
          <a:endParaRPr lang="en-US" sz="1400" kern="1200" dirty="0">
            <a:latin typeface="Calibri" panose="020F0502020204030204" pitchFamily="34" charset="0"/>
            <a:cs typeface="Calibri" panose="020F0502020204030204" pitchFamily="34" charset="0"/>
          </a:endParaRPr>
        </a:p>
        <a:p>
          <a:pPr marL="114300" lvl="1" indent="-114300" algn="l" defTabSz="622300">
            <a:lnSpc>
              <a:spcPct val="90000"/>
            </a:lnSpc>
            <a:spcBef>
              <a:spcPct val="0"/>
            </a:spcBef>
            <a:spcAft>
              <a:spcPct val="15000"/>
            </a:spcAft>
            <a:buChar char="•"/>
          </a:pPr>
          <a:r>
            <a:rPr lang="en-IN" sz="1400" kern="1200" dirty="0" err="1">
              <a:latin typeface="Calibri" panose="020F0502020204030204" pitchFamily="34" charset="0"/>
              <a:cs typeface="Calibri" panose="020F0502020204030204" pitchFamily="34" charset="0"/>
            </a:rPr>
            <a:t>CorEx</a:t>
          </a:r>
          <a:r>
            <a:rPr lang="en-IN" sz="1400" kern="1200" dirty="0">
              <a:latin typeface="Calibri" panose="020F0502020204030204" pitchFamily="34" charset="0"/>
              <a:cs typeface="Calibri" panose="020F0502020204030204" pitchFamily="34" charset="0"/>
            </a:rPr>
            <a:t>(To be implemented)</a:t>
          </a:r>
          <a:endParaRPr lang="en-US" sz="1400" kern="1200" dirty="0">
            <a:latin typeface="Calibri" panose="020F0502020204030204" pitchFamily="34" charset="0"/>
            <a:cs typeface="Calibri" panose="020F0502020204030204" pitchFamily="34" charset="0"/>
          </a:endParaRPr>
        </a:p>
      </dsp:txBody>
      <dsp:txXfrm>
        <a:off x="5303405" y="270860"/>
        <a:ext cx="1749159" cy="2895440"/>
      </dsp:txXfrm>
    </dsp:sp>
    <dsp:sp modelId="{88D3C79B-4E73-477F-80C8-8B940D7C0F76}">
      <dsp:nvSpPr>
        <dsp:cNvPr id="0" name=""/>
        <dsp:cNvSpPr/>
      </dsp:nvSpPr>
      <dsp:spPr>
        <a:xfrm>
          <a:off x="6973289" y="-134587"/>
          <a:ext cx="401279" cy="269175"/>
        </a:xfrm>
        <a:prstGeom prst="rightArrow">
          <a:avLst>
            <a:gd name="adj1" fmla="val 60000"/>
            <a:gd name="adj2" fmla="val 50000"/>
          </a:avLst>
        </a:prstGeom>
        <a:gradFill rotWithShape="0">
          <a:gsLst>
            <a:gs pos="0">
              <a:schemeClr val="accent1">
                <a:shade val="90000"/>
                <a:hueOff val="609547"/>
                <a:satOff val="-46929"/>
                <a:lumOff val="31740"/>
                <a:alphaOff val="0"/>
                <a:satMod val="103000"/>
                <a:lumMod val="102000"/>
                <a:tint val="94000"/>
              </a:schemeClr>
            </a:gs>
            <a:gs pos="50000">
              <a:schemeClr val="accent1">
                <a:shade val="90000"/>
                <a:hueOff val="609547"/>
                <a:satOff val="-46929"/>
                <a:lumOff val="31740"/>
                <a:alphaOff val="0"/>
                <a:satMod val="110000"/>
                <a:lumMod val="100000"/>
                <a:shade val="100000"/>
              </a:schemeClr>
            </a:gs>
            <a:gs pos="100000">
              <a:schemeClr val="accent1">
                <a:shade val="90000"/>
                <a:hueOff val="609547"/>
                <a:satOff val="-46929"/>
                <a:lumOff val="317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Calibri" panose="020F0502020204030204" pitchFamily="34" charset="0"/>
            <a:cs typeface="Calibri" panose="020F0502020204030204" pitchFamily="34" charset="0"/>
          </a:endParaRPr>
        </a:p>
      </dsp:txBody>
      <dsp:txXfrm>
        <a:off x="6973289" y="-80752"/>
        <a:ext cx="320527" cy="161505"/>
      </dsp:txXfrm>
    </dsp:sp>
    <dsp:sp modelId="{2291310C-F6E1-49D4-81E2-0682EAFCEA5F}">
      <dsp:nvSpPr>
        <dsp:cNvPr id="0" name=""/>
        <dsp:cNvSpPr/>
      </dsp:nvSpPr>
      <dsp:spPr>
        <a:xfrm>
          <a:off x="7541137" y="-216441"/>
          <a:ext cx="1654564" cy="649324"/>
        </a:xfrm>
        <a:prstGeom prst="roundRect">
          <a:avLst>
            <a:gd name="adj" fmla="val 10000"/>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53340" numCol="1" spcCol="1270" anchor="ctr" anchorCtr="0">
          <a:noAutofit/>
        </a:bodyPr>
        <a:lstStyle/>
        <a:p>
          <a:pPr marL="0" lvl="0" indent="0" algn="l" defTabSz="622300">
            <a:lnSpc>
              <a:spcPct val="90000"/>
            </a:lnSpc>
            <a:spcBef>
              <a:spcPct val="0"/>
            </a:spcBef>
            <a:spcAft>
              <a:spcPct val="35000"/>
            </a:spcAft>
            <a:buNone/>
          </a:pPr>
          <a:r>
            <a:rPr lang="en-IN" sz="1400" kern="1200" dirty="0">
              <a:solidFill>
                <a:schemeClr val="tx1"/>
              </a:solidFill>
              <a:latin typeface="Calibri" panose="020F0502020204030204" pitchFamily="34" charset="0"/>
              <a:cs typeface="Calibri" panose="020F0502020204030204" pitchFamily="34" charset="0"/>
            </a:rPr>
            <a:t>Model Evaluation &amp; Validation</a:t>
          </a:r>
          <a:endParaRPr lang="en-US" sz="1400" kern="1200" dirty="0">
            <a:solidFill>
              <a:schemeClr val="tx1"/>
            </a:solidFill>
            <a:latin typeface="Calibri" panose="020F0502020204030204" pitchFamily="34" charset="0"/>
            <a:cs typeface="Calibri" panose="020F0502020204030204" pitchFamily="34" charset="0"/>
          </a:endParaRPr>
        </a:p>
      </dsp:txBody>
      <dsp:txXfrm>
        <a:off x="7541137" y="-216441"/>
        <a:ext cx="1654564" cy="432882"/>
      </dsp:txXfrm>
    </dsp:sp>
    <dsp:sp modelId="{D447628E-053C-4314-AD35-05F94F9F60F0}">
      <dsp:nvSpPr>
        <dsp:cNvPr id="0" name=""/>
        <dsp:cNvSpPr/>
      </dsp:nvSpPr>
      <dsp:spPr>
        <a:xfrm>
          <a:off x="7684588" y="216441"/>
          <a:ext cx="1810185" cy="3004278"/>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3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Model evaluation was measured only for </a:t>
          </a:r>
          <a:r>
            <a:rPr lang="en-US" sz="1400" kern="1200" dirty="0" err="1">
              <a:latin typeface="Calibri" panose="020F0502020204030204" pitchFamily="34" charset="0"/>
              <a:cs typeface="Calibri" panose="020F0502020204030204" pitchFamily="34" charset="0"/>
            </a:rPr>
            <a:t>Gensim</a:t>
          </a:r>
          <a:r>
            <a:rPr lang="en-US" sz="1400" kern="1200" dirty="0">
              <a:latin typeface="Calibri" panose="020F0502020204030204" pitchFamily="34" charset="0"/>
              <a:cs typeface="Calibri" panose="020F0502020204030204" pitchFamily="34" charset="0"/>
            </a:rPr>
            <a:t> implemented LDA and manually verified for the rest approaches</a:t>
          </a:r>
        </a:p>
      </dsp:txBody>
      <dsp:txXfrm>
        <a:off x="7737607" y="269460"/>
        <a:ext cx="1704147" cy="2898240"/>
      </dsp:txXfrm>
    </dsp:sp>
    <dsp:sp modelId="{3EDDCA86-21D6-4CB1-B4B1-704821CEDB40}">
      <dsp:nvSpPr>
        <dsp:cNvPr id="0" name=""/>
        <dsp:cNvSpPr/>
      </dsp:nvSpPr>
      <dsp:spPr>
        <a:xfrm>
          <a:off x="9379008" y="-134587"/>
          <a:ext cx="388609" cy="269175"/>
        </a:xfrm>
        <a:prstGeom prst="rightArrow">
          <a:avLst>
            <a:gd name="adj1" fmla="val 60000"/>
            <a:gd name="adj2" fmla="val 50000"/>
          </a:avLst>
        </a:prstGeom>
        <a:gradFill rotWithShape="0">
          <a:gsLst>
            <a:gs pos="0">
              <a:schemeClr val="accent1">
                <a:shade val="90000"/>
                <a:hueOff val="914320"/>
                <a:satOff val="-70394"/>
                <a:lumOff val="47610"/>
                <a:alphaOff val="0"/>
                <a:satMod val="103000"/>
                <a:lumMod val="102000"/>
                <a:tint val="94000"/>
              </a:schemeClr>
            </a:gs>
            <a:gs pos="50000">
              <a:schemeClr val="accent1">
                <a:shade val="90000"/>
                <a:hueOff val="914320"/>
                <a:satOff val="-70394"/>
                <a:lumOff val="47610"/>
                <a:alphaOff val="0"/>
                <a:satMod val="110000"/>
                <a:lumMod val="100000"/>
                <a:shade val="100000"/>
              </a:schemeClr>
            </a:gs>
            <a:gs pos="100000">
              <a:schemeClr val="accent1">
                <a:shade val="90000"/>
                <a:hueOff val="914320"/>
                <a:satOff val="-70394"/>
                <a:lumOff val="476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79008" y="-80752"/>
        <a:ext cx="307857" cy="161505"/>
      </dsp:txXfrm>
    </dsp:sp>
    <dsp:sp modelId="{B81AB7F8-1B53-413C-98E9-B77835261140}">
      <dsp:nvSpPr>
        <dsp:cNvPr id="0" name=""/>
        <dsp:cNvSpPr/>
      </dsp:nvSpPr>
      <dsp:spPr>
        <a:xfrm>
          <a:off x="9928927" y="-216441"/>
          <a:ext cx="1654564" cy="649324"/>
        </a:xfrm>
        <a:prstGeom prst="roundRect">
          <a:avLst>
            <a:gd name="adj" fmla="val 10000"/>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Calibri" panose="020F0502020204030204" pitchFamily="34" charset="0"/>
              <a:cs typeface="Calibri" panose="020F0502020204030204" pitchFamily="34" charset="0"/>
            </a:rPr>
            <a:t>Categorization</a:t>
          </a:r>
        </a:p>
      </dsp:txBody>
      <dsp:txXfrm>
        <a:off x="9928927" y="-216441"/>
        <a:ext cx="1654564" cy="432882"/>
      </dsp:txXfrm>
    </dsp:sp>
    <dsp:sp modelId="{EE1C4BF4-FB66-4453-9640-2C3A682F45E4}">
      <dsp:nvSpPr>
        <dsp:cNvPr id="0" name=""/>
        <dsp:cNvSpPr/>
      </dsp:nvSpPr>
      <dsp:spPr>
        <a:xfrm>
          <a:off x="10033006" y="216441"/>
          <a:ext cx="1888927" cy="3004278"/>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Categorization of Data using various Topics</a:t>
          </a:r>
        </a:p>
      </dsp:txBody>
      <dsp:txXfrm>
        <a:off x="10088331" y="271766"/>
        <a:ext cx="1778277" cy="2893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6/9/2020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11</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12</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13</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95556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16</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17</a:t>
            </a:fld>
            <a:endParaRPr lang="en-US"/>
          </a:p>
        </p:txBody>
      </p:sp>
    </p:spTree>
    <p:extLst>
      <p:ext uri="{BB962C8B-B14F-4D97-AF65-F5344CB8AC3E}">
        <p14:creationId xmlns:p14="http://schemas.microsoft.com/office/powerpoint/2010/main" val="34763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18</a:t>
            </a:fld>
            <a:endParaRPr lang="en-US"/>
          </a:p>
        </p:txBody>
      </p:sp>
    </p:spTree>
    <p:extLst>
      <p:ext uri="{BB962C8B-B14F-4D97-AF65-F5344CB8AC3E}">
        <p14:creationId xmlns:p14="http://schemas.microsoft.com/office/powerpoint/2010/main" val="1046763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09/06/2020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4F5AF8A1-ACE0-42FB-876F-B4769E386B90}"/>
              </a:ext>
            </a:extLst>
          </p:cNvPr>
          <p:cNvSpPr>
            <a:spLocks noGrp="1"/>
          </p:cNvSpPr>
          <p:nvPr>
            <p:ph type="title"/>
          </p:nvPr>
        </p:nvSpPr>
        <p:spPr>
          <a:xfrm>
            <a:off x="430209" y="254639"/>
            <a:ext cx="9694232" cy="452432"/>
          </a:xfrm>
        </p:spPr>
        <p:txBody>
          <a:bodyPr vert="horz" wrap="square" lIns="91440" tIns="45720" rIns="91440" bIns="45720" rtlCol="0" anchor="t" anchorCtr="0">
            <a:spAutoFit/>
          </a:bodyPr>
          <a:lstStyle/>
          <a:p>
            <a:r>
              <a:rPr lang="en-US" dirty="0"/>
              <a:t>Use Case: Voice Of Customer</a:t>
            </a:r>
          </a:p>
        </p:txBody>
      </p:sp>
      <p:sp>
        <p:nvSpPr>
          <p:cNvPr id="13" name="Rectangle 12">
            <a:extLst>
              <a:ext uri="{FF2B5EF4-FFF2-40B4-BE49-F238E27FC236}">
                <a16:creationId xmlns:a16="http://schemas.microsoft.com/office/drawing/2014/main" id="{4BB0E9FB-0784-41A2-ABEB-35B7A6108AB2}"/>
              </a:ext>
            </a:extLst>
          </p:cNvPr>
          <p:cNvSpPr/>
          <p:nvPr/>
        </p:nvSpPr>
        <p:spPr>
          <a:xfrm>
            <a:off x="430209" y="1016577"/>
            <a:ext cx="11324469" cy="1077218"/>
          </a:xfrm>
          <a:prstGeom prst="rect">
            <a:avLst/>
          </a:prstGeom>
        </p:spPr>
        <p:txBody>
          <a:bodyPr wrap="square">
            <a:spAutoFit/>
          </a:bodyPr>
          <a:lstStyle/>
          <a:p>
            <a:r>
              <a:rPr lang="en-US" sz="1600" b="1" dirty="0">
                <a:solidFill>
                  <a:schemeClr val="accent1"/>
                </a:solidFill>
                <a:latin typeface="Trebuchet MS" panose="020B0603020202020204" pitchFamily="34" charset="0"/>
              </a:rPr>
              <a:t>Part 1:</a:t>
            </a:r>
            <a:r>
              <a:rPr lang="en-US" sz="1600" dirty="0">
                <a:solidFill>
                  <a:schemeClr val="accent1"/>
                </a:solidFill>
                <a:latin typeface="Trebuchet MS" panose="020B0603020202020204" pitchFamily="34" charset="0"/>
              </a:rPr>
              <a:t> Review comments from the customer facing application will be analyzed for polarity[Positive &amp; Negative sentiments]</a:t>
            </a:r>
          </a:p>
          <a:p>
            <a:endParaRPr lang="en-US" sz="1600" dirty="0">
              <a:solidFill>
                <a:schemeClr val="accent1"/>
              </a:solidFill>
              <a:latin typeface="Trebuchet MS" panose="020B0603020202020204" pitchFamily="34" charset="0"/>
            </a:endParaRPr>
          </a:p>
          <a:p>
            <a:r>
              <a:rPr lang="en-US" sz="1600" b="1" dirty="0">
                <a:solidFill>
                  <a:schemeClr val="accent1"/>
                </a:solidFill>
                <a:latin typeface="Trebuchet MS" panose="020B0603020202020204" pitchFamily="34" charset="0"/>
              </a:rPr>
              <a:t>Part 2:</a:t>
            </a:r>
            <a:r>
              <a:rPr lang="en-US" sz="1600" dirty="0">
                <a:solidFill>
                  <a:schemeClr val="accent1"/>
                </a:solidFill>
                <a:latin typeface="Trebuchet MS" panose="020B0603020202020204" pitchFamily="34" charset="0"/>
              </a:rPr>
              <a:t> Identify specific modules in the application that were reported with negative sentiment</a:t>
            </a:r>
          </a:p>
        </p:txBody>
      </p:sp>
      <p:pic>
        <p:nvPicPr>
          <p:cNvPr id="14" name="Picture 13">
            <a:extLst>
              <a:ext uri="{FF2B5EF4-FFF2-40B4-BE49-F238E27FC236}">
                <a16:creationId xmlns:a16="http://schemas.microsoft.com/office/drawing/2014/main" id="{0439942E-71AD-400C-A6CD-EDDB33969619}"/>
              </a:ext>
            </a:extLst>
          </p:cNvPr>
          <p:cNvPicPr>
            <a:picLocks noChangeAspect="1"/>
          </p:cNvPicPr>
          <p:nvPr/>
        </p:nvPicPr>
        <p:blipFill>
          <a:blip r:embed="rId3"/>
          <a:stretch>
            <a:fillRect/>
          </a:stretch>
        </p:blipFill>
        <p:spPr>
          <a:xfrm>
            <a:off x="7773058" y="3429000"/>
            <a:ext cx="4167151" cy="2801973"/>
          </a:xfrm>
          <a:prstGeom prst="rect">
            <a:avLst/>
          </a:prstGeom>
        </p:spPr>
      </p:pic>
      <p:sp>
        <p:nvSpPr>
          <p:cNvPr id="15" name="Rectangle 14">
            <a:extLst>
              <a:ext uri="{FF2B5EF4-FFF2-40B4-BE49-F238E27FC236}">
                <a16:creationId xmlns:a16="http://schemas.microsoft.com/office/drawing/2014/main" id="{7725C8FA-DCBC-45E1-B18C-B224B94DA148}"/>
              </a:ext>
            </a:extLst>
          </p:cNvPr>
          <p:cNvSpPr/>
          <p:nvPr/>
        </p:nvSpPr>
        <p:spPr>
          <a:xfrm>
            <a:off x="8121940" y="2341027"/>
            <a:ext cx="3818269" cy="1035605"/>
          </a:xfrm>
          <a:prstGeom prst="rect">
            <a:avLst/>
          </a:prstGeom>
        </p:spPr>
        <p:txBody>
          <a:bodyPr wrap="square">
            <a:spAutoFit/>
          </a:bodyPr>
          <a:lstStyle/>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1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Total Number of Records Used – 785</a:t>
            </a:r>
          </a:p>
        </p:txBody>
      </p:sp>
      <p:sp>
        <p:nvSpPr>
          <p:cNvPr id="16" name="Rectangle 15">
            <a:extLst>
              <a:ext uri="{FF2B5EF4-FFF2-40B4-BE49-F238E27FC236}">
                <a16:creationId xmlns:a16="http://schemas.microsoft.com/office/drawing/2014/main" id="{50A6DCD3-8B3E-485F-8E28-48DAD3DC3336}"/>
              </a:ext>
            </a:extLst>
          </p:cNvPr>
          <p:cNvSpPr/>
          <p:nvPr/>
        </p:nvSpPr>
        <p:spPr>
          <a:xfrm>
            <a:off x="530087" y="2900441"/>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Trebuchet MS" panose="020B0603020202020204" pitchFamily="34" charset="0"/>
              </a:rPr>
              <a:t>Part 1: Review Comments were extracted from Fly Delta and Air Canada applications using web scrapping in .csv format</a:t>
            </a:r>
          </a:p>
          <a:p>
            <a:endParaRPr lang="en-US" sz="1400" dirty="0">
              <a:latin typeface="Trebuchet MS" panose="020B0603020202020204" pitchFamily="34" charset="0"/>
            </a:endParaRPr>
          </a:p>
          <a:p>
            <a:r>
              <a:rPr lang="en-US" sz="1400" dirty="0">
                <a:latin typeface="Trebuchet MS" panose="020B0603020202020204" pitchFamily="34" charset="0"/>
              </a:rPr>
              <a:t>Part 2: Predicted negative comments from the part 1 output</a:t>
            </a:r>
          </a:p>
        </p:txBody>
      </p:sp>
      <p:sp>
        <p:nvSpPr>
          <p:cNvPr id="17" name="Rectangle 16">
            <a:extLst>
              <a:ext uri="{FF2B5EF4-FFF2-40B4-BE49-F238E27FC236}">
                <a16:creationId xmlns:a16="http://schemas.microsoft.com/office/drawing/2014/main" id="{609A3BDE-0D6A-4A4B-ADCC-50D8FD2AE9DB}"/>
              </a:ext>
            </a:extLst>
          </p:cNvPr>
          <p:cNvSpPr/>
          <p:nvPr/>
        </p:nvSpPr>
        <p:spPr>
          <a:xfrm>
            <a:off x="530086" y="4452730"/>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Trebuchet MS" panose="020B0603020202020204" pitchFamily="34" charset="0"/>
              </a:rPr>
              <a:t>Part 1: After processing the Review comments, sentiment polarity of the review comments are predicted</a:t>
            </a:r>
          </a:p>
          <a:p>
            <a:endParaRPr lang="en-US" sz="1400" dirty="0">
              <a:latin typeface="Trebuchet MS" panose="020B0603020202020204" pitchFamily="34" charset="0"/>
            </a:endParaRPr>
          </a:p>
          <a:p>
            <a:r>
              <a:rPr lang="en-US" sz="1400" dirty="0">
                <a:latin typeface="Trebuchet MS" panose="020B0603020202020204" pitchFamily="34" charset="0"/>
              </a:rPr>
              <a:t>Part 2: Topic clusters from the review comments</a:t>
            </a:r>
          </a:p>
        </p:txBody>
      </p:sp>
      <p:sp>
        <p:nvSpPr>
          <p:cNvPr id="18" name="Rectangle: Rounded Corners 17">
            <a:extLst>
              <a:ext uri="{FF2B5EF4-FFF2-40B4-BE49-F238E27FC236}">
                <a16:creationId xmlns:a16="http://schemas.microsoft.com/office/drawing/2014/main" id="{CDF92035-53B1-4642-87A7-55DFB34AB6E6}"/>
              </a:ext>
            </a:extLst>
          </p:cNvPr>
          <p:cNvSpPr/>
          <p:nvPr/>
        </p:nvSpPr>
        <p:spPr>
          <a:xfrm>
            <a:off x="781878" y="2792939"/>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INPUT</a:t>
            </a:r>
            <a:endParaRPr lang="en-US" sz="1050" b="1" dirty="0">
              <a:solidFill>
                <a:schemeClr val="bg1"/>
              </a:solidFill>
            </a:endParaRPr>
          </a:p>
        </p:txBody>
      </p:sp>
      <p:sp>
        <p:nvSpPr>
          <p:cNvPr id="19" name="Rectangle: Rounded Corners 18">
            <a:extLst>
              <a:ext uri="{FF2B5EF4-FFF2-40B4-BE49-F238E27FC236}">
                <a16:creationId xmlns:a16="http://schemas.microsoft.com/office/drawing/2014/main" id="{4D6D7BC2-CD94-451A-96DE-34E594E74883}"/>
              </a:ext>
            </a:extLst>
          </p:cNvPr>
          <p:cNvSpPr/>
          <p:nvPr/>
        </p:nvSpPr>
        <p:spPr>
          <a:xfrm>
            <a:off x="781878" y="4311953"/>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OUTPUT</a:t>
            </a:r>
            <a:endParaRPr lang="en-US" sz="1050" b="1" dirty="0">
              <a:solidFill>
                <a:schemeClr val="bg1"/>
              </a:solidFill>
            </a:endParaRPr>
          </a:p>
        </p:txBody>
      </p:sp>
    </p:spTree>
    <p:extLst>
      <p:ext uri="{BB962C8B-B14F-4D97-AF65-F5344CB8AC3E}">
        <p14:creationId xmlns:p14="http://schemas.microsoft.com/office/powerpoint/2010/main" val="34529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04421BDB-0348-474C-BBAF-E3FC79129656}"/>
              </a:ext>
            </a:extLst>
          </p:cNvPr>
          <p:cNvSpPr>
            <a:spLocks noGrp="1"/>
          </p:cNvSpPr>
          <p:nvPr>
            <p:ph type="title"/>
          </p:nvPr>
        </p:nvSpPr>
        <p:spPr>
          <a:xfrm>
            <a:off x="430209" y="254639"/>
            <a:ext cx="9694232" cy="452432"/>
          </a:xfrm>
        </p:spPr>
        <p:txBody>
          <a:bodyPr/>
          <a:lstStyle/>
          <a:p>
            <a:r>
              <a:rPr lang="en-IN" dirty="0"/>
              <a:t>Approach taken – Voice of customer</a:t>
            </a:r>
            <a:endParaRPr lang="en-US" dirty="0"/>
          </a:p>
        </p:txBody>
      </p:sp>
      <p:graphicFrame>
        <p:nvGraphicFramePr>
          <p:cNvPr id="10" name="Diagram 9">
            <a:extLst>
              <a:ext uri="{FF2B5EF4-FFF2-40B4-BE49-F238E27FC236}">
                <a16:creationId xmlns:a16="http://schemas.microsoft.com/office/drawing/2014/main" id="{DACB020C-3396-4890-97BE-FA7C5FB3E03F}"/>
              </a:ext>
            </a:extLst>
          </p:cNvPr>
          <p:cNvGraphicFramePr/>
          <p:nvPr>
            <p:extLst>
              <p:ext uri="{D42A27DB-BD31-4B8C-83A1-F6EECF244321}">
                <p14:modId xmlns:p14="http://schemas.microsoft.com/office/powerpoint/2010/main" val="2716110115"/>
              </p:ext>
            </p:extLst>
          </p:nvPr>
        </p:nvGraphicFramePr>
        <p:xfrm>
          <a:off x="948787" y="972884"/>
          <a:ext cx="10361638"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5DF73431-1D3A-473A-B50B-0A4D4EA76E4A}"/>
              </a:ext>
            </a:extLst>
          </p:cNvPr>
          <p:cNvSpPr/>
          <p:nvPr/>
        </p:nvSpPr>
        <p:spPr>
          <a:xfrm>
            <a:off x="481608" y="1181687"/>
            <a:ext cx="2804931" cy="329061"/>
          </a:xfrm>
          <a:prstGeom prst="rect">
            <a:avLst/>
          </a:prstGeom>
          <a:solidFill>
            <a:schemeClr val="accent1">
              <a:lumMod val="20000"/>
              <a:lumOff val="80000"/>
            </a:schemeClr>
          </a:solidFill>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solidFill>
                  <a:sysClr val="windowText" lastClr="000000"/>
                </a:solidFill>
                <a:latin typeface="Trebuchet MS" panose="020B0603020202020204" pitchFamily="34" charset="0"/>
              </a:rPr>
              <a:t>Part – 1 – Sentiment Analysis</a:t>
            </a:r>
          </a:p>
        </p:txBody>
      </p:sp>
      <p:sp>
        <p:nvSpPr>
          <p:cNvPr id="15" name="Rectangle 14">
            <a:extLst>
              <a:ext uri="{FF2B5EF4-FFF2-40B4-BE49-F238E27FC236}">
                <a16:creationId xmlns:a16="http://schemas.microsoft.com/office/drawing/2014/main" id="{FEEC5D83-27E7-48CD-8BA8-84011CDD64AE}"/>
              </a:ext>
            </a:extLst>
          </p:cNvPr>
          <p:cNvSpPr/>
          <p:nvPr/>
        </p:nvSpPr>
        <p:spPr>
          <a:xfrm>
            <a:off x="507396" y="3627120"/>
            <a:ext cx="2804931" cy="329061"/>
          </a:xfrm>
          <a:prstGeom prst="rect">
            <a:avLst/>
          </a:prstGeom>
          <a:solidFill>
            <a:schemeClr val="accent1">
              <a:lumMod val="20000"/>
              <a:lumOff val="80000"/>
            </a:schemeClr>
          </a:solidFill>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solidFill>
                  <a:sysClr val="windowText" lastClr="000000"/>
                </a:solidFill>
                <a:latin typeface="Trebuchet MS" panose="020B0603020202020204" pitchFamily="34" charset="0"/>
              </a:rPr>
              <a:t>Part – 2 – Topic Modelling</a:t>
            </a:r>
          </a:p>
        </p:txBody>
      </p:sp>
      <p:graphicFrame>
        <p:nvGraphicFramePr>
          <p:cNvPr id="16" name="Diagram 15">
            <a:extLst>
              <a:ext uri="{FF2B5EF4-FFF2-40B4-BE49-F238E27FC236}">
                <a16:creationId xmlns:a16="http://schemas.microsoft.com/office/drawing/2014/main" id="{8FDCAE15-6A6C-4B63-BC99-72E4FF8DF2F5}"/>
              </a:ext>
            </a:extLst>
          </p:cNvPr>
          <p:cNvGraphicFramePr/>
          <p:nvPr>
            <p:extLst>
              <p:ext uri="{D42A27DB-BD31-4B8C-83A1-F6EECF244321}">
                <p14:modId xmlns:p14="http://schemas.microsoft.com/office/powerpoint/2010/main" val="2277658227"/>
              </p:ext>
            </p:extLst>
          </p:nvPr>
        </p:nvGraphicFramePr>
        <p:xfrm>
          <a:off x="918307" y="3502711"/>
          <a:ext cx="10392118"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Connector: Elbow 16">
            <a:extLst>
              <a:ext uri="{FF2B5EF4-FFF2-40B4-BE49-F238E27FC236}">
                <a16:creationId xmlns:a16="http://schemas.microsoft.com/office/drawing/2014/main" id="{EED55A00-21EF-40A0-90F2-02AD6F7FEED3}"/>
              </a:ext>
            </a:extLst>
          </p:cNvPr>
          <p:cNvCxnSpPr>
            <a:cxnSpLocks/>
            <a:stCxn id="10" idx="3"/>
            <a:endCxn id="16" idx="1"/>
          </p:cNvCxnSpPr>
          <p:nvPr/>
        </p:nvCxnSpPr>
        <p:spPr>
          <a:xfrm flipH="1">
            <a:off x="918307" y="2327550"/>
            <a:ext cx="10392118" cy="2529827"/>
          </a:xfrm>
          <a:prstGeom prst="bentConnector5">
            <a:avLst>
              <a:gd name="adj1" fmla="val -2200"/>
              <a:gd name="adj2" fmla="val 39482"/>
              <a:gd name="adj3" fmla="val 10577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B6FDFA-3888-4155-84F2-5D6CDCBB9DD4}"/>
              </a:ext>
            </a:extLst>
          </p:cNvPr>
          <p:cNvSpPr txBox="1"/>
          <p:nvPr/>
        </p:nvSpPr>
        <p:spPr>
          <a:xfrm>
            <a:off x="9500825" y="3090247"/>
            <a:ext cx="2053447" cy="276999"/>
          </a:xfrm>
          <a:prstGeom prst="rect">
            <a:avLst/>
          </a:prstGeom>
          <a:noFill/>
        </p:spPr>
        <p:txBody>
          <a:bodyPr wrap="none" rtlCol="0">
            <a:spAutoFit/>
          </a:bodyPr>
          <a:lstStyle/>
          <a:p>
            <a:r>
              <a:rPr lang="en-IN" sz="1200" b="1" dirty="0"/>
              <a:t>Negative review comments</a:t>
            </a:r>
            <a:endParaRPr lang="en-US" sz="1200" b="1" dirty="0"/>
          </a:p>
        </p:txBody>
      </p:sp>
      <p:sp>
        <p:nvSpPr>
          <p:cNvPr id="19" name="TextBox 18">
            <a:extLst>
              <a:ext uri="{FF2B5EF4-FFF2-40B4-BE49-F238E27FC236}">
                <a16:creationId xmlns:a16="http://schemas.microsoft.com/office/drawing/2014/main" id="{41BA6CF1-C81A-495A-879F-F4EC71A10A09}"/>
              </a:ext>
            </a:extLst>
          </p:cNvPr>
          <p:cNvSpPr txBox="1"/>
          <p:nvPr/>
        </p:nvSpPr>
        <p:spPr>
          <a:xfrm>
            <a:off x="7107300" y="6212043"/>
            <a:ext cx="4787049" cy="461665"/>
          </a:xfrm>
          <a:prstGeom prst="rect">
            <a:avLst/>
          </a:prstGeom>
          <a:noFill/>
        </p:spPr>
        <p:txBody>
          <a:bodyPr wrap="square" rtlCol="0">
            <a:spAutoFit/>
          </a:bodyPr>
          <a:lstStyle/>
          <a:p>
            <a:r>
              <a:rPr lang="en-IN" sz="1200" b="1" dirty="0"/>
              <a:t>**Model evaluation was measured only for </a:t>
            </a:r>
            <a:r>
              <a:rPr lang="en-IN" sz="1200" b="1" dirty="0" err="1"/>
              <a:t>Gensim</a:t>
            </a:r>
            <a:r>
              <a:rPr lang="en-IN" sz="1200" b="1" dirty="0"/>
              <a:t> implemented LDA and manually verified for the rest approaches</a:t>
            </a:r>
            <a:endParaRPr lang="en-US" sz="1200" b="1" dirty="0"/>
          </a:p>
        </p:txBody>
      </p:sp>
    </p:spTree>
    <p:extLst>
      <p:ext uri="{BB962C8B-B14F-4D97-AF65-F5344CB8AC3E}">
        <p14:creationId xmlns:p14="http://schemas.microsoft.com/office/powerpoint/2010/main" val="298130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C9C50-D326-40D0-813B-7D48B5B3D28D}"/>
              </a:ext>
            </a:extLst>
          </p:cNvPr>
          <p:cNvSpPr>
            <a:spLocks noGrp="1"/>
          </p:cNvSpPr>
          <p:nvPr>
            <p:ph type="title"/>
          </p:nvPr>
        </p:nvSpPr>
        <p:spPr>
          <a:xfrm>
            <a:off x="573826" y="394178"/>
            <a:ext cx="9694232" cy="452432"/>
          </a:xfrm>
        </p:spPr>
        <p:txBody>
          <a:bodyPr vert="horz" wrap="square" lIns="91440" tIns="45720" rIns="91440" bIns="45720" rtlCol="0" anchor="t" anchorCtr="0">
            <a:spAutoFit/>
          </a:bodyPr>
          <a:lstStyle/>
          <a:p>
            <a:r>
              <a:rPr lang="en-IN" dirty="0"/>
              <a:t>Sentiment Analysis – Detailed Approach</a:t>
            </a:r>
            <a:endParaRPr lang="en-US" dirty="0"/>
          </a:p>
        </p:txBody>
      </p:sp>
      <p:graphicFrame>
        <p:nvGraphicFramePr>
          <p:cNvPr id="6" name="Diagram 5">
            <a:extLst>
              <a:ext uri="{FF2B5EF4-FFF2-40B4-BE49-F238E27FC236}">
                <a16:creationId xmlns:a16="http://schemas.microsoft.com/office/drawing/2014/main" id="{B3D8B975-1F1B-4926-BD70-654A7BE439C6}"/>
              </a:ext>
            </a:extLst>
          </p:cNvPr>
          <p:cNvGraphicFramePr/>
          <p:nvPr>
            <p:extLst>
              <p:ext uri="{D42A27DB-BD31-4B8C-83A1-F6EECF244321}">
                <p14:modId xmlns:p14="http://schemas.microsoft.com/office/powerpoint/2010/main" val="3738657687"/>
              </p:ext>
            </p:extLst>
          </p:nvPr>
        </p:nvGraphicFramePr>
        <p:xfrm>
          <a:off x="283003" y="1272190"/>
          <a:ext cx="11625993" cy="309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0675063F-516D-40C8-A62D-FE945CF3B4B0}"/>
              </a:ext>
            </a:extLst>
          </p:cNvPr>
          <p:cNvGrpSpPr/>
          <p:nvPr/>
        </p:nvGrpSpPr>
        <p:grpSpPr>
          <a:xfrm>
            <a:off x="132347" y="4613125"/>
            <a:ext cx="11776649" cy="1737120"/>
            <a:chOff x="132347" y="5090800"/>
            <a:chExt cx="11776649" cy="1737120"/>
          </a:xfrm>
        </p:grpSpPr>
        <p:sp>
          <p:nvSpPr>
            <p:cNvPr id="8" name="Rectangle: Rounded Corners 7">
              <a:extLst>
                <a:ext uri="{FF2B5EF4-FFF2-40B4-BE49-F238E27FC236}">
                  <a16:creationId xmlns:a16="http://schemas.microsoft.com/office/drawing/2014/main" id="{F22030F7-93D3-47DE-87C2-6B2F46C6439A}"/>
                </a:ext>
              </a:extLst>
            </p:cNvPr>
            <p:cNvSpPr/>
            <p:nvPr/>
          </p:nvSpPr>
          <p:spPr>
            <a:xfrm>
              <a:off x="132347" y="5492712"/>
              <a:ext cx="11776649" cy="12180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EFE85F3-53AD-4904-8AE5-2117AFD2E391}"/>
                </a:ext>
              </a:extLst>
            </p:cNvPr>
            <p:cNvSpPr/>
            <p:nvPr/>
          </p:nvSpPr>
          <p:spPr>
            <a:xfrm>
              <a:off x="283003" y="5372099"/>
              <a:ext cx="1870650" cy="1455821"/>
            </a:xfrm>
            <a:prstGeom prst="roundRect">
              <a:avLst>
                <a:gd name="adj" fmla="val 16667"/>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t"/>
            <a:lstStyle/>
            <a:p>
              <a:pPr marL="228600" indent="-228600">
                <a:buFont typeface="+mj-lt"/>
                <a:buAutoNum type="arabicPeriod"/>
              </a:pPr>
              <a:r>
                <a:rPr lang="en-IN" sz="1100" dirty="0">
                  <a:latin typeface="Calibri" panose="020F0502020204030204" pitchFamily="34" charset="0"/>
                  <a:cs typeface="Calibri" panose="020F0502020204030204" pitchFamily="34" charset="0"/>
                </a:rPr>
                <a:t>Python Data frames</a:t>
              </a:r>
            </a:p>
            <a:p>
              <a:pPr marL="228600" indent="-228600">
                <a:buFont typeface="+mj-lt"/>
                <a:buAutoNum type="arabicPeriod"/>
              </a:pPr>
              <a:r>
                <a:rPr lang="en-IN" sz="1100" dirty="0">
                  <a:latin typeface="Calibri" panose="020F0502020204030204" pitchFamily="34" charset="0"/>
                  <a:cs typeface="Calibri" panose="020F0502020204030204" pitchFamily="34" charset="0"/>
                </a:rPr>
                <a:t>Selenium</a:t>
              </a:r>
              <a:endParaRPr lang="en-US" sz="1100"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94DBB7F5-A771-487F-867F-469057E04E55}"/>
                </a:ext>
              </a:extLst>
            </p:cNvPr>
            <p:cNvSpPr/>
            <p:nvPr/>
          </p:nvSpPr>
          <p:spPr>
            <a:xfrm>
              <a:off x="2733435" y="5372098"/>
              <a:ext cx="1870650" cy="1455821"/>
            </a:xfrm>
            <a:prstGeom prst="roundRect">
              <a:avLst>
                <a:gd name="adj" fmla="val 16667"/>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t"/>
            <a:lstStyle/>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Sci-kit Learn</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Pandas</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Numpy</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Matplotlib</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NLTK</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Keras</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Seaborn</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IMB learn</a:t>
              </a:r>
            </a:p>
            <a:p>
              <a:pPr marL="228600" indent="-228600">
                <a:buFont typeface="Arial" panose="020B0604020202020204" pitchFamily="34" charset="0"/>
                <a:buChar char="•"/>
              </a:pPr>
              <a:endParaRPr lang="en-IN" sz="1100"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8D2AC4B2-9B7A-40E4-8D46-A276E9CE63D3}"/>
                </a:ext>
              </a:extLst>
            </p:cNvPr>
            <p:cNvSpPr/>
            <p:nvPr/>
          </p:nvSpPr>
          <p:spPr>
            <a:xfrm>
              <a:off x="5304182" y="5372097"/>
              <a:ext cx="4284986" cy="1455821"/>
            </a:xfrm>
            <a:prstGeom prst="roundRect">
              <a:avLst>
                <a:gd name="adj" fmla="val 16667"/>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t"/>
            <a:lstStyle/>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Sci-kit Learn</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Keras</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XGBoost</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JobLib</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Pickle</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Gensim</a:t>
              </a:r>
              <a:r>
                <a:rPr lang="en-IN" sz="1100" dirty="0">
                  <a:latin typeface="Calibri" panose="020F0502020204030204" pitchFamily="34" charset="0"/>
                  <a:cs typeface="Calibri" panose="020F0502020204030204" pitchFamily="34" charset="0"/>
                </a:rPr>
                <a:t>(DL)</a:t>
              </a:r>
            </a:p>
          </p:txBody>
        </p:sp>
        <p:sp>
          <p:nvSpPr>
            <p:cNvPr id="12" name="TextBox 11">
              <a:extLst>
                <a:ext uri="{FF2B5EF4-FFF2-40B4-BE49-F238E27FC236}">
                  <a16:creationId xmlns:a16="http://schemas.microsoft.com/office/drawing/2014/main" id="{F9709A6A-D69D-4C22-8916-C81F29B843AD}"/>
                </a:ext>
              </a:extLst>
            </p:cNvPr>
            <p:cNvSpPr txBox="1"/>
            <p:nvPr/>
          </p:nvSpPr>
          <p:spPr>
            <a:xfrm>
              <a:off x="283003" y="5090800"/>
              <a:ext cx="2703945" cy="276999"/>
            </a:xfrm>
            <a:prstGeom prst="rect">
              <a:avLst/>
            </a:prstGeom>
            <a:noFill/>
          </p:spPr>
          <p:txBody>
            <a:bodyPr wrap="none" rtlCol="0">
              <a:spAutoFit/>
            </a:bodyPr>
            <a:lstStyle/>
            <a:p>
              <a:r>
                <a:rPr lang="en-IN" sz="1200" b="1" dirty="0"/>
                <a:t>Python and supporting libraries used</a:t>
              </a:r>
              <a:endParaRPr lang="en-US" sz="1200" b="1" dirty="0"/>
            </a:p>
          </p:txBody>
        </p:sp>
      </p:grpSp>
    </p:spTree>
    <p:extLst>
      <p:ext uri="{BB962C8B-B14F-4D97-AF65-F5344CB8AC3E}">
        <p14:creationId xmlns:p14="http://schemas.microsoft.com/office/powerpoint/2010/main" val="9814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Categorization – Topic Modelling</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C9C50-D326-40D0-813B-7D48B5B3D28D}"/>
              </a:ext>
            </a:extLst>
          </p:cNvPr>
          <p:cNvSpPr>
            <a:spLocks noGrp="1"/>
          </p:cNvSpPr>
          <p:nvPr>
            <p:ph type="title"/>
          </p:nvPr>
        </p:nvSpPr>
        <p:spPr>
          <a:xfrm>
            <a:off x="628417" y="245502"/>
            <a:ext cx="9694232" cy="452432"/>
          </a:xfrm>
        </p:spPr>
        <p:txBody>
          <a:bodyPr vert="horz" wrap="square" lIns="91440" tIns="45720" rIns="91440" bIns="45720" rtlCol="0" anchor="t" anchorCtr="0">
            <a:spAutoFit/>
          </a:bodyPr>
          <a:lstStyle/>
          <a:p>
            <a:r>
              <a:rPr lang="en-IN" dirty="0"/>
              <a:t>Topic Modelling – Detailed Approach</a:t>
            </a:r>
            <a:endParaRPr lang="en-US" dirty="0"/>
          </a:p>
        </p:txBody>
      </p:sp>
      <p:graphicFrame>
        <p:nvGraphicFramePr>
          <p:cNvPr id="3" name="Diagram 2">
            <a:extLst>
              <a:ext uri="{FF2B5EF4-FFF2-40B4-BE49-F238E27FC236}">
                <a16:creationId xmlns:a16="http://schemas.microsoft.com/office/drawing/2014/main" id="{A16E3E79-9F40-4C6D-8EC1-46564FA2DA7B}"/>
              </a:ext>
            </a:extLst>
          </p:cNvPr>
          <p:cNvGraphicFramePr/>
          <p:nvPr>
            <p:extLst>
              <p:ext uri="{D42A27DB-BD31-4B8C-83A1-F6EECF244321}">
                <p14:modId xmlns:p14="http://schemas.microsoft.com/office/powerpoint/2010/main" val="2279215202"/>
              </p:ext>
            </p:extLst>
          </p:nvPr>
        </p:nvGraphicFramePr>
        <p:xfrm>
          <a:off x="129653" y="1144642"/>
          <a:ext cx="11932693" cy="3004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785C469D-39F5-440E-84E6-69203B05DBDD}"/>
              </a:ext>
            </a:extLst>
          </p:cNvPr>
          <p:cNvSpPr/>
          <p:nvPr/>
        </p:nvSpPr>
        <p:spPr>
          <a:xfrm>
            <a:off x="132347" y="4946799"/>
            <a:ext cx="11776649" cy="1218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26ADDFB-1849-47BA-82FA-471458CF2918}"/>
              </a:ext>
            </a:extLst>
          </p:cNvPr>
          <p:cNvSpPr/>
          <p:nvPr/>
        </p:nvSpPr>
        <p:spPr>
          <a:xfrm>
            <a:off x="283003" y="4812538"/>
            <a:ext cx="1870650" cy="1455821"/>
          </a:xfrm>
          <a:prstGeom prst="roundRect">
            <a:avLst>
              <a:gd name="adj" fmla="val 16667"/>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228600" indent="-228600">
              <a:buFont typeface="+mj-lt"/>
              <a:buAutoNum type="arabicPeriod"/>
            </a:pPr>
            <a:r>
              <a:rPr lang="en-IN" sz="1100" dirty="0">
                <a:latin typeface="Calibri" panose="020F0502020204030204" pitchFamily="34" charset="0"/>
                <a:cs typeface="Calibri" panose="020F0502020204030204" pitchFamily="34" charset="0"/>
              </a:rPr>
              <a:t>Python Data frames</a:t>
            </a:r>
          </a:p>
        </p:txBody>
      </p:sp>
      <p:sp>
        <p:nvSpPr>
          <p:cNvPr id="8" name="Rectangle: Rounded Corners 7">
            <a:extLst>
              <a:ext uri="{FF2B5EF4-FFF2-40B4-BE49-F238E27FC236}">
                <a16:creationId xmlns:a16="http://schemas.microsoft.com/office/drawing/2014/main" id="{E3325412-4F4E-4BF1-A567-375BCA2555AE}"/>
              </a:ext>
            </a:extLst>
          </p:cNvPr>
          <p:cNvSpPr/>
          <p:nvPr/>
        </p:nvSpPr>
        <p:spPr>
          <a:xfrm>
            <a:off x="2733435" y="4812537"/>
            <a:ext cx="1870650" cy="1455821"/>
          </a:xfrm>
          <a:prstGeom prst="roundRect">
            <a:avLst>
              <a:gd name="adj" fmla="val 16667"/>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Sci-kit Learn</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Pandas</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Numpy</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Matplotlib</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NLTK</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Keras</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Seaborn</a:t>
            </a: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IMB learn</a:t>
            </a:r>
          </a:p>
          <a:p>
            <a:pPr marL="228600" indent="-228600">
              <a:buFont typeface="Arial" panose="020B0604020202020204" pitchFamily="34" charset="0"/>
              <a:buChar char="•"/>
            </a:pPr>
            <a:endParaRPr lang="en-IN" sz="1100" dirty="0">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F1AB9089-59E9-46D3-8F28-F3F593315620}"/>
              </a:ext>
            </a:extLst>
          </p:cNvPr>
          <p:cNvSpPr/>
          <p:nvPr/>
        </p:nvSpPr>
        <p:spPr>
          <a:xfrm>
            <a:off x="5304182" y="4812536"/>
            <a:ext cx="4284986" cy="1455821"/>
          </a:xfrm>
          <a:prstGeom prst="roundRect">
            <a:avLst>
              <a:gd name="adj" fmla="val 16667"/>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Sci-kit Learn</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JobLib</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a:latin typeface="Calibri" panose="020F0502020204030204" pitchFamily="34" charset="0"/>
                <a:cs typeface="Calibri" panose="020F0502020204030204" pitchFamily="34" charset="0"/>
              </a:rPr>
              <a:t>Pickle</a:t>
            </a:r>
          </a:p>
          <a:p>
            <a:pPr marL="171450" indent="-171450">
              <a:buFont typeface="Arial" panose="020B0604020202020204" pitchFamily="34" charset="0"/>
              <a:buChar char="•"/>
            </a:pPr>
            <a:r>
              <a:rPr lang="en-IN" sz="1100" dirty="0" err="1">
                <a:latin typeface="Calibri" panose="020F0502020204030204" pitchFamily="34" charset="0"/>
                <a:cs typeface="Calibri" panose="020F0502020204030204" pitchFamily="34" charset="0"/>
              </a:rPr>
              <a:t>Gensim</a:t>
            </a:r>
            <a:endParaRPr lang="en-IN"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IN" sz="11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7CDD98-1E0F-4195-A7AC-37A39B2BFB70}"/>
              </a:ext>
            </a:extLst>
          </p:cNvPr>
          <p:cNvSpPr txBox="1"/>
          <p:nvPr/>
        </p:nvSpPr>
        <p:spPr>
          <a:xfrm>
            <a:off x="283003" y="4558535"/>
            <a:ext cx="2703945"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IN" sz="1200" b="1" dirty="0"/>
              <a:t>Python and supporting libraries used</a:t>
            </a:r>
            <a:endParaRPr lang="en-US" sz="1200" b="1" dirty="0"/>
          </a:p>
        </p:txBody>
      </p:sp>
      <p:sp>
        <p:nvSpPr>
          <p:cNvPr id="2" name="Rectangle: Rounded Corners 1">
            <a:extLst>
              <a:ext uri="{FF2B5EF4-FFF2-40B4-BE49-F238E27FC236}">
                <a16:creationId xmlns:a16="http://schemas.microsoft.com/office/drawing/2014/main" id="{751931BB-A0C2-45F0-8345-F1800655854B}"/>
              </a:ext>
            </a:extLst>
          </p:cNvPr>
          <p:cNvSpPr/>
          <p:nvPr/>
        </p:nvSpPr>
        <p:spPr>
          <a:xfrm>
            <a:off x="9213855" y="141991"/>
            <a:ext cx="1595172" cy="365631"/>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Work in progress</a:t>
            </a:r>
            <a:endParaRPr lang="en-US" sz="1200" b="1" dirty="0">
              <a:solidFill>
                <a:schemeClr val="tx1"/>
              </a:solidFill>
            </a:endParaRPr>
          </a:p>
        </p:txBody>
      </p:sp>
    </p:spTree>
    <p:extLst>
      <p:ext uri="{BB962C8B-B14F-4D97-AF65-F5344CB8AC3E}">
        <p14:creationId xmlns:p14="http://schemas.microsoft.com/office/powerpoint/2010/main" val="38618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B58CB-7B3E-4900-93BC-04517E6D1988}"/>
              </a:ext>
            </a:extLst>
          </p:cNvPr>
          <p:cNvSpPr>
            <a:spLocks noGrp="1"/>
          </p:cNvSpPr>
          <p:nvPr>
            <p:ph type="title"/>
          </p:nvPr>
        </p:nvSpPr>
        <p:spPr/>
        <p:txBody>
          <a:bodyPr/>
          <a:lstStyle/>
          <a:p>
            <a:r>
              <a:rPr lang="en-IN" dirty="0"/>
              <a:t>Recommendations – Best practices for Voice of customer</a:t>
            </a:r>
            <a:endParaRPr lang="en-US" dirty="0"/>
          </a:p>
        </p:txBody>
      </p:sp>
      <p:graphicFrame>
        <p:nvGraphicFramePr>
          <p:cNvPr id="2" name="Object 1">
            <a:extLst>
              <a:ext uri="{FF2B5EF4-FFF2-40B4-BE49-F238E27FC236}">
                <a16:creationId xmlns:a16="http://schemas.microsoft.com/office/drawing/2014/main" id="{34F366FE-04AB-40F8-BC5E-B3F829C6CC05}"/>
              </a:ext>
            </a:extLst>
          </p:cNvPr>
          <p:cNvGraphicFramePr>
            <a:graphicFrameLocks noChangeAspect="1"/>
          </p:cNvGraphicFramePr>
          <p:nvPr>
            <p:extLst>
              <p:ext uri="{D42A27DB-BD31-4B8C-83A1-F6EECF244321}">
                <p14:modId xmlns:p14="http://schemas.microsoft.com/office/powerpoint/2010/main" val="1587181558"/>
              </p:ext>
            </p:extLst>
          </p:nvPr>
        </p:nvGraphicFramePr>
        <p:xfrm>
          <a:off x="10815851" y="6086475"/>
          <a:ext cx="914400" cy="771525"/>
        </p:xfrm>
        <a:graphic>
          <a:graphicData uri="http://schemas.openxmlformats.org/presentationml/2006/ole">
            <mc:AlternateContent xmlns:mc="http://schemas.openxmlformats.org/markup-compatibility/2006">
              <mc:Choice xmlns:v="urn:schemas-microsoft-com:vml" Requires="v">
                <p:oleObj spid="_x0000_s2105"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815851" y="6086475"/>
                        <a:ext cx="914400" cy="77152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57C2FA1E-3F1B-43B4-9072-027821DAAD57}"/>
              </a:ext>
            </a:extLst>
          </p:cNvPr>
          <p:cNvSpPr/>
          <p:nvPr/>
        </p:nvSpPr>
        <p:spPr>
          <a:xfrm>
            <a:off x="430209" y="922264"/>
            <a:ext cx="5024228" cy="22440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400" dirty="0">
              <a:solidFill>
                <a:schemeClr val="tx1"/>
              </a:solidFill>
              <a:latin typeface="Calibri" panose="020F0502020204030204" pitchFamily="34" charset="0"/>
              <a:cs typeface="Calibri" panose="020F0502020204030204" pitchFamily="34" charset="0"/>
            </a:endParaRPr>
          </a:p>
          <a:p>
            <a:endParaRPr lang="en-IN" sz="1400" dirty="0">
              <a:solidFill>
                <a:schemeClr val="tx1"/>
              </a:solidFill>
              <a:latin typeface="Calibri" panose="020F0502020204030204" pitchFamily="34" charset="0"/>
              <a:cs typeface="Calibri" panose="020F0502020204030204" pitchFamily="34" charset="0"/>
            </a:endParaRP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Training data set should be close to the actual possible reviews that would be used for prediction on theme</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Good spread ratio between positive and negative comments to be used for training data set</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Number of review comments to be used for training data set should be sufficient to produce better results – more the data set better the results</a:t>
            </a:r>
            <a:endParaRPr lang="en-US" sz="1400" dirty="0">
              <a:solidFill>
                <a:schemeClr val="tx1"/>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ED5C6C28-8BFF-455F-BF67-D90B08A2463E}"/>
              </a:ext>
            </a:extLst>
          </p:cNvPr>
          <p:cNvSpPr/>
          <p:nvPr/>
        </p:nvSpPr>
        <p:spPr>
          <a:xfrm>
            <a:off x="600502" y="758497"/>
            <a:ext cx="2142698" cy="32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Pre-requisites</a:t>
            </a:r>
            <a:endParaRPr lang="en-US" sz="1400" b="1" dirty="0"/>
          </a:p>
        </p:txBody>
      </p:sp>
      <p:sp>
        <p:nvSpPr>
          <p:cNvPr id="9" name="Rectangle 8">
            <a:extLst>
              <a:ext uri="{FF2B5EF4-FFF2-40B4-BE49-F238E27FC236}">
                <a16:creationId xmlns:a16="http://schemas.microsoft.com/office/drawing/2014/main" id="{DF106EB3-06B7-42DB-8028-0B7734D4CDEC}"/>
              </a:ext>
            </a:extLst>
          </p:cNvPr>
          <p:cNvSpPr/>
          <p:nvPr/>
        </p:nvSpPr>
        <p:spPr>
          <a:xfrm>
            <a:off x="5865219" y="922264"/>
            <a:ext cx="5407832" cy="50134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400" dirty="0">
              <a:solidFill>
                <a:schemeClr val="tx1"/>
              </a:solidFill>
              <a:latin typeface="Calibri" panose="020F0502020204030204" pitchFamily="34" charset="0"/>
              <a:cs typeface="Calibri" panose="020F0502020204030204" pitchFamily="34" charset="0"/>
            </a:endParaRPr>
          </a:p>
          <a:p>
            <a:pPr marL="400050" indent="-400050">
              <a:buAutoNum type="romanUcPeriod"/>
            </a:pPr>
            <a:r>
              <a:rPr lang="en-IN" sz="1600" b="1" dirty="0">
                <a:solidFill>
                  <a:schemeClr val="tx1"/>
                </a:solidFill>
                <a:latin typeface="Calibri" panose="020F0502020204030204" pitchFamily="34" charset="0"/>
                <a:cs typeface="Calibri" panose="020F0502020204030204" pitchFamily="34" charset="0"/>
              </a:rPr>
              <a:t>Criteria for selecting models for Sentiment analysis:</a:t>
            </a:r>
          </a:p>
          <a:p>
            <a:r>
              <a:rPr lang="en-IN" sz="1400" dirty="0">
                <a:solidFill>
                  <a:schemeClr val="tx1"/>
                </a:solidFill>
                <a:latin typeface="Calibri" panose="020F0502020204030204" pitchFamily="34" charset="0"/>
                <a:cs typeface="Calibri" panose="020F0502020204030204" pitchFamily="34" charset="0"/>
              </a:rPr>
              <a:t>Quality of model F1 and AUC score should be high, false positives should be less as the intention is to not skip any negative comments in the reviews</a:t>
            </a:r>
          </a:p>
          <a:p>
            <a:pPr marL="800100" lvl="1" indent="-342900">
              <a:buAutoNum type="arabicPeriod"/>
            </a:pPr>
            <a:r>
              <a:rPr lang="en-US" sz="1400" b="1" dirty="0">
                <a:solidFill>
                  <a:schemeClr val="tx1"/>
                </a:solidFill>
                <a:latin typeface="Calibri" panose="020F0502020204030204" pitchFamily="34" charset="0"/>
                <a:cs typeface="Calibri" panose="020F0502020204030204" pitchFamily="34" charset="0"/>
              </a:rPr>
              <a:t>Sentiment analysis model selection:</a:t>
            </a:r>
          </a:p>
          <a:p>
            <a:pPr marL="1314450" lvl="2" indent="-400050">
              <a:buFont typeface="+mj-lt"/>
              <a:buAutoNum type="romanLcPeriod"/>
            </a:pPr>
            <a:r>
              <a:rPr lang="en-US" sz="1400" b="1" dirty="0">
                <a:solidFill>
                  <a:schemeClr val="tx1"/>
                </a:solidFill>
                <a:latin typeface="Calibri" panose="020F0502020204030204" pitchFamily="34" charset="0"/>
                <a:cs typeface="Calibri" panose="020F0502020204030204" pitchFamily="34" charset="0"/>
              </a:rPr>
              <a:t>Naïve Bayes </a:t>
            </a:r>
          </a:p>
          <a:p>
            <a:pPr marL="1771650" lvl="3" indent="-4000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Predicts a smaller number of False Positives when compared to other models</a:t>
            </a:r>
          </a:p>
          <a:p>
            <a:pPr marL="1771650" lvl="3" indent="-4000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Cross validation, F1 and AUC scores are better</a:t>
            </a:r>
          </a:p>
          <a:p>
            <a:pPr marL="1314450" lvl="2" indent="-400050">
              <a:buFont typeface="+mj-lt"/>
              <a:buAutoNum type="romanLcPeriod"/>
            </a:pPr>
            <a:r>
              <a:rPr lang="en-US" sz="1400" b="1" dirty="0">
                <a:solidFill>
                  <a:schemeClr val="tx1"/>
                </a:solidFill>
                <a:latin typeface="Calibri" panose="020F0502020204030204" pitchFamily="34" charset="0"/>
                <a:cs typeface="Calibri" panose="020F0502020204030204" pitchFamily="34" charset="0"/>
              </a:rPr>
              <a:t>Bi-directional LSTM</a:t>
            </a:r>
          </a:p>
          <a:p>
            <a:pPr marL="1771650" lvl="3" indent="-4000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Data propagation flow is bi-directional – past to future and future to past – learning of text context is better</a:t>
            </a:r>
          </a:p>
          <a:p>
            <a:pPr marL="1771650" lvl="3" indent="-4000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Accuracy and AUC Score is better</a:t>
            </a:r>
          </a:p>
          <a:p>
            <a:pPr marL="1771650" lvl="3" indent="-4000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Prevents over-fitting</a:t>
            </a:r>
          </a:p>
          <a:p>
            <a:r>
              <a:rPr lang="en-US" sz="1600" b="1" dirty="0">
                <a:solidFill>
                  <a:schemeClr val="tx1"/>
                </a:solidFill>
                <a:latin typeface="Calibri" panose="020F0502020204030204" pitchFamily="34" charset="0"/>
                <a:cs typeface="Calibri" panose="020F0502020204030204" pitchFamily="34" charset="0"/>
              </a:rPr>
              <a:t>II. Criteria for Topic Modelling selection[Work in progress]:</a:t>
            </a:r>
          </a:p>
          <a:p>
            <a:r>
              <a:rPr lang="en-US" sz="1400" dirty="0">
                <a:solidFill>
                  <a:schemeClr val="tx1"/>
                </a:solidFill>
                <a:latin typeface="Calibri" panose="020F0502020204030204" pitchFamily="34" charset="0"/>
                <a:cs typeface="Calibri" panose="020F0502020204030204" pitchFamily="34" charset="0"/>
              </a:rPr>
              <a:t>Keywords identified in the individual topic should be contextually clustered, Coherent score should be evaluated </a:t>
            </a:r>
          </a:p>
          <a:p>
            <a:endParaRPr lang="en-US" sz="1400" b="1" dirty="0">
              <a:solidFill>
                <a:schemeClr val="tx1"/>
              </a:solidFill>
              <a:latin typeface="Calibri" panose="020F0502020204030204" pitchFamily="34" charset="0"/>
              <a:cs typeface="Calibri" panose="020F0502020204030204" pitchFamily="34" charset="0"/>
            </a:endParaRPr>
          </a:p>
          <a:p>
            <a:r>
              <a:rPr lang="en-US" sz="1400" b="1" dirty="0">
                <a:solidFill>
                  <a:schemeClr val="tx1"/>
                </a:solidFill>
                <a:latin typeface="Calibri" panose="020F0502020204030204" pitchFamily="34" charset="0"/>
                <a:cs typeface="Calibri" panose="020F0502020204030204" pitchFamily="34" charset="0"/>
              </a:rPr>
              <a:t>Decision on choosing better model is in progress</a:t>
            </a:r>
            <a:endParaRPr lang="en-US" sz="1600" b="1" dirty="0">
              <a:solidFill>
                <a:schemeClr val="tx1"/>
              </a:solidFill>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61B005F0-1D79-4146-A997-7912ACCAF40A}"/>
              </a:ext>
            </a:extLst>
          </p:cNvPr>
          <p:cNvSpPr/>
          <p:nvPr/>
        </p:nvSpPr>
        <p:spPr>
          <a:xfrm>
            <a:off x="6096000" y="758497"/>
            <a:ext cx="2142698" cy="32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Model Selection</a:t>
            </a:r>
            <a:endParaRPr lang="en-US" sz="1400" b="1" dirty="0"/>
          </a:p>
        </p:txBody>
      </p:sp>
      <p:sp>
        <p:nvSpPr>
          <p:cNvPr id="12" name="Rectangle 11">
            <a:extLst>
              <a:ext uri="{FF2B5EF4-FFF2-40B4-BE49-F238E27FC236}">
                <a16:creationId xmlns:a16="http://schemas.microsoft.com/office/drawing/2014/main" id="{2181E74C-FE7B-483B-B81F-12B404F53C8D}"/>
              </a:ext>
            </a:extLst>
          </p:cNvPr>
          <p:cNvSpPr/>
          <p:nvPr/>
        </p:nvSpPr>
        <p:spPr>
          <a:xfrm>
            <a:off x="430209" y="3429000"/>
            <a:ext cx="5024228" cy="250673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endParaRPr lang="en-IN" sz="1400" dirty="0">
              <a:solidFill>
                <a:schemeClr val="tx1"/>
              </a:solidFill>
              <a:latin typeface="Calibri" panose="020F0502020204030204" pitchFamily="34" charset="0"/>
              <a:cs typeface="Calibri" panose="020F0502020204030204" pitchFamily="34" charset="0"/>
            </a:endParaRPr>
          </a:p>
          <a:p>
            <a:pPr marL="342900" indent="-342900">
              <a:buFont typeface="+mj-lt"/>
              <a:buAutoNum type="arabicPeriod"/>
            </a:pPr>
            <a:endParaRPr lang="en-IN" sz="1400" dirty="0">
              <a:solidFill>
                <a:schemeClr val="tx1"/>
              </a:solidFill>
              <a:latin typeface="Calibri" panose="020F0502020204030204" pitchFamily="34" charset="0"/>
              <a:cs typeface="Calibri" panose="020F0502020204030204" pitchFamily="34" charset="0"/>
            </a:endParaRP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If the data set is imbalanced – F1 score should be given more precedence</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If the data set is balance  - Accuracy should be given precedence</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Lemmatization and stemming of data can provide better topic clusters</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Higher K-fold cross validation score, better the model</a:t>
            </a:r>
          </a:p>
          <a:p>
            <a:pPr marL="342900" indent="-342900">
              <a:buFont typeface="+mj-lt"/>
              <a:buAutoNum type="arabicPeriod"/>
            </a:pPr>
            <a:r>
              <a:rPr lang="en-IN" sz="1400" dirty="0">
                <a:solidFill>
                  <a:schemeClr val="tx1"/>
                </a:solidFill>
                <a:latin typeface="Calibri" panose="020F0502020204030204" pitchFamily="34" charset="0"/>
                <a:cs typeface="Calibri" panose="020F0502020204030204" pitchFamily="34" charset="0"/>
              </a:rPr>
              <a:t>Topic modelling works better for certain use case with tri-Grams</a:t>
            </a:r>
          </a:p>
        </p:txBody>
      </p:sp>
      <p:sp>
        <p:nvSpPr>
          <p:cNvPr id="13" name="Rectangle: Rounded Corners 12">
            <a:extLst>
              <a:ext uri="{FF2B5EF4-FFF2-40B4-BE49-F238E27FC236}">
                <a16:creationId xmlns:a16="http://schemas.microsoft.com/office/drawing/2014/main" id="{5CECF3A2-84DB-4064-AA6C-581D227368C5}"/>
              </a:ext>
            </a:extLst>
          </p:cNvPr>
          <p:cNvSpPr/>
          <p:nvPr/>
        </p:nvSpPr>
        <p:spPr>
          <a:xfrm>
            <a:off x="600502" y="3265233"/>
            <a:ext cx="2142698" cy="32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Key pointers</a:t>
            </a:r>
            <a:endParaRPr lang="en-US" sz="1400" b="1" dirty="0"/>
          </a:p>
        </p:txBody>
      </p:sp>
    </p:spTree>
    <p:extLst>
      <p:ext uri="{BB962C8B-B14F-4D97-AF65-F5344CB8AC3E}">
        <p14:creationId xmlns:p14="http://schemas.microsoft.com/office/powerpoint/2010/main" val="355430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2" name="Rectangle 1">
            <a:extLst>
              <a:ext uri="{FF2B5EF4-FFF2-40B4-BE49-F238E27FC236}">
                <a16:creationId xmlns:a16="http://schemas.microsoft.com/office/drawing/2014/main" id="{663B5E73-10C2-4F25-9ABB-DC9EB550FE66}"/>
              </a:ext>
            </a:extLst>
          </p:cNvPr>
          <p:cNvSpPr/>
          <p:nvPr/>
        </p:nvSpPr>
        <p:spPr>
          <a:xfrm>
            <a:off x="829733" y="1841715"/>
            <a:ext cx="10171201" cy="143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spcAft>
                <a:spcPts val="600"/>
              </a:spcAft>
              <a:buClr>
                <a:schemeClr val="bg1"/>
              </a:buClr>
              <a:buSzPct val="150000"/>
              <a:buFont typeface="Wingdings" panose="05000000000000000000" pitchFamily="2" charset="2"/>
              <a:buChar char="v"/>
            </a:pPr>
            <a:r>
              <a:rPr lang="en-US" sz="1400" dirty="0">
                <a:solidFill>
                  <a:schemeClr val="bg1"/>
                </a:solidFill>
                <a:latin typeface="Trebuchet MS" panose="020B0603020202020204" pitchFamily="34" charset="0"/>
              </a:rPr>
              <a:t>Sentiment Analysis using Machine learning and Deep learning approaches are completed and Best Models have been identified</a:t>
            </a:r>
          </a:p>
          <a:p>
            <a:pPr marL="285750" indent="-285750">
              <a:lnSpc>
                <a:spcPct val="120000"/>
              </a:lnSpc>
              <a:spcAft>
                <a:spcPts val="600"/>
              </a:spcAft>
              <a:buClr>
                <a:schemeClr val="bg1"/>
              </a:buClr>
              <a:buSzPct val="150000"/>
              <a:buFont typeface="Wingdings" panose="05000000000000000000" pitchFamily="2" charset="2"/>
              <a:buChar char="v"/>
            </a:pPr>
            <a:r>
              <a:rPr lang="en-US" sz="1400" dirty="0">
                <a:solidFill>
                  <a:schemeClr val="bg1"/>
                </a:solidFill>
                <a:latin typeface="Trebuchet MS" panose="020B0603020202020204" pitchFamily="34" charset="0"/>
              </a:rPr>
              <a:t>Topic Modelling using the output of Sentiment Analysis is in progress. </a:t>
            </a:r>
            <a:endParaRPr lang="en-US" dirty="0">
              <a:solidFill>
                <a:schemeClr val="bg1"/>
              </a:solidFill>
            </a:endParaRPr>
          </a:p>
        </p:txBody>
      </p:sp>
      <p:sp>
        <p:nvSpPr>
          <p:cNvPr id="10" name="Rectangle 9">
            <a:extLst>
              <a:ext uri="{FF2B5EF4-FFF2-40B4-BE49-F238E27FC236}">
                <a16:creationId xmlns:a16="http://schemas.microsoft.com/office/drawing/2014/main" id="{EFDD8B61-A96C-4FCA-B33E-A282E7918671}"/>
              </a:ext>
            </a:extLst>
          </p:cNvPr>
          <p:cNvSpPr/>
          <p:nvPr/>
        </p:nvSpPr>
        <p:spPr>
          <a:xfrm>
            <a:off x="827385" y="3694966"/>
            <a:ext cx="10171201" cy="14467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spcAft>
                <a:spcPts val="600"/>
              </a:spcAft>
              <a:buClr>
                <a:srgbClr val="EB2A2D"/>
              </a:buClr>
              <a:buSzPct val="150000"/>
            </a:pPr>
            <a:r>
              <a:rPr lang="en-US" sz="1400" dirty="0">
                <a:solidFill>
                  <a:schemeClr val="tx1"/>
                </a:solidFill>
                <a:latin typeface="Trebuchet MS" panose="020B0603020202020204" pitchFamily="34" charset="0"/>
              </a:rPr>
              <a:t>Risks : </a:t>
            </a:r>
          </a:p>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tx1"/>
                </a:solidFill>
                <a:latin typeface="Trebuchet MS" panose="020B0603020202020204" pitchFamily="34" charset="0"/>
              </a:rPr>
              <a:t>When the data imbalance, the accuracy of the Sentiment analysis model will be affected</a:t>
            </a:r>
          </a:p>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tx1"/>
                </a:solidFill>
                <a:latin typeface="Trebuchet MS" panose="020B0603020202020204" pitchFamily="34" charset="0"/>
              </a:rPr>
              <a:t>Data used for Topic Modelling is small, hence the words are presented in multiple topics. Increasing the data size may reduce the repetition of words in multiple topics </a:t>
            </a:r>
            <a:r>
              <a:rPr lang="en-US" sz="1400" dirty="0">
                <a:solidFill>
                  <a:schemeClr val="bg1"/>
                </a:solidFill>
                <a:latin typeface="Trebuchet MS" panose="020B0603020202020204" pitchFamily="34" charset="0"/>
              </a:rPr>
              <a:t>Topic Modelling using the output of Sentiment Analysis is in progress. </a:t>
            </a:r>
            <a:endParaRPr lang="en-US" dirty="0">
              <a:solidFill>
                <a:schemeClr val="bg1"/>
              </a:solidFill>
            </a:endParaRPr>
          </a:p>
        </p:txBody>
      </p:sp>
    </p:spTree>
    <p:extLst>
      <p:ext uri="{BB962C8B-B14F-4D97-AF65-F5344CB8AC3E}">
        <p14:creationId xmlns:p14="http://schemas.microsoft.com/office/powerpoint/2010/main" val="139550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2AAF66-76F5-4A9F-AE7B-7F09C7C4F92F}">
  <ds:schemaRefs>
    <ds:schemaRef ds:uri="http://schemas.microsoft.com/sharepoint/v3/contenttype/forms"/>
  </ds:schemaRefs>
</ds:datastoreItem>
</file>

<file path=customXml/itemProps2.xml><?xml version="1.0" encoding="utf-8"?>
<ds:datastoreItem xmlns:ds="http://schemas.openxmlformats.org/officeDocument/2006/customXml" ds:itemID="{370F68A8-D7B0-4AC6-82D0-15983BD0E401}">
  <ds:schemaRefs>
    <ds:schemaRef ds:uri="http://purl.org/dc/dcmitype/"/>
    <ds:schemaRef ds:uri="14faef0b-a38b-4358-9136-a6e160f88f96"/>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7a62bad7-de09-424f-b75e-12da46a7e74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2724</TotalTime>
  <Words>1615</Words>
  <Application>Microsoft Office PowerPoint</Application>
  <PresentationFormat>Widescreen</PresentationFormat>
  <Paragraphs>439</Paragraphs>
  <Slides>18</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Wingdings</vt:lpstr>
      <vt:lpstr>Trebuchet MS</vt:lpstr>
      <vt:lpstr>Arial</vt:lpstr>
      <vt:lpstr>Calibri</vt:lpstr>
      <vt:lpstr>Courier New</vt:lpstr>
      <vt:lpstr>Lato Heavy</vt:lpstr>
      <vt:lpstr>Lato</vt:lpstr>
      <vt:lpstr>Office Theme</vt:lpstr>
      <vt:lpstr>Worksheet</vt:lpstr>
      <vt:lpstr>Voice of Customers</vt:lpstr>
      <vt:lpstr>Use Case: Voice Of Customer</vt:lpstr>
      <vt:lpstr>Approach taken – Voice of customer</vt:lpstr>
      <vt:lpstr>Sentiment Analysis – Detailed Approach</vt:lpstr>
      <vt:lpstr>Categorization – Topic Modelling</vt:lpstr>
      <vt:lpstr>Topic Modelling – Detailed Approach</vt:lpstr>
      <vt:lpstr>Recommendations – Best practices for Voice of customer</vt:lpstr>
      <vt:lpstr>Conclusion</vt:lpstr>
      <vt:lpstr>Thank you</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Bi Directional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Logesh Kumar</cp:lastModifiedBy>
  <cp:revision>103</cp:revision>
  <dcterms:created xsi:type="dcterms:W3CDTF">2019-03-23T02:59:09Z</dcterms:created>
  <dcterms:modified xsi:type="dcterms:W3CDTF">2020-06-09T09:06:01Z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