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22"/>
  </p:notesMasterIdLst>
  <p:handoutMasterIdLst>
    <p:handoutMasterId r:id="rId23"/>
  </p:handoutMasterIdLst>
  <p:sldIdLst>
    <p:sldId id="258" r:id="rId5"/>
    <p:sldId id="281" r:id="rId6"/>
    <p:sldId id="284" r:id="rId7"/>
    <p:sldId id="286" r:id="rId8"/>
    <p:sldId id="285" r:id="rId9"/>
    <p:sldId id="288" r:id="rId10"/>
    <p:sldId id="287" r:id="rId11"/>
    <p:sldId id="289" r:id="rId12"/>
    <p:sldId id="292" r:id="rId13"/>
    <p:sldId id="290" r:id="rId14"/>
    <p:sldId id="291" r:id="rId15"/>
    <p:sldId id="293" r:id="rId16"/>
    <p:sldId id="295" r:id="rId17"/>
    <p:sldId id="296" r:id="rId18"/>
    <p:sldId id="298" r:id="rId19"/>
    <p:sldId id="299" r:id="rId20"/>
    <p:sldId id="274" r:id="rId21"/>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Lato" panose="020B0604020202020204" charset="0"/>
      <p:regular r:id="rId28"/>
      <p:bold r:id="rId29"/>
      <p:italic r:id="rId30"/>
      <p:boldItalic r:id="rId31"/>
    </p:embeddedFont>
    <p:embeddedFont>
      <p:font typeface="Lato Heavy" panose="020B0604020202020204" charset="0"/>
      <p:bold r:id="rId32"/>
      <p:boldItalic r:id="rId33"/>
    </p:embeddedFont>
    <p:embeddedFont>
      <p:font typeface="Trebuchet MS" panose="020B060302020202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AB"/>
    <a:srgbClr val="1365AD"/>
    <a:srgbClr val="EB2A2D"/>
    <a:srgbClr val="525252"/>
    <a:srgbClr val="AFABAB"/>
    <a:srgbClr val="E4E4E4"/>
    <a:srgbClr val="D9D9D9"/>
    <a:srgbClr val="000000"/>
    <a:srgbClr val="6965DB"/>
    <a:srgbClr val="01CE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7398" autoAdjust="0"/>
  </p:normalViewPr>
  <p:slideViewPr>
    <p:cSldViewPr snapToGrid="0">
      <p:cViewPr varScale="1">
        <p:scale>
          <a:sx n="68" d="100"/>
          <a:sy n="68" d="100"/>
        </p:scale>
        <p:origin x="732" y="66"/>
      </p:cViewPr>
      <p:guideLst/>
    </p:cSldViewPr>
  </p:slideViewPr>
  <p:notesTextViewPr>
    <p:cViewPr>
      <p:scale>
        <a:sx n="3" d="2"/>
        <a:sy n="3" d="2"/>
      </p:scale>
      <p:origin x="0" y="0"/>
    </p:cViewPr>
  </p:notesTextViewPr>
  <p:sorterViewPr>
    <p:cViewPr>
      <p:scale>
        <a:sx n="100" d="100"/>
        <a:sy n="100" d="100"/>
      </p:scale>
      <p:origin x="0" y="-6552"/>
    </p:cViewPr>
  </p:sorterViewPr>
  <p:notesViewPr>
    <p:cSldViewPr snapToGrid="0">
      <p:cViewPr varScale="1">
        <p:scale>
          <a:sx n="118" d="100"/>
          <a:sy n="118" d="100"/>
        </p:scale>
        <p:origin x="5024" y="1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BFB815-891A-4D33-A145-40E49F6DBB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AA60AA-5969-4717-B55A-2FD29CDE47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22A3C2-AC8B-4409-B478-4EBD18497F63}" type="datetimeFigureOut">
              <a:rPr lang="en-US" smtClean="0"/>
              <a:t>5/17/2020</a:t>
            </a:fld>
            <a:endParaRPr lang="en-US"/>
          </a:p>
        </p:txBody>
      </p:sp>
      <p:sp>
        <p:nvSpPr>
          <p:cNvPr id="4" name="Footer Placeholder 3">
            <a:extLst>
              <a:ext uri="{FF2B5EF4-FFF2-40B4-BE49-F238E27FC236}">
                <a16:creationId xmlns:a16="http://schemas.microsoft.com/office/drawing/2014/main" id="{5A4F9819-408D-4DE1-8878-6C398C7465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4B7002-59FF-42B6-BF8F-62E683916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A9C8E-8A72-4AFE-9DEB-28FEC6BA1CEF}" type="slidenum">
              <a:rPr lang="en-US" smtClean="0"/>
              <a:t>‹#›</a:t>
            </a:fld>
            <a:endParaRPr lang="en-US"/>
          </a:p>
        </p:txBody>
      </p:sp>
    </p:spTree>
    <p:extLst>
      <p:ext uri="{BB962C8B-B14F-4D97-AF65-F5344CB8AC3E}">
        <p14:creationId xmlns:p14="http://schemas.microsoft.com/office/powerpoint/2010/main" val="164065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8F1F4-0F72-484D-A347-C9DB165DFDFF}" type="datetimeFigureOut">
              <a:rPr lang="en-US" smtClean="0"/>
              <a:t>5/17/2020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AFD66-2597-4960-86E3-D00E2B43A69D}" type="slidenum">
              <a:rPr lang="en-US" smtClean="0"/>
              <a:t>‹#›</a:t>
            </a:fld>
            <a:endParaRPr lang="en-US"/>
          </a:p>
        </p:txBody>
      </p:sp>
    </p:spTree>
    <p:extLst>
      <p:ext uri="{BB962C8B-B14F-4D97-AF65-F5344CB8AC3E}">
        <p14:creationId xmlns:p14="http://schemas.microsoft.com/office/powerpoint/2010/main" val="169414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2</a:t>
            </a:fld>
            <a:endParaRPr lang="en-US"/>
          </a:p>
        </p:txBody>
      </p:sp>
    </p:spTree>
    <p:extLst>
      <p:ext uri="{BB962C8B-B14F-4D97-AF65-F5344CB8AC3E}">
        <p14:creationId xmlns:p14="http://schemas.microsoft.com/office/powerpoint/2010/main" val="62790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12</a:t>
            </a:fld>
            <a:endParaRPr lang="en-US"/>
          </a:p>
        </p:txBody>
      </p:sp>
    </p:spTree>
    <p:extLst>
      <p:ext uri="{BB962C8B-B14F-4D97-AF65-F5344CB8AC3E}">
        <p14:creationId xmlns:p14="http://schemas.microsoft.com/office/powerpoint/2010/main" val="2286623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14</a:t>
            </a:fld>
            <a:endParaRPr lang="en-US"/>
          </a:p>
        </p:txBody>
      </p:sp>
    </p:spTree>
    <p:extLst>
      <p:ext uri="{BB962C8B-B14F-4D97-AF65-F5344CB8AC3E}">
        <p14:creationId xmlns:p14="http://schemas.microsoft.com/office/powerpoint/2010/main" val="2001671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15</a:t>
            </a:fld>
            <a:endParaRPr lang="en-US"/>
          </a:p>
        </p:txBody>
      </p:sp>
    </p:spTree>
    <p:extLst>
      <p:ext uri="{BB962C8B-B14F-4D97-AF65-F5344CB8AC3E}">
        <p14:creationId xmlns:p14="http://schemas.microsoft.com/office/powerpoint/2010/main" val="1046763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3</a:t>
            </a:fld>
            <a:endParaRPr lang="en-US"/>
          </a:p>
        </p:txBody>
      </p:sp>
    </p:spTree>
    <p:extLst>
      <p:ext uri="{BB962C8B-B14F-4D97-AF65-F5344CB8AC3E}">
        <p14:creationId xmlns:p14="http://schemas.microsoft.com/office/powerpoint/2010/main" val="22971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5</a:t>
            </a:fld>
            <a:endParaRPr lang="en-US"/>
          </a:p>
        </p:txBody>
      </p:sp>
    </p:spTree>
    <p:extLst>
      <p:ext uri="{BB962C8B-B14F-4D97-AF65-F5344CB8AC3E}">
        <p14:creationId xmlns:p14="http://schemas.microsoft.com/office/powerpoint/2010/main" val="3102075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6</a:t>
            </a:fld>
            <a:endParaRPr lang="en-US"/>
          </a:p>
        </p:txBody>
      </p:sp>
    </p:spTree>
    <p:extLst>
      <p:ext uri="{BB962C8B-B14F-4D97-AF65-F5344CB8AC3E}">
        <p14:creationId xmlns:p14="http://schemas.microsoft.com/office/powerpoint/2010/main" val="1612941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7</a:t>
            </a:fld>
            <a:endParaRPr lang="en-US"/>
          </a:p>
        </p:txBody>
      </p:sp>
    </p:spTree>
    <p:extLst>
      <p:ext uri="{BB962C8B-B14F-4D97-AF65-F5344CB8AC3E}">
        <p14:creationId xmlns:p14="http://schemas.microsoft.com/office/powerpoint/2010/main" val="1099899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8</a:t>
            </a:fld>
            <a:endParaRPr lang="en-US"/>
          </a:p>
        </p:txBody>
      </p:sp>
    </p:spTree>
    <p:extLst>
      <p:ext uri="{BB962C8B-B14F-4D97-AF65-F5344CB8AC3E}">
        <p14:creationId xmlns:p14="http://schemas.microsoft.com/office/powerpoint/2010/main" val="4086344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9</a:t>
            </a:fld>
            <a:endParaRPr lang="en-US"/>
          </a:p>
        </p:txBody>
      </p:sp>
    </p:spTree>
    <p:extLst>
      <p:ext uri="{BB962C8B-B14F-4D97-AF65-F5344CB8AC3E}">
        <p14:creationId xmlns:p14="http://schemas.microsoft.com/office/powerpoint/2010/main" val="1955561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10</a:t>
            </a:fld>
            <a:endParaRPr lang="en-US"/>
          </a:p>
        </p:txBody>
      </p:sp>
    </p:spTree>
    <p:extLst>
      <p:ext uri="{BB962C8B-B14F-4D97-AF65-F5344CB8AC3E}">
        <p14:creationId xmlns:p14="http://schemas.microsoft.com/office/powerpoint/2010/main" val="3931660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11</a:t>
            </a:fld>
            <a:endParaRPr lang="en-US"/>
          </a:p>
        </p:txBody>
      </p:sp>
    </p:spTree>
    <p:extLst>
      <p:ext uri="{BB962C8B-B14F-4D97-AF65-F5344CB8AC3E}">
        <p14:creationId xmlns:p14="http://schemas.microsoft.com/office/powerpoint/2010/main" val="3476367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3B77DD-25FA-4E00-A89E-457DC2A93CE4}"/>
              </a:ext>
            </a:extLst>
          </p:cNvPr>
          <p:cNvSpPr>
            <a:spLocks noGrp="1"/>
          </p:cNvSpPr>
          <p:nvPr>
            <p:ph type="title"/>
          </p:nvPr>
        </p:nvSpPr>
        <p:spPr>
          <a:xfrm>
            <a:off x="430209" y="254639"/>
            <a:ext cx="9694232" cy="452432"/>
          </a:xfrm>
          <a:prstGeom prst="rect">
            <a:avLst/>
          </a:prstGeom>
        </p:spPr>
        <p:txBody>
          <a:bodyPr wrap="square" anchor="t" anchorCtr="0">
            <a:spAutoFit/>
          </a:bodyPr>
          <a:lstStyle>
            <a:lvl1pPr>
              <a:defRPr sz="2600" b="1">
                <a:solidFill>
                  <a:srgbClr val="4D4D4D"/>
                </a:solidFill>
                <a:latin typeface="+mj-lt"/>
                <a:cs typeface="Arial" panose="020B0604020202020204" pitchFamily="34" charset="0"/>
              </a:defRPr>
            </a:lvl1pPr>
          </a:lstStyle>
          <a:p>
            <a:r>
              <a:rPr lang="en-US" dirty="0"/>
              <a:t>Click to edit Master title style</a:t>
            </a:r>
          </a:p>
        </p:txBody>
      </p:sp>
      <p:pic>
        <p:nvPicPr>
          <p:cNvPr id="7" name="Graphic 6">
            <a:extLst>
              <a:ext uri="{FF2B5EF4-FFF2-40B4-BE49-F238E27FC236}">
                <a16:creationId xmlns:a16="http://schemas.microsoft.com/office/drawing/2014/main" id="{5B301D7C-B9C7-4549-BD58-4AFBA8D57B2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4" name="Text Box 16">
            <a:extLst>
              <a:ext uri="{FF2B5EF4-FFF2-40B4-BE49-F238E27FC236}">
                <a16:creationId xmlns:a16="http://schemas.microsoft.com/office/drawing/2014/main" id="{6A9F6C51-16C8-4D90-90D8-2BFAED91032D}"/>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5" name="Slide Number Placeholder 5">
            <a:extLst>
              <a:ext uri="{FF2B5EF4-FFF2-40B4-BE49-F238E27FC236}">
                <a16:creationId xmlns:a16="http://schemas.microsoft.com/office/drawing/2014/main" id="{E5DF3227-37E5-4EC6-921E-BA24D2499B7C}"/>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106201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CC8597-9DCE-4EC6-B8F6-C15AD47456B9}"/>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618" b="7918"/>
          <a:stretch/>
        </p:blipFill>
        <p:spPr>
          <a:xfrm rot="10800000">
            <a:off x="5243548" y="-2"/>
            <a:ext cx="6948451" cy="6748663"/>
          </a:xfrm>
          <a:prstGeom prst="rect">
            <a:avLst/>
          </a:prstGeom>
        </p:spPr>
      </p:pic>
      <p:sp>
        <p:nvSpPr>
          <p:cNvPr id="6" name="Freeform 349">
            <a:extLst>
              <a:ext uri="{FF2B5EF4-FFF2-40B4-BE49-F238E27FC236}">
                <a16:creationId xmlns:a16="http://schemas.microsoft.com/office/drawing/2014/main" id="{08E7AD90-C95C-480F-90F5-7BF17C37553B}"/>
              </a:ext>
            </a:extLst>
          </p:cNvPr>
          <p:cNvSpPr>
            <a:spLocks/>
          </p:cNvSpPr>
          <p:nvPr userDrawn="1"/>
        </p:nvSpPr>
        <p:spPr bwMode="auto">
          <a:xfrm>
            <a:off x="9168646" y="123091"/>
            <a:ext cx="1213805" cy="1211706"/>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4" name="Picture Placeholder 3">
            <a:extLst>
              <a:ext uri="{FF2B5EF4-FFF2-40B4-BE49-F238E27FC236}">
                <a16:creationId xmlns:a16="http://schemas.microsoft.com/office/drawing/2014/main" id="{0E0DC3BE-3548-41C8-A9E2-54FC0B4FA9FF}"/>
              </a:ext>
            </a:extLst>
          </p:cNvPr>
          <p:cNvSpPr>
            <a:spLocks noGrp="1"/>
          </p:cNvSpPr>
          <p:nvPr>
            <p:ph type="pic" sz="quarter" idx="10"/>
          </p:nvPr>
        </p:nvSpPr>
        <p:spPr>
          <a:xfrm>
            <a:off x="6730917" y="785838"/>
            <a:ext cx="3923730" cy="3928402"/>
          </a:xfrm>
          <a:custGeom>
            <a:avLst/>
            <a:gdLst>
              <a:gd name="connsiteX0" fmla="*/ 2299602 w 4599204"/>
              <a:gd name="connsiteY0" fmla="*/ 0 h 4604680"/>
              <a:gd name="connsiteX1" fmla="*/ 4599204 w 4599204"/>
              <a:gd name="connsiteY1" fmla="*/ 2302340 h 4604680"/>
              <a:gd name="connsiteX2" fmla="*/ 2299602 w 4599204"/>
              <a:gd name="connsiteY2" fmla="*/ 4604680 h 4604680"/>
              <a:gd name="connsiteX3" fmla="*/ 0 w 4599204"/>
              <a:gd name="connsiteY3" fmla="*/ 2302340 h 4604680"/>
              <a:gd name="connsiteX4" fmla="*/ 2299602 w 4599204"/>
              <a:gd name="connsiteY4" fmla="*/ 0 h 4604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9204" h="4604680">
                <a:moveTo>
                  <a:pt x="2299602" y="0"/>
                </a:moveTo>
                <a:cubicBezTo>
                  <a:pt x="3569637" y="0"/>
                  <a:pt x="4599204" y="1030793"/>
                  <a:pt x="4599204" y="2302340"/>
                </a:cubicBezTo>
                <a:cubicBezTo>
                  <a:pt x="4599204" y="3573887"/>
                  <a:pt x="3569637" y="4604680"/>
                  <a:pt x="2299602" y="4604680"/>
                </a:cubicBezTo>
                <a:cubicBezTo>
                  <a:pt x="1029567" y="4604680"/>
                  <a:pt x="0" y="3573887"/>
                  <a:pt x="0" y="2302340"/>
                </a:cubicBezTo>
                <a:cubicBezTo>
                  <a:pt x="0" y="1030793"/>
                  <a:pt x="1029567" y="0"/>
                  <a:pt x="2299602" y="0"/>
                </a:cubicBezTo>
                <a:close/>
              </a:path>
            </a:pathLst>
          </a:custGeom>
          <a:pattFill prst="pct20">
            <a:fgClr>
              <a:schemeClr val="accent1"/>
            </a:fgClr>
            <a:bgClr>
              <a:schemeClr val="bg1"/>
            </a:bgClr>
          </a:pattFill>
          <a:ln w="76200">
            <a:solidFill>
              <a:schemeClr val="bg1"/>
            </a:solidFill>
          </a:ln>
        </p:spPr>
        <p:txBody>
          <a:bodyPr wrap="square">
            <a:noAutofit/>
          </a:bodyPr>
          <a:lstStyle>
            <a:lvl1pPr>
              <a:defRPr>
                <a:latin typeface="Lato" panose="020F0502020204030203" pitchFamily="34" charset="0"/>
              </a:defRPr>
            </a:lvl1pPr>
          </a:lstStyle>
          <a:p>
            <a:endParaRPr lang="en-ID" dirty="0"/>
          </a:p>
        </p:txBody>
      </p:sp>
      <p:pic>
        <p:nvPicPr>
          <p:cNvPr id="7" name="Graphic 6">
            <a:extLst>
              <a:ext uri="{FF2B5EF4-FFF2-40B4-BE49-F238E27FC236}">
                <a16:creationId xmlns:a16="http://schemas.microsoft.com/office/drawing/2014/main" id="{F27C3768-9A8C-4163-9AC3-C7C3227036A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75130" y="780391"/>
            <a:ext cx="1047977" cy="980676"/>
          </a:xfrm>
          <a:prstGeom prst="rect">
            <a:avLst/>
          </a:prstGeom>
        </p:spPr>
      </p:pic>
      <p:sp>
        <p:nvSpPr>
          <p:cNvPr id="8" name="Title 2">
            <a:extLst>
              <a:ext uri="{FF2B5EF4-FFF2-40B4-BE49-F238E27FC236}">
                <a16:creationId xmlns:a16="http://schemas.microsoft.com/office/drawing/2014/main" id="{2C3937B0-997B-4372-940D-E52A298021D0}"/>
              </a:ext>
            </a:extLst>
          </p:cNvPr>
          <p:cNvSpPr>
            <a:spLocks noGrp="1"/>
          </p:cNvSpPr>
          <p:nvPr>
            <p:ph type="title"/>
          </p:nvPr>
        </p:nvSpPr>
        <p:spPr>
          <a:xfrm>
            <a:off x="552450" y="2473040"/>
            <a:ext cx="5080000" cy="553998"/>
          </a:xfrm>
        </p:spPr>
        <p:txBody>
          <a:bodyPr lIns="0" tIns="0" rIns="0" bIns="0" anchor="t" anchorCtr="0">
            <a:spAutoFit/>
          </a:bodyPr>
          <a:lstStyle>
            <a:lvl1pPr marL="0" algn="l" defTabSz="914400" rtl="0" eaLnBrk="1" latinLnBrk="0" hangingPunct="1">
              <a:defRPr lang="en-US" sz="4000" b="0" kern="1200" dirty="0">
                <a:solidFill>
                  <a:schemeClr val="accent1"/>
                </a:solidFill>
                <a:latin typeface="+mn-lt"/>
                <a:ea typeface="+mn-ea"/>
                <a:cs typeface="Arial" panose="020B0604020202020204" pitchFamily="34" charset="0"/>
              </a:defRPr>
            </a:lvl1pPr>
          </a:lstStyle>
          <a:p>
            <a:r>
              <a:rPr lang="en-US" dirty="0"/>
              <a:t>Click to edit Master</a:t>
            </a:r>
          </a:p>
        </p:txBody>
      </p:sp>
      <p:grpSp>
        <p:nvGrpSpPr>
          <p:cNvPr id="9" name="Group 8">
            <a:extLst>
              <a:ext uri="{FF2B5EF4-FFF2-40B4-BE49-F238E27FC236}">
                <a16:creationId xmlns:a16="http://schemas.microsoft.com/office/drawing/2014/main" id="{0715C040-6465-4BCA-9B74-D0A3CFCC6595}"/>
              </a:ext>
            </a:extLst>
          </p:cNvPr>
          <p:cNvGrpSpPr/>
          <p:nvPr userDrawn="1"/>
        </p:nvGrpSpPr>
        <p:grpSpPr>
          <a:xfrm>
            <a:off x="628650" y="3818247"/>
            <a:ext cx="3319697" cy="1791985"/>
            <a:chOff x="628650" y="3472302"/>
            <a:chExt cx="3319697" cy="1791985"/>
          </a:xfrm>
        </p:grpSpPr>
        <p:sp>
          <p:nvSpPr>
            <p:cNvPr id="10" name="Rectangle: Rounded Corners 9">
              <a:extLst>
                <a:ext uri="{FF2B5EF4-FFF2-40B4-BE49-F238E27FC236}">
                  <a16:creationId xmlns:a16="http://schemas.microsoft.com/office/drawing/2014/main" id="{433977DC-58E0-473D-B10C-712535872997}"/>
                </a:ext>
              </a:extLst>
            </p:cNvPr>
            <p:cNvSpPr/>
            <p:nvPr/>
          </p:nvSpPr>
          <p:spPr>
            <a:xfrm>
              <a:off x="705816" y="4872983"/>
              <a:ext cx="2258529" cy="39130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Delighted Customers</a:t>
              </a:r>
              <a:endParaRPr lang="en-US" sz="1600" i="1" dirty="0">
                <a:solidFill>
                  <a:schemeClr val="bg1"/>
                </a:solidFill>
                <a:latin typeface="Lato" panose="020F0502020204030203" pitchFamily="34" charset="0"/>
              </a:endParaRPr>
            </a:p>
          </p:txBody>
        </p:sp>
        <p:sp>
          <p:nvSpPr>
            <p:cNvPr id="11" name="Rectangle: Rounded Corners 10">
              <a:extLst>
                <a:ext uri="{FF2B5EF4-FFF2-40B4-BE49-F238E27FC236}">
                  <a16:creationId xmlns:a16="http://schemas.microsoft.com/office/drawing/2014/main" id="{1654CB59-463F-4061-976E-4A601A0B68A6}"/>
                </a:ext>
              </a:extLst>
            </p:cNvPr>
            <p:cNvSpPr/>
            <p:nvPr/>
          </p:nvSpPr>
          <p:spPr>
            <a:xfrm>
              <a:off x="628650" y="3472302"/>
              <a:ext cx="2258529" cy="39130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a:solidFill>
                    <a:schemeClr val="bg1"/>
                  </a:solidFill>
                  <a:latin typeface="Lato" panose="020F0502020204030203" pitchFamily="34" charset="0"/>
                </a:rPr>
                <a:t>Innovative Services</a:t>
              </a:r>
              <a:endParaRPr lang="en-US" sz="1600" i="1" dirty="0">
                <a:solidFill>
                  <a:schemeClr val="bg1"/>
                </a:solidFill>
                <a:latin typeface="Lato" panose="020F0502020204030203" pitchFamily="34" charset="0"/>
              </a:endParaRPr>
            </a:p>
          </p:txBody>
        </p:sp>
        <p:sp>
          <p:nvSpPr>
            <p:cNvPr id="12" name="Oval 11">
              <a:extLst>
                <a:ext uri="{FF2B5EF4-FFF2-40B4-BE49-F238E27FC236}">
                  <a16:creationId xmlns:a16="http://schemas.microsoft.com/office/drawing/2014/main" id="{F4C53A0A-C402-4B0C-97D6-F088CA402393}"/>
                </a:ext>
              </a:extLst>
            </p:cNvPr>
            <p:cNvSpPr/>
            <p:nvPr/>
          </p:nvSpPr>
          <p:spPr>
            <a:xfrm>
              <a:off x="2964345" y="3513941"/>
              <a:ext cx="332170" cy="33217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nvGrpSpPr>
            <p:cNvPr id="13" name="Group 12">
              <a:extLst>
                <a:ext uri="{FF2B5EF4-FFF2-40B4-BE49-F238E27FC236}">
                  <a16:creationId xmlns:a16="http://schemas.microsoft.com/office/drawing/2014/main" id="{67A5EE86-0B40-4A88-9214-D2F49C7CBD27}"/>
                </a:ext>
              </a:extLst>
            </p:cNvPr>
            <p:cNvGrpSpPr/>
            <p:nvPr/>
          </p:nvGrpSpPr>
          <p:grpSpPr>
            <a:xfrm>
              <a:off x="1191675" y="4172643"/>
              <a:ext cx="2756672" cy="391304"/>
              <a:chOff x="1115475" y="4110459"/>
              <a:chExt cx="2756672" cy="391304"/>
            </a:xfrm>
          </p:grpSpPr>
          <p:sp>
            <p:nvSpPr>
              <p:cNvPr id="15" name="Rectangle: Rounded Corners 14">
                <a:extLst>
                  <a:ext uri="{FF2B5EF4-FFF2-40B4-BE49-F238E27FC236}">
                    <a16:creationId xmlns:a16="http://schemas.microsoft.com/office/drawing/2014/main" id="{46079FEC-6AC6-4632-AABD-59916DEBCBDF}"/>
                  </a:ext>
                </a:extLst>
              </p:cNvPr>
              <p:cNvSpPr/>
              <p:nvPr/>
            </p:nvSpPr>
            <p:spPr>
              <a:xfrm>
                <a:off x="1613618" y="4110459"/>
                <a:ext cx="2258529" cy="39130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Passionate Employees</a:t>
                </a:r>
                <a:endParaRPr lang="en-US" sz="1600" i="1" dirty="0">
                  <a:solidFill>
                    <a:schemeClr val="bg1"/>
                  </a:solidFill>
                  <a:latin typeface="Lato" panose="020F0502020204030203" pitchFamily="34" charset="0"/>
                </a:endParaRPr>
              </a:p>
            </p:txBody>
          </p:sp>
          <p:sp>
            <p:nvSpPr>
              <p:cNvPr id="16" name="Oval 15">
                <a:extLst>
                  <a:ext uri="{FF2B5EF4-FFF2-40B4-BE49-F238E27FC236}">
                    <a16:creationId xmlns:a16="http://schemas.microsoft.com/office/drawing/2014/main" id="{ABADAB47-3577-412E-BDC3-D0997ED8CD28}"/>
                  </a:ext>
                </a:extLst>
              </p:cNvPr>
              <p:cNvSpPr/>
              <p:nvPr/>
            </p:nvSpPr>
            <p:spPr>
              <a:xfrm>
                <a:off x="1115475" y="4125658"/>
                <a:ext cx="367782" cy="367782"/>
              </a:xfrm>
              <a:prstGeom prst="ellipse">
                <a:avLst/>
              </a:prstGeom>
              <a:solidFill>
                <a:srgbClr val="FEB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4" name="Oval 13">
              <a:extLst>
                <a:ext uri="{FF2B5EF4-FFF2-40B4-BE49-F238E27FC236}">
                  <a16:creationId xmlns:a16="http://schemas.microsoft.com/office/drawing/2014/main" id="{AF31C3A2-6F80-484C-BC63-B3496B048A63}"/>
                </a:ext>
              </a:extLst>
            </p:cNvPr>
            <p:cNvSpPr/>
            <p:nvPr/>
          </p:nvSpPr>
          <p:spPr>
            <a:xfrm>
              <a:off x="3057672" y="4884744"/>
              <a:ext cx="367782" cy="367782"/>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7" name="Text Box 16">
            <a:extLst>
              <a:ext uri="{FF2B5EF4-FFF2-40B4-BE49-F238E27FC236}">
                <a16:creationId xmlns:a16="http://schemas.microsoft.com/office/drawing/2014/main" id="{ED912C31-787E-41A7-99D5-6F8D619446B1}"/>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Tree>
    <p:extLst>
      <p:ext uri="{BB962C8B-B14F-4D97-AF65-F5344CB8AC3E}">
        <p14:creationId xmlns:p14="http://schemas.microsoft.com/office/powerpoint/2010/main" val="48670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8252609-B95D-47DE-8A98-A0CDCCE3C66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7963" r="31745"/>
          <a:stretch/>
        </p:blipFill>
        <p:spPr>
          <a:xfrm>
            <a:off x="5239432" y="-1"/>
            <a:ext cx="6952568" cy="6686551"/>
          </a:xfrm>
          <a:prstGeom prst="rect">
            <a:avLst/>
          </a:prstGeom>
        </p:spPr>
      </p:pic>
      <p:sp>
        <p:nvSpPr>
          <p:cNvPr id="3" name="Title 1">
            <a:extLst>
              <a:ext uri="{FF2B5EF4-FFF2-40B4-BE49-F238E27FC236}">
                <a16:creationId xmlns:a16="http://schemas.microsoft.com/office/drawing/2014/main" id="{519B916A-6B66-4B1D-B095-F08F0D9AD38F}"/>
              </a:ext>
            </a:extLst>
          </p:cNvPr>
          <p:cNvSpPr>
            <a:spLocks noGrp="1"/>
          </p:cNvSpPr>
          <p:nvPr>
            <p:ph type="title"/>
          </p:nvPr>
        </p:nvSpPr>
        <p:spPr>
          <a:xfrm>
            <a:off x="430209" y="254638"/>
            <a:ext cx="4014791"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a:t>
            </a:r>
          </a:p>
        </p:txBody>
      </p:sp>
      <p:sp>
        <p:nvSpPr>
          <p:cNvPr id="24" name="Picture Placeholder 4">
            <a:extLst>
              <a:ext uri="{FF2B5EF4-FFF2-40B4-BE49-F238E27FC236}">
                <a16:creationId xmlns:a16="http://schemas.microsoft.com/office/drawing/2014/main" id="{F5EFD946-4282-40B4-A64E-B8416056437A}"/>
              </a:ext>
            </a:extLst>
          </p:cNvPr>
          <p:cNvSpPr>
            <a:spLocks noGrp="1"/>
          </p:cNvSpPr>
          <p:nvPr>
            <p:ph type="pic" sz="quarter" idx="10"/>
          </p:nvPr>
        </p:nvSpPr>
        <p:spPr>
          <a:xfrm>
            <a:off x="5657564" y="342579"/>
            <a:ext cx="5994975" cy="5994975"/>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27" name="Freeform: Shape 26">
            <a:extLst>
              <a:ext uri="{FF2B5EF4-FFF2-40B4-BE49-F238E27FC236}">
                <a16:creationId xmlns:a16="http://schemas.microsoft.com/office/drawing/2014/main" id="{1131EC65-A89A-4F2A-A968-A71BEC02EEA0}"/>
              </a:ext>
            </a:extLst>
          </p:cNvPr>
          <p:cNvSpPr/>
          <p:nvPr userDrawn="1"/>
        </p:nvSpPr>
        <p:spPr>
          <a:xfrm rot="10800000">
            <a:off x="5118103" y="2698522"/>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chemeClr val="accent1"/>
          </a:solidFill>
          <a:ln w="57150" cap="flat">
            <a:solidFill>
              <a:schemeClr val="bg2"/>
            </a:solid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CB7C5193-8610-4201-9C02-9E331D198075}"/>
              </a:ext>
            </a:extLst>
          </p:cNvPr>
          <p:cNvSpPr/>
          <p:nvPr userDrawn="1"/>
        </p:nvSpPr>
        <p:spPr>
          <a:xfrm rot="10800000">
            <a:off x="11774790" y="5781521"/>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7150" cap="flat">
            <a:solidFill>
              <a:schemeClr val="bg2"/>
            </a:solidFill>
            <a:prstDash val="solid"/>
            <a:miter/>
          </a:ln>
        </p:spPr>
        <p:txBody>
          <a:bodyPr rtlCol="0" anchor="ctr"/>
          <a:lstStyle/>
          <a:p>
            <a:endParaRPr lang="en-IN"/>
          </a:p>
        </p:txBody>
      </p:sp>
      <p:sp>
        <p:nvSpPr>
          <p:cNvPr id="29" name="Text Box 16">
            <a:extLst>
              <a:ext uri="{FF2B5EF4-FFF2-40B4-BE49-F238E27FC236}">
                <a16:creationId xmlns:a16="http://schemas.microsoft.com/office/drawing/2014/main" id="{5A6BF732-39DA-4204-9BD2-E14873CDB922}"/>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30" name="Slide Number Placeholder 5">
            <a:extLst>
              <a:ext uri="{FF2B5EF4-FFF2-40B4-BE49-F238E27FC236}">
                <a16:creationId xmlns:a16="http://schemas.microsoft.com/office/drawing/2014/main" id="{D98EC977-D7D0-4DB2-A937-343A53F017D9}"/>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33088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9" name="Picture Placeholder 4">
            <a:extLst>
              <a:ext uri="{FF2B5EF4-FFF2-40B4-BE49-F238E27FC236}">
                <a16:creationId xmlns:a16="http://schemas.microsoft.com/office/drawing/2014/main" id="{D58DFAFC-8E65-467E-818B-2158D6482CDC}"/>
              </a:ext>
            </a:extLst>
          </p:cNvPr>
          <p:cNvSpPr>
            <a:spLocks noGrp="1"/>
          </p:cNvSpPr>
          <p:nvPr>
            <p:ph type="pic" sz="quarter" idx="10"/>
          </p:nvPr>
        </p:nvSpPr>
        <p:spPr>
          <a:xfrm>
            <a:off x="430209" y="1437640"/>
            <a:ext cx="4297680" cy="4297680"/>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3085781" cy="123111"/>
          </a:xfrm>
          <a:prstGeom prst="rect">
            <a:avLst/>
          </a:prstGeom>
          <a:noFill/>
          <a:ln w="9525">
            <a:noFill/>
            <a:miter lim="800000"/>
            <a:headEnd/>
            <a:tailEnd/>
          </a:ln>
          <a:effectLst/>
        </p:spPr>
        <p:txBody>
          <a:bodyPr wrap="non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13" name="Freeform: Shape 12">
            <a:extLst>
              <a:ext uri="{FF2B5EF4-FFF2-40B4-BE49-F238E27FC236}">
                <a16:creationId xmlns:a16="http://schemas.microsoft.com/office/drawing/2014/main" id="{44140D0F-5989-4AA2-920E-AC41CE86AB3A}"/>
              </a:ext>
            </a:extLst>
          </p:cNvPr>
          <p:cNvSpPr/>
          <p:nvPr/>
        </p:nvSpPr>
        <p:spPr>
          <a:xfrm>
            <a:off x="4211004" y="4934874"/>
            <a:ext cx="670876" cy="670880"/>
          </a:xfrm>
          <a:custGeom>
            <a:avLst/>
            <a:gdLst>
              <a:gd name="connsiteX0" fmla="*/ 389570 w 389569"/>
              <a:gd name="connsiteY0" fmla="*/ 197168 h 389572"/>
              <a:gd name="connsiteX1" fmla="*/ 197167 w 389569"/>
              <a:gd name="connsiteY1" fmla="*/ 389573 h 389572"/>
              <a:gd name="connsiteX2" fmla="*/ 192404 w 389569"/>
              <a:gd name="connsiteY2" fmla="*/ 389573 h 389572"/>
              <a:gd name="connsiteX3" fmla="*/ 0 w 389569"/>
              <a:gd name="connsiteY3" fmla="*/ 197168 h 389572"/>
              <a:gd name="connsiteX4" fmla="*/ 0 w 389569"/>
              <a:gd name="connsiteY4" fmla="*/ 192405 h 389572"/>
              <a:gd name="connsiteX5" fmla="*/ 192404 w 389569"/>
              <a:gd name="connsiteY5" fmla="*/ 0 h 389572"/>
              <a:gd name="connsiteX6" fmla="*/ 197167 w 389569"/>
              <a:gd name="connsiteY6" fmla="*/ 0 h 389572"/>
              <a:gd name="connsiteX7" fmla="*/ 389570 w 389569"/>
              <a:gd name="connsiteY7" fmla="*/ 192405 h 389572"/>
              <a:gd name="connsiteX8" fmla="*/ 389570 w 389569"/>
              <a:gd name="connsiteY8" fmla="*/ 197168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569" h="389572">
                <a:moveTo>
                  <a:pt x="389570" y="197168"/>
                </a:moveTo>
                <a:cubicBezTo>
                  <a:pt x="389570" y="303848"/>
                  <a:pt x="302893" y="389573"/>
                  <a:pt x="197167" y="389573"/>
                </a:cubicBezTo>
                <a:lnTo>
                  <a:pt x="192404" y="389573"/>
                </a:lnTo>
                <a:cubicBezTo>
                  <a:pt x="85725" y="389573"/>
                  <a:pt x="0" y="302895"/>
                  <a:pt x="0" y="197168"/>
                </a:cubicBezTo>
                <a:lnTo>
                  <a:pt x="0" y="192405"/>
                </a:lnTo>
                <a:cubicBezTo>
                  <a:pt x="0" y="85725"/>
                  <a:pt x="86677" y="0"/>
                  <a:pt x="192404" y="0"/>
                </a:cubicBezTo>
                <a:lnTo>
                  <a:pt x="197167" y="0"/>
                </a:lnTo>
                <a:cubicBezTo>
                  <a:pt x="303845" y="0"/>
                  <a:pt x="389570" y="86677"/>
                  <a:pt x="389570" y="192405"/>
                </a:cubicBezTo>
                <a:lnTo>
                  <a:pt x="389570" y="197168"/>
                </a:lnTo>
                <a:close/>
              </a:path>
            </a:pathLst>
          </a:custGeom>
          <a:solidFill>
            <a:srgbClr val="FC6D1D"/>
          </a:solidFill>
          <a:ln w="57150" cap="flat">
            <a:solidFill>
              <a:schemeClr val="bg2"/>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F5C2B6-A652-4D89-989E-FDFA36B50807}"/>
              </a:ext>
            </a:extLst>
          </p:cNvPr>
          <p:cNvSpPr/>
          <p:nvPr/>
        </p:nvSpPr>
        <p:spPr>
          <a:xfrm>
            <a:off x="3708532" y="5422846"/>
            <a:ext cx="266759" cy="266762"/>
          </a:xfrm>
          <a:custGeom>
            <a:avLst/>
            <a:gdLst>
              <a:gd name="connsiteX0" fmla="*/ 409573 w 409572"/>
              <a:gd name="connsiteY0" fmla="*/ 207645 h 409575"/>
              <a:gd name="connsiteX1" fmla="*/ 207644 w 409572"/>
              <a:gd name="connsiteY1" fmla="*/ 409575 h 409575"/>
              <a:gd name="connsiteX2" fmla="*/ 201929 w 409572"/>
              <a:gd name="connsiteY2" fmla="*/ 409575 h 409575"/>
              <a:gd name="connsiteX3" fmla="*/ 0 w 409572"/>
              <a:gd name="connsiteY3" fmla="*/ 207645 h 409575"/>
              <a:gd name="connsiteX4" fmla="*/ 0 w 409572"/>
              <a:gd name="connsiteY4" fmla="*/ 201930 h 409575"/>
              <a:gd name="connsiteX5" fmla="*/ 201929 w 409572"/>
              <a:gd name="connsiteY5" fmla="*/ 0 h 409575"/>
              <a:gd name="connsiteX6" fmla="*/ 207644 w 409572"/>
              <a:gd name="connsiteY6" fmla="*/ 0 h 409575"/>
              <a:gd name="connsiteX7" fmla="*/ 409573 w 409572"/>
              <a:gd name="connsiteY7" fmla="*/ 201930 h 409575"/>
              <a:gd name="connsiteX8" fmla="*/ 409573 w 409572"/>
              <a:gd name="connsiteY8" fmla="*/ 207645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2" h="409575">
                <a:moveTo>
                  <a:pt x="409573" y="207645"/>
                </a:moveTo>
                <a:cubicBezTo>
                  <a:pt x="409573" y="319088"/>
                  <a:pt x="319086" y="409575"/>
                  <a:pt x="207644" y="409575"/>
                </a:cubicBezTo>
                <a:lnTo>
                  <a:pt x="201929" y="409575"/>
                </a:lnTo>
                <a:cubicBezTo>
                  <a:pt x="90487" y="409575"/>
                  <a:pt x="0" y="319088"/>
                  <a:pt x="0" y="207645"/>
                </a:cubicBezTo>
                <a:lnTo>
                  <a:pt x="0" y="201930"/>
                </a:lnTo>
                <a:cubicBezTo>
                  <a:pt x="0" y="90488"/>
                  <a:pt x="90487" y="0"/>
                  <a:pt x="201929" y="0"/>
                </a:cubicBezTo>
                <a:lnTo>
                  <a:pt x="207644" y="0"/>
                </a:lnTo>
                <a:cubicBezTo>
                  <a:pt x="319086" y="0"/>
                  <a:pt x="409573" y="90488"/>
                  <a:pt x="409573" y="201930"/>
                </a:cubicBezTo>
                <a:lnTo>
                  <a:pt x="409573" y="207645"/>
                </a:lnTo>
                <a:close/>
              </a:path>
            </a:pathLst>
          </a:custGeom>
          <a:solidFill>
            <a:schemeClr val="accent2"/>
          </a:solidFill>
          <a:ln w="57150" cap="flat">
            <a:solidFill>
              <a:schemeClr val="bg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Tree>
    <p:extLst>
      <p:ext uri="{BB962C8B-B14F-4D97-AF65-F5344CB8AC3E}">
        <p14:creationId xmlns:p14="http://schemas.microsoft.com/office/powerpoint/2010/main" val="292948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24" name="Picture Placeholder 26">
            <a:extLst>
              <a:ext uri="{FF2B5EF4-FFF2-40B4-BE49-F238E27FC236}">
                <a16:creationId xmlns:a16="http://schemas.microsoft.com/office/drawing/2014/main" id="{80502FF7-F74F-455F-85AB-73F5260DECE6}"/>
              </a:ext>
            </a:extLst>
          </p:cNvPr>
          <p:cNvSpPr>
            <a:spLocks noGrp="1"/>
          </p:cNvSpPr>
          <p:nvPr>
            <p:ph type="pic" sz="quarter" idx="11" hasCustomPrompt="1"/>
          </p:nvPr>
        </p:nvSpPr>
        <p:spPr>
          <a:xfrm>
            <a:off x="5890561" y="1188717"/>
            <a:ext cx="5833494" cy="4694204"/>
          </a:xfrm>
          <a:custGeom>
            <a:avLst/>
            <a:gdLst>
              <a:gd name="connsiteX0" fmla="*/ 9601788 w 13191920"/>
              <a:gd name="connsiteY0" fmla="*/ 7737382 h 10615518"/>
              <a:gd name="connsiteX1" fmla="*/ 11040856 w 13191920"/>
              <a:gd name="connsiteY1" fmla="*/ 9176450 h 10615518"/>
              <a:gd name="connsiteX2" fmla="*/ 9601788 w 13191920"/>
              <a:gd name="connsiteY2" fmla="*/ 10615518 h 10615518"/>
              <a:gd name="connsiteX3" fmla="*/ 8162720 w 13191920"/>
              <a:gd name="connsiteY3" fmla="*/ 9176450 h 10615518"/>
              <a:gd name="connsiteX4" fmla="*/ 9601788 w 13191920"/>
              <a:gd name="connsiteY4" fmla="*/ 7737382 h 10615518"/>
              <a:gd name="connsiteX5" fmla="*/ 11210720 w 13191920"/>
              <a:gd name="connsiteY5" fmla="*/ 6078536 h 10615518"/>
              <a:gd name="connsiteX6" fmla="*/ 12201320 w 13191920"/>
              <a:gd name="connsiteY6" fmla="*/ 7069136 h 10615518"/>
              <a:gd name="connsiteX7" fmla="*/ 11210720 w 13191920"/>
              <a:gd name="connsiteY7" fmla="*/ 8059736 h 10615518"/>
              <a:gd name="connsiteX8" fmla="*/ 10220120 w 13191920"/>
              <a:gd name="connsiteY8" fmla="*/ 7069136 h 10615518"/>
              <a:gd name="connsiteX9" fmla="*/ 11210720 w 13191920"/>
              <a:gd name="connsiteY9" fmla="*/ 6078536 h 10615518"/>
              <a:gd name="connsiteX10" fmla="*/ 11804912 w 13191920"/>
              <a:gd name="connsiteY10" fmla="*/ 3923774 h 10615518"/>
              <a:gd name="connsiteX11" fmla="*/ 12766144 w 13191920"/>
              <a:gd name="connsiteY11" fmla="*/ 4885005 h 10615518"/>
              <a:gd name="connsiteX12" fmla="*/ 11804912 w 13191920"/>
              <a:gd name="connsiteY12" fmla="*/ 5846237 h 10615518"/>
              <a:gd name="connsiteX13" fmla="*/ 10843680 w 13191920"/>
              <a:gd name="connsiteY13" fmla="*/ 4885005 h 10615518"/>
              <a:gd name="connsiteX14" fmla="*/ 11804912 w 13191920"/>
              <a:gd name="connsiteY14" fmla="*/ 3923774 h 10615518"/>
              <a:gd name="connsiteX15" fmla="*/ 3298394 w 13191920"/>
              <a:gd name="connsiteY15" fmla="*/ 3830005 h 10615518"/>
              <a:gd name="connsiteX16" fmla="*/ 4153998 w 13191920"/>
              <a:gd name="connsiteY16" fmla="*/ 4171010 h 10615518"/>
              <a:gd name="connsiteX17" fmla="*/ 4153998 w 13191920"/>
              <a:gd name="connsiteY17" fmla="*/ 5876038 h 10615518"/>
              <a:gd name="connsiteX18" fmla="*/ 2328710 w 13191920"/>
              <a:gd name="connsiteY18" fmla="*/ 7694735 h 10615518"/>
              <a:gd name="connsiteX19" fmla="*/ 617502 w 13191920"/>
              <a:gd name="connsiteY19" fmla="*/ 7694735 h 10615518"/>
              <a:gd name="connsiteX20" fmla="*/ 617502 w 13191920"/>
              <a:gd name="connsiteY20" fmla="*/ 5989707 h 10615518"/>
              <a:gd name="connsiteX21" fmla="*/ 2442790 w 13191920"/>
              <a:gd name="connsiteY21" fmla="*/ 4171010 h 10615518"/>
              <a:gd name="connsiteX22" fmla="*/ 3298394 w 13191920"/>
              <a:gd name="connsiteY22" fmla="*/ 3830005 h 10615518"/>
              <a:gd name="connsiteX23" fmla="*/ 8414700 w 13191920"/>
              <a:gd name="connsiteY23" fmla="*/ 2778490 h 10615518"/>
              <a:gd name="connsiteX24" fmla="*/ 9958932 w 13191920"/>
              <a:gd name="connsiteY24" fmla="*/ 3393951 h 10615518"/>
              <a:gd name="connsiteX25" fmla="*/ 9958932 w 13191920"/>
              <a:gd name="connsiteY25" fmla="*/ 6471259 h 10615518"/>
              <a:gd name="connsiteX26" fmla="*/ 6664572 w 13191920"/>
              <a:gd name="connsiteY26" fmla="*/ 9753720 h 10615518"/>
              <a:gd name="connsiteX27" fmla="*/ 3576112 w 13191920"/>
              <a:gd name="connsiteY27" fmla="*/ 9753720 h 10615518"/>
              <a:gd name="connsiteX28" fmla="*/ 3576112 w 13191920"/>
              <a:gd name="connsiteY28" fmla="*/ 6676413 h 10615518"/>
              <a:gd name="connsiteX29" fmla="*/ 6870468 w 13191920"/>
              <a:gd name="connsiteY29" fmla="*/ 3393951 h 10615518"/>
              <a:gd name="connsiteX30" fmla="*/ 8414700 w 13191920"/>
              <a:gd name="connsiteY30" fmla="*/ 2778490 h 10615518"/>
              <a:gd name="connsiteX31" fmla="*/ 3023134 w 13191920"/>
              <a:gd name="connsiteY31" fmla="*/ 477205 h 10615518"/>
              <a:gd name="connsiteX32" fmla="*/ 3878738 w 13191920"/>
              <a:gd name="connsiteY32" fmla="*/ 818211 h 10615518"/>
              <a:gd name="connsiteX33" fmla="*/ 3878738 w 13191920"/>
              <a:gd name="connsiteY33" fmla="*/ 2523238 h 10615518"/>
              <a:gd name="connsiteX34" fmla="*/ 2053450 w 13191920"/>
              <a:gd name="connsiteY34" fmla="*/ 4341935 h 10615518"/>
              <a:gd name="connsiteX35" fmla="*/ 342242 w 13191920"/>
              <a:gd name="connsiteY35" fmla="*/ 4341935 h 10615518"/>
              <a:gd name="connsiteX36" fmla="*/ 342242 w 13191920"/>
              <a:gd name="connsiteY36" fmla="*/ 2636907 h 10615518"/>
              <a:gd name="connsiteX37" fmla="*/ 2167530 w 13191920"/>
              <a:gd name="connsiteY37" fmla="*/ 818211 h 10615518"/>
              <a:gd name="connsiteX38" fmla="*/ 3023134 w 13191920"/>
              <a:gd name="connsiteY38" fmla="*/ 477205 h 10615518"/>
              <a:gd name="connsiteX39" fmla="*/ 6912128 w 13191920"/>
              <a:gd name="connsiteY39" fmla="*/ 172406 h 10615518"/>
              <a:gd name="connsiteX40" fmla="*/ 7767732 w 13191920"/>
              <a:gd name="connsiteY40" fmla="*/ 513411 h 10615518"/>
              <a:gd name="connsiteX41" fmla="*/ 7767732 w 13191920"/>
              <a:gd name="connsiteY41" fmla="*/ 2218438 h 10615518"/>
              <a:gd name="connsiteX42" fmla="*/ 5942443 w 13191920"/>
              <a:gd name="connsiteY42" fmla="*/ 4037135 h 10615518"/>
              <a:gd name="connsiteX43" fmla="*/ 4231235 w 13191920"/>
              <a:gd name="connsiteY43" fmla="*/ 4037135 h 10615518"/>
              <a:gd name="connsiteX44" fmla="*/ 4231235 w 13191920"/>
              <a:gd name="connsiteY44" fmla="*/ 2332107 h 10615518"/>
              <a:gd name="connsiteX45" fmla="*/ 6056523 w 13191920"/>
              <a:gd name="connsiteY45" fmla="*/ 513411 h 10615518"/>
              <a:gd name="connsiteX46" fmla="*/ 6912128 w 13191920"/>
              <a:gd name="connsiteY46" fmla="*/ 172406 h 10615518"/>
              <a:gd name="connsiteX47" fmla="*/ 11333752 w 13191920"/>
              <a:gd name="connsiteY47" fmla="*/ 0 h 10615518"/>
              <a:gd name="connsiteX48" fmla="*/ 13191920 w 13191920"/>
              <a:gd name="connsiteY48" fmla="*/ 1858168 h 10615518"/>
              <a:gd name="connsiteX49" fmla="*/ 11333752 w 13191920"/>
              <a:gd name="connsiteY49" fmla="*/ 3716336 h 10615518"/>
              <a:gd name="connsiteX50" fmla="*/ 9475584 w 13191920"/>
              <a:gd name="connsiteY50" fmla="*/ 1858168 h 10615518"/>
              <a:gd name="connsiteX51" fmla="*/ 11333752 w 13191920"/>
              <a:gd name="connsiteY51" fmla="*/ 0 h 1061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3191920" h="10615518">
                <a:moveTo>
                  <a:pt x="9601788" y="7737382"/>
                </a:moveTo>
                <a:cubicBezTo>
                  <a:pt x="10396564" y="7737382"/>
                  <a:pt x="11040856" y="8381675"/>
                  <a:pt x="11040856" y="9176450"/>
                </a:cubicBezTo>
                <a:cubicBezTo>
                  <a:pt x="11040856" y="9971225"/>
                  <a:pt x="10396564" y="10615518"/>
                  <a:pt x="9601788" y="10615518"/>
                </a:cubicBezTo>
                <a:cubicBezTo>
                  <a:pt x="8807016" y="10615518"/>
                  <a:pt x="8162720" y="9971225"/>
                  <a:pt x="8162720" y="9176450"/>
                </a:cubicBezTo>
                <a:cubicBezTo>
                  <a:pt x="8162720" y="8381675"/>
                  <a:pt x="8807016" y="7737382"/>
                  <a:pt x="9601788" y="7737382"/>
                </a:cubicBezTo>
                <a:close/>
                <a:moveTo>
                  <a:pt x="11210720" y="6078536"/>
                </a:moveTo>
                <a:cubicBezTo>
                  <a:pt x="11757816" y="6078536"/>
                  <a:pt x="12201320" y="6522043"/>
                  <a:pt x="12201320" y="7069136"/>
                </a:cubicBezTo>
                <a:cubicBezTo>
                  <a:pt x="12201320" y="7616229"/>
                  <a:pt x="11757816" y="8059736"/>
                  <a:pt x="11210720" y="8059736"/>
                </a:cubicBezTo>
                <a:cubicBezTo>
                  <a:pt x="10663628" y="8059736"/>
                  <a:pt x="10220120" y="7616229"/>
                  <a:pt x="10220120" y="7069136"/>
                </a:cubicBezTo>
                <a:cubicBezTo>
                  <a:pt x="10220120" y="6522043"/>
                  <a:pt x="10663628" y="6078536"/>
                  <a:pt x="11210720" y="6078536"/>
                </a:cubicBezTo>
                <a:close/>
                <a:moveTo>
                  <a:pt x="11804912" y="3923774"/>
                </a:moveTo>
                <a:cubicBezTo>
                  <a:pt x="12335784" y="3923774"/>
                  <a:pt x="12766144" y="4354131"/>
                  <a:pt x="12766144" y="4885005"/>
                </a:cubicBezTo>
                <a:cubicBezTo>
                  <a:pt x="12766144" y="5415879"/>
                  <a:pt x="12335784" y="5846237"/>
                  <a:pt x="11804912" y="5846237"/>
                </a:cubicBezTo>
                <a:cubicBezTo>
                  <a:pt x="11274036" y="5846237"/>
                  <a:pt x="10843680" y="5415879"/>
                  <a:pt x="10843680" y="4885005"/>
                </a:cubicBezTo>
                <a:cubicBezTo>
                  <a:pt x="10843680" y="4354131"/>
                  <a:pt x="11274036" y="3923774"/>
                  <a:pt x="11804912" y="3923774"/>
                </a:cubicBezTo>
                <a:close/>
                <a:moveTo>
                  <a:pt x="3298394" y="3830005"/>
                </a:moveTo>
                <a:cubicBezTo>
                  <a:pt x="3612116" y="3830004"/>
                  <a:pt x="3925837" y="3943673"/>
                  <a:pt x="4153998" y="4171010"/>
                </a:cubicBezTo>
                <a:cubicBezTo>
                  <a:pt x="4610320" y="4625686"/>
                  <a:pt x="4610320" y="5307696"/>
                  <a:pt x="4153998" y="5876038"/>
                </a:cubicBezTo>
                <a:cubicBezTo>
                  <a:pt x="4153998" y="5876038"/>
                  <a:pt x="4153998" y="5876038"/>
                  <a:pt x="2328710" y="7694735"/>
                </a:cubicBezTo>
                <a:cubicBezTo>
                  <a:pt x="1872388" y="8149409"/>
                  <a:pt x="1073824" y="8149409"/>
                  <a:pt x="617502" y="7694735"/>
                </a:cubicBezTo>
                <a:cubicBezTo>
                  <a:pt x="161180" y="7126392"/>
                  <a:pt x="161180" y="6444381"/>
                  <a:pt x="617502" y="5989707"/>
                </a:cubicBezTo>
                <a:cubicBezTo>
                  <a:pt x="617502" y="5989707"/>
                  <a:pt x="617502" y="5989707"/>
                  <a:pt x="2442790" y="4171010"/>
                </a:cubicBezTo>
                <a:cubicBezTo>
                  <a:pt x="2670951" y="3943673"/>
                  <a:pt x="2984673" y="3830004"/>
                  <a:pt x="3298394" y="3830005"/>
                </a:cubicBezTo>
                <a:close/>
                <a:moveTo>
                  <a:pt x="8414700" y="2778490"/>
                </a:moveTo>
                <a:cubicBezTo>
                  <a:pt x="8980920" y="2778490"/>
                  <a:pt x="9547136" y="2983644"/>
                  <a:pt x="9958932" y="3393951"/>
                </a:cubicBezTo>
                <a:cubicBezTo>
                  <a:pt x="10782520" y="4214567"/>
                  <a:pt x="10782520" y="5445490"/>
                  <a:pt x="9958932" y="6471259"/>
                </a:cubicBezTo>
                <a:cubicBezTo>
                  <a:pt x="9958932" y="6471259"/>
                  <a:pt x="9958932" y="6471259"/>
                  <a:pt x="6664572" y="9753720"/>
                </a:cubicBezTo>
                <a:cubicBezTo>
                  <a:pt x="5840983" y="10574336"/>
                  <a:pt x="4399701" y="10574336"/>
                  <a:pt x="3576112" y="9753720"/>
                </a:cubicBezTo>
                <a:cubicBezTo>
                  <a:pt x="2752522" y="8727952"/>
                  <a:pt x="2752522" y="7497028"/>
                  <a:pt x="3576112" y="6676413"/>
                </a:cubicBezTo>
                <a:cubicBezTo>
                  <a:pt x="3576112" y="6676413"/>
                  <a:pt x="3576112" y="6676413"/>
                  <a:pt x="6870468" y="3393951"/>
                </a:cubicBezTo>
                <a:cubicBezTo>
                  <a:pt x="7282264" y="2983644"/>
                  <a:pt x="7848484" y="2778490"/>
                  <a:pt x="8414700" y="2778490"/>
                </a:cubicBezTo>
                <a:close/>
                <a:moveTo>
                  <a:pt x="3023134" y="477205"/>
                </a:moveTo>
                <a:cubicBezTo>
                  <a:pt x="3336856" y="477205"/>
                  <a:pt x="3650577" y="590873"/>
                  <a:pt x="3878738" y="818211"/>
                </a:cubicBezTo>
                <a:cubicBezTo>
                  <a:pt x="4335060" y="1272885"/>
                  <a:pt x="4335060" y="1954895"/>
                  <a:pt x="3878738" y="2523238"/>
                </a:cubicBezTo>
                <a:cubicBezTo>
                  <a:pt x="3878738" y="2523238"/>
                  <a:pt x="3878738" y="2523238"/>
                  <a:pt x="2053450" y="4341935"/>
                </a:cubicBezTo>
                <a:cubicBezTo>
                  <a:pt x="1597128" y="4796609"/>
                  <a:pt x="798564" y="4796609"/>
                  <a:pt x="342242" y="4341935"/>
                </a:cubicBezTo>
                <a:cubicBezTo>
                  <a:pt x="-114080" y="3773592"/>
                  <a:pt x="-114080" y="3091581"/>
                  <a:pt x="342242" y="2636907"/>
                </a:cubicBezTo>
                <a:cubicBezTo>
                  <a:pt x="342242" y="2636907"/>
                  <a:pt x="342242" y="2636907"/>
                  <a:pt x="2167530" y="818211"/>
                </a:cubicBezTo>
                <a:cubicBezTo>
                  <a:pt x="2395691" y="590873"/>
                  <a:pt x="2709413" y="477205"/>
                  <a:pt x="3023134" y="477205"/>
                </a:cubicBezTo>
                <a:close/>
                <a:moveTo>
                  <a:pt x="6912128" y="172406"/>
                </a:moveTo>
                <a:cubicBezTo>
                  <a:pt x="7225848" y="172406"/>
                  <a:pt x="7539572" y="286074"/>
                  <a:pt x="7767732" y="513411"/>
                </a:cubicBezTo>
                <a:cubicBezTo>
                  <a:pt x="8224052" y="968085"/>
                  <a:pt x="8224052" y="1650097"/>
                  <a:pt x="7767732" y="2218438"/>
                </a:cubicBezTo>
                <a:cubicBezTo>
                  <a:pt x="7767732" y="2218438"/>
                  <a:pt x="7767732" y="2218438"/>
                  <a:pt x="5942443" y="4037135"/>
                </a:cubicBezTo>
                <a:cubicBezTo>
                  <a:pt x="5486121" y="4491809"/>
                  <a:pt x="4687557" y="4491809"/>
                  <a:pt x="4231235" y="4037135"/>
                </a:cubicBezTo>
                <a:cubicBezTo>
                  <a:pt x="3774913" y="3468792"/>
                  <a:pt x="3774913" y="2786781"/>
                  <a:pt x="4231235" y="2332107"/>
                </a:cubicBezTo>
                <a:cubicBezTo>
                  <a:pt x="4231235" y="2332107"/>
                  <a:pt x="4231235" y="2332107"/>
                  <a:pt x="6056523" y="513411"/>
                </a:cubicBezTo>
                <a:cubicBezTo>
                  <a:pt x="6284685" y="286074"/>
                  <a:pt x="6598404" y="172406"/>
                  <a:pt x="6912128" y="172406"/>
                </a:cubicBezTo>
                <a:close/>
                <a:moveTo>
                  <a:pt x="11333752" y="0"/>
                </a:moveTo>
                <a:cubicBezTo>
                  <a:pt x="12359992" y="0"/>
                  <a:pt x="13191920" y="831930"/>
                  <a:pt x="13191920" y="1858168"/>
                </a:cubicBezTo>
                <a:cubicBezTo>
                  <a:pt x="13191920" y="2884406"/>
                  <a:pt x="12359992" y="3716336"/>
                  <a:pt x="11333752" y="3716336"/>
                </a:cubicBezTo>
                <a:cubicBezTo>
                  <a:pt x="10307516" y="3716336"/>
                  <a:pt x="9475584" y="2884406"/>
                  <a:pt x="9475584" y="1858168"/>
                </a:cubicBezTo>
                <a:cubicBezTo>
                  <a:pt x="9475584" y="831930"/>
                  <a:pt x="10307516" y="0"/>
                  <a:pt x="11333752" y="0"/>
                </a:cubicBezTo>
                <a:close/>
              </a:path>
            </a:pathLst>
          </a:custGeom>
        </p:spPr>
        <p:txBody>
          <a:bodyPr wrap="square" anchor="ctr">
            <a:noAutofit/>
          </a:bodyPr>
          <a:lstStyle>
            <a:lvl1pPr>
              <a:defRPr lang="en-US"/>
            </a:lvl1pPr>
          </a:lstStyle>
          <a:p>
            <a:pPr marL="0" lvl="0" indent="0" algn="ctr">
              <a:buNone/>
            </a:pPr>
            <a:r>
              <a:rPr lang="en-US" dirty="0"/>
              <a:t>Replace Image</a:t>
            </a:r>
          </a:p>
        </p:txBody>
      </p:sp>
      <p:sp>
        <p:nvSpPr>
          <p:cNvPr id="25" name="Freeform: Shape 24">
            <a:extLst>
              <a:ext uri="{FF2B5EF4-FFF2-40B4-BE49-F238E27FC236}">
                <a16:creationId xmlns:a16="http://schemas.microsoft.com/office/drawing/2014/main" id="{A3621F72-6E1F-4E1B-9D87-CCAF628654AA}"/>
              </a:ext>
            </a:extLst>
          </p:cNvPr>
          <p:cNvSpPr/>
          <p:nvPr userDrawn="1"/>
        </p:nvSpPr>
        <p:spPr>
          <a:xfrm rot="10800000">
            <a:off x="8839200" y="5293360"/>
            <a:ext cx="551542" cy="553720"/>
          </a:xfrm>
          <a:custGeom>
            <a:avLst/>
            <a:gdLst>
              <a:gd name="connsiteX0" fmla="*/ 49154 w 1145580"/>
              <a:gd name="connsiteY0" fmla="*/ 1101489 h 1145580"/>
              <a:gd name="connsiteX1" fmla="*/ 49154 w 1145580"/>
              <a:gd name="connsiteY1" fmla="*/ 1101489 h 1145580"/>
              <a:gd name="connsiteX2" fmla="*/ 49154 w 1145580"/>
              <a:gd name="connsiteY2" fmla="*/ 864380 h 1145580"/>
              <a:gd name="connsiteX3" fmla="*/ 864381 w 1145580"/>
              <a:gd name="connsiteY3" fmla="*/ 49153 h 1145580"/>
              <a:gd name="connsiteX4" fmla="*/ 1101489 w 1145580"/>
              <a:gd name="connsiteY4" fmla="*/ 49153 h 1145580"/>
              <a:gd name="connsiteX5" fmla="*/ 1101489 w 1145580"/>
              <a:gd name="connsiteY5" fmla="*/ 49153 h 1145580"/>
              <a:gd name="connsiteX6" fmla="*/ 1101489 w 1145580"/>
              <a:gd name="connsiteY6" fmla="*/ 286262 h 1145580"/>
              <a:gd name="connsiteX7" fmla="*/ 286262 w 1145580"/>
              <a:gd name="connsiteY7" fmla="*/ 1101489 h 1145580"/>
              <a:gd name="connsiteX8" fmla="*/ 49154 w 1145580"/>
              <a:gd name="connsiteY8" fmla="*/ 1101489 h 114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580" h="1145580">
                <a:moveTo>
                  <a:pt x="49154" y="1101489"/>
                </a:moveTo>
                <a:lnTo>
                  <a:pt x="49154" y="1101489"/>
                </a:lnTo>
                <a:cubicBezTo>
                  <a:pt x="-16385" y="1035951"/>
                  <a:pt x="-16385" y="929918"/>
                  <a:pt x="49154" y="864380"/>
                </a:cubicBezTo>
                <a:lnTo>
                  <a:pt x="864381" y="49153"/>
                </a:lnTo>
                <a:cubicBezTo>
                  <a:pt x="929918" y="-16384"/>
                  <a:pt x="1035951" y="-16384"/>
                  <a:pt x="1101489" y="49153"/>
                </a:cubicBezTo>
                <a:lnTo>
                  <a:pt x="1101489" y="49153"/>
                </a:lnTo>
                <a:cubicBezTo>
                  <a:pt x="1167027" y="114691"/>
                  <a:pt x="1167027" y="220724"/>
                  <a:pt x="1101489" y="286262"/>
                </a:cubicBezTo>
                <a:lnTo>
                  <a:pt x="286262" y="1101489"/>
                </a:lnTo>
                <a:cubicBezTo>
                  <a:pt x="220724" y="1166494"/>
                  <a:pt x="114158" y="1166494"/>
                  <a:pt x="49154" y="1101489"/>
                </a:cubicBezTo>
                <a:close/>
              </a:path>
            </a:pathLst>
          </a:custGeom>
          <a:solidFill>
            <a:srgbClr val="FFB81A"/>
          </a:solidFill>
          <a:ln w="5318"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EFC2624B-C53B-479C-8917-4014595F1DCE}"/>
              </a:ext>
            </a:extLst>
          </p:cNvPr>
          <p:cNvSpPr/>
          <p:nvPr userDrawn="1"/>
        </p:nvSpPr>
        <p:spPr>
          <a:xfrm rot="10800000">
            <a:off x="9595411" y="1974681"/>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EB2A2E"/>
          </a:solidFill>
          <a:ln w="5318"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2B6F05C1-2652-4614-91D1-A2E8EBBF6623}"/>
              </a:ext>
            </a:extLst>
          </p:cNvPr>
          <p:cNvSpPr/>
          <p:nvPr userDrawn="1"/>
        </p:nvSpPr>
        <p:spPr>
          <a:xfrm rot="10800000">
            <a:off x="11425734" y="2752571"/>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318" cap="flat">
            <a:noFill/>
            <a:prstDash val="solid"/>
            <a:miter/>
          </a:ln>
        </p:spPr>
        <p:txBody>
          <a:bodyPr rtlCol="0" anchor="ctr"/>
          <a:lstStyle/>
          <a:p>
            <a:endParaRPr lang="en-IN"/>
          </a:p>
        </p:txBody>
      </p:sp>
    </p:spTree>
    <p:extLst>
      <p:ext uri="{BB962C8B-B14F-4D97-AF65-F5344CB8AC3E}">
        <p14:creationId xmlns:p14="http://schemas.microsoft.com/office/powerpoint/2010/main" val="31258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17" name="Picture Placeholder 5">
            <a:extLst>
              <a:ext uri="{FF2B5EF4-FFF2-40B4-BE49-F238E27FC236}">
                <a16:creationId xmlns:a16="http://schemas.microsoft.com/office/drawing/2014/main" id="{02850E7E-145E-48AD-AD57-6D265CE3C13C}"/>
              </a:ext>
            </a:extLst>
          </p:cNvPr>
          <p:cNvSpPr>
            <a:spLocks noGrp="1"/>
          </p:cNvSpPr>
          <p:nvPr>
            <p:ph type="pic" sz="quarter" idx="10" hasCustomPrompt="1"/>
          </p:nvPr>
        </p:nvSpPr>
        <p:spPr>
          <a:xfrm>
            <a:off x="405211" y="1127937"/>
            <a:ext cx="4901301" cy="4694215"/>
          </a:xfrm>
          <a:custGeom>
            <a:avLst/>
            <a:gdLst>
              <a:gd name="connsiteX0" fmla="*/ 10856598 w 12577754"/>
              <a:gd name="connsiteY0" fmla="*/ 9231372 h 12046328"/>
              <a:gd name="connsiteX1" fmla="*/ 11595102 w 12577754"/>
              <a:gd name="connsiteY1" fmla="*/ 9525706 h 12046328"/>
              <a:gd name="connsiteX2" fmla="*/ 11595102 w 12577754"/>
              <a:gd name="connsiteY2" fmla="*/ 10997381 h 12046328"/>
              <a:gd name="connsiteX3" fmla="*/ 11010116 w 12577754"/>
              <a:gd name="connsiteY3" fmla="*/ 11580254 h 12046328"/>
              <a:gd name="connsiteX4" fmla="*/ 10988380 w 12577754"/>
              <a:gd name="connsiteY4" fmla="*/ 11601913 h 12046328"/>
              <a:gd name="connsiteX5" fmla="*/ 10986852 w 12577754"/>
              <a:gd name="connsiteY5" fmla="*/ 11600397 h 12046328"/>
              <a:gd name="connsiteX6" fmla="*/ 10834705 w 12577754"/>
              <a:gd name="connsiteY6" fmla="*/ 11751994 h 12046328"/>
              <a:gd name="connsiteX7" fmla="*/ 9357699 w 12577754"/>
              <a:gd name="connsiteY7" fmla="*/ 11751994 h 12046328"/>
              <a:gd name="connsiteX8" fmla="*/ 9357698 w 12577754"/>
              <a:gd name="connsiteY8" fmla="*/ 10280320 h 12046328"/>
              <a:gd name="connsiteX9" fmla="*/ 10022352 w 12577754"/>
              <a:gd name="connsiteY9" fmla="*/ 9618066 h 12046328"/>
              <a:gd name="connsiteX10" fmla="*/ 10086177 w 12577754"/>
              <a:gd name="connsiteY10" fmla="*/ 9554471 h 12046328"/>
              <a:gd name="connsiteX11" fmla="*/ 10087705 w 12577754"/>
              <a:gd name="connsiteY11" fmla="*/ 9555986 h 12046328"/>
              <a:gd name="connsiteX12" fmla="*/ 10118093 w 12577754"/>
              <a:gd name="connsiteY12" fmla="*/ 9525707 h 12046328"/>
              <a:gd name="connsiteX13" fmla="*/ 10856598 w 12577754"/>
              <a:gd name="connsiteY13" fmla="*/ 9231372 h 12046328"/>
              <a:gd name="connsiteX14" fmla="*/ 8350714 w 12577754"/>
              <a:gd name="connsiteY14" fmla="*/ 8697972 h 12046328"/>
              <a:gd name="connsiteX15" fmla="*/ 9089218 w 12577754"/>
              <a:gd name="connsiteY15" fmla="*/ 8992306 h 12046328"/>
              <a:gd name="connsiteX16" fmla="*/ 9089218 w 12577754"/>
              <a:gd name="connsiteY16" fmla="*/ 10463981 h 12046328"/>
              <a:gd name="connsiteX17" fmla="*/ 8504232 w 12577754"/>
              <a:gd name="connsiteY17" fmla="*/ 11046854 h 12046328"/>
              <a:gd name="connsiteX18" fmla="*/ 8482496 w 12577754"/>
              <a:gd name="connsiteY18" fmla="*/ 11068513 h 12046328"/>
              <a:gd name="connsiteX19" fmla="*/ 8480968 w 12577754"/>
              <a:gd name="connsiteY19" fmla="*/ 11066997 h 12046328"/>
              <a:gd name="connsiteX20" fmla="*/ 8328821 w 12577754"/>
              <a:gd name="connsiteY20" fmla="*/ 11218594 h 12046328"/>
              <a:gd name="connsiteX21" fmla="*/ 6851815 w 12577754"/>
              <a:gd name="connsiteY21" fmla="*/ 11218594 h 12046328"/>
              <a:gd name="connsiteX22" fmla="*/ 6851815 w 12577754"/>
              <a:gd name="connsiteY22" fmla="*/ 9746920 h 12046328"/>
              <a:gd name="connsiteX23" fmla="*/ 7516468 w 12577754"/>
              <a:gd name="connsiteY23" fmla="*/ 9084666 h 12046328"/>
              <a:gd name="connsiteX24" fmla="*/ 7580293 w 12577754"/>
              <a:gd name="connsiteY24" fmla="*/ 9021071 h 12046328"/>
              <a:gd name="connsiteX25" fmla="*/ 7581821 w 12577754"/>
              <a:gd name="connsiteY25" fmla="*/ 9022586 h 12046328"/>
              <a:gd name="connsiteX26" fmla="*/ 7612209 w 12577754"/>
              <a:gd name="connsiteY26" fmla="*/ 8992307 h 12046328"/>
              <a:gd name="connsiteX27" fmla="*/ 8350714 w 12577754"/>
              <a:gd name="connsiteY27" fmla="*/ 8697972 h 12046328"/>
              <a:gd name="connsiteX28" fmla="*/ 11543849 w 12577754"/>
              <a:gd name="connsiteY28" fmla="*/ 5617131 h 12046328"/>
              <a:gd name="connsiteX29" fmla="*/ 12282353 w 12577754"/>
              <a:gd name="connsiteY29" fmla="*/ 5911466 h 12046328"/>
              <a:gd name="connsiteX30" fmla="*/ 12282353 w 12577754"/>
              <a:gd name="connsiteY30" fmla="*/ 7383140 h 12046328"/>
              <a:gd name="connsiteX31" fmla="*/ 10706878 w 12577754"/>
              <a:gd name="connsiteY31" fmla="*/ 8952925 h 12046328"/>
              <a:gd name="connsiteX32" fmla="*/ 9229870 w 12577754"/>
              <a:gd name="connsiteY32" fmla="*/ 8952925 h 12046328"/>
              <a:gd name="connsiteX33" fmla="*/ 9229870 w 12577754"/>
              <a:gd name="connsiteY33" fmla="*/ 7481251 h 12046328"/>
              <a:gd name="connsiteX34" fmla="*/ 10805345 w 12577754"/>
              <a:gd name="connsiteY34" fmla="*/ 5911466 h 12046328"/>
              <a:gd name="connsiteX35" fmla="*/ 11543849 w 12577754"/>
              <a:gd name="connsiteY35" fmla="*/ 5617131 h 12046328"/>
              <a:gd name="connsiteX36" fmla="*/ 1212458 w 12577754"/>
              <a:gd name="connsiteY36" fmla="*/ 4386726 h 12046328"/>
              <a:gd name="connsiteX37" fmla="*/ 2424916 w 12577754"/>
              <a:gd name="connsiteY37" fmla="*/ 5593298 h 12046328"/>
              <a:gd name="connsiteX38" fmla="*/ 1212458 w 12577754"/>
              <a:gd name="connsiteY38" fmla="*/ 6799872 h 12046328"/>
              <a:gd name="connsiteX39" fmla="*/ 0 w 12577754"/>
              <a:gd name="connsiteY39" fmla="*/ 5593298 h 12046328"/>
              <a:gd name="connsiteX40" fmla="*/ 1212458 w 12577754"/>
              <a:gd name="connsiteY40" fmla="*/ 4386726 h 12046328"/>
              <a:gd name="connsiteX41" fmla="*/ 8820147 w 12577754"/>
              <a:gd name="connsiteY41" fmla="*/ 1327314 h 12046328"/>
              <a:gd name="connsiteX42" fmla="*/ 10645052 w 12577754"/>
              <a:gd name="connsiteY42" fmla="*/ 2054639 h 12046328"/>
              <a:gd name="connsiteX43" fmla="*/ 10645052 w 12577754"/>
              <a:gd name="connsiteY43" fmla="*/ 5691267 h 12046328"/>
              <a:gd name="connsiteX44" fmla="*/ 6751922 w 12577754"/>
              <a:gd name="connsiteY44" fmla="*/ 9570337 h 12046328"/>
              <a:gd name="connsiteX45" fmla="*/ 3102115 w 12577754"/>
              <a:gd name="connsiteY45" fmla="*/ 9570337 h 12046328"/>
              <a:gd name="connsiteX46" fmla="*/ 3102115 w 12577754"/>
              <a:gd name="connsiteY46" fmla="*/ 5933709 h 12046328"/>
              <a:gd name="connsiteX47" fmla="*/ 6995243 w 12577754"/>
              <a:gd name="connsiteY47" fmla="*/ 2054639 h 12046328"/>
              <a:gd name="connsiteX48" fmla="*/ 8820147 w 12577754"/>
              <a:gd name="connsiteY48" fmla="*/ 1327314 h 12046328"/>
              <a:gd name="connsiteX49" fmla="*/ 5320865 w 12577754"/>
              <a:gd name="connsiteY49" fmla="*/ 0 h 12046328"/>
              <a:gd name="connsiteX50" fmla="*/ 6331980 w 12577754"/>
              <a:gd name="connsiteY50" fmla="*/ 402986 h 12046328"/>
              <a:gd name="connsiteX51" fmla="*/ 6331980 w 12577754"/>
              <a:gd name="connsiteY51" fmla="*/ 2417914 h 12046328"/>
              <a:gd name="connsiteX52" fmla="*/ 4174933 w 12577754"/>
              <a:gd name="connsiteY52" fmla="*/ 4567170 h 12046328"/>
              <a:gd name="connsiteX53" fmla="*/ 2152704 w 12577754"/>
              <a:gd name="connsiteY53" fmla="*/ 4567170 h 12046328"/>
              <a:gd name="connsiteX54" fmla="*/ 2152704 w 12577754"/>
              <a:gd name="connsiteY54" fmla="*/ 2552243 h 12046328"/>
              <a:gd name="connsiteX55" fmla="*/ 4309751 w 12577754"/>
              <a:gd name="connsiteY55" fmla="*/ 402986 h 12046328"/>
              <a:gd name="connsiteX56" fmla="*/ 5320865 w 12577754"/>
              <a:gd name="connsiteY56" fmla="*/ 0 h 120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577754" h="12046328">
                <a:moveTo>
                  <a:pt x="10856598" y="9231372"/>
                </a:moveTo>
                <a:cubicBezTo>
                  <a:pt x="11127382" y="9231371"/>
                  <a:pt x="11398167" y="9329484"/>
                  <a:pt x="11595102" y="9525706"/>
                </a:cubicBezTo>
                <a:cubicBezTo>
                  <a:pt x="11988970" y="9918153"/>
                  <a:pt x="11988969" y="10506823"/>
                  <a:pt x="11595102" y="10997381"/>
                </a:cubicBezTo>
                <a:cubicBezTo>
                  <a:pt x="11595102" y="10997381"/>
                  <a:pt x="11595102" y="10997381"/>
                  <a:pt x="11010116" y="11580254"/>
                </a:cubicBezTo>
                <a:lnTo>
                  <a:pt x="10988380" y="11601913"/>
                </a:lnTo>
                <a:lnTo>
                  <a:pt x="10986852" y="11600397"/>
                </a:lnTo>
                <a:lnTo>
                  <a:pt x="10834705" y="11751994"/>
                </a:lnTo>
                <a:cubicBezTo>
                  <a:pt x="10440838" y="12144440"/>
                  <a:pt x="9751567" y="12144440"/>
                  <a:pt x="9357699" y="11751994"/>
                </a:cubicBezTo>
                <a:cubicBezTo>
                  <a:pt x="8963828" y="11261436"/>
                  <a:pt x="8963829" y="10672766"/>
                  <a:pt x="9357698" y="10280320"/>
                </a:cubicBezTo>
                <a:cubicBezTo>
                  <a:pt x="9357698" y="10280320"/>
                  <a:pt x="9357698" y="10280320"/>
                  <a:pt x="10022352" y="9618066"/>
                </a:cubicBezTo>
                <a:lnTo>
                  <a:pt x="10086177" y="9554471"/>
                </a:lnTo>
                <a:lnTo>
                  <a:pt x="10087705" y="9555986"/>
                </a:lnTo>
                <a:lnTo>
                  <a:pt x="10118093" y="9525707"/>
                </a:lnTo>
                <a:cubicBezTo>
                  <a:pt x="10315029" y="9329483"/>
                  <a:pt x="10585813" y="9231371"/>
                  <a:pt x="10856598" y="9231372"/>
                </a:cubicBezTo>
                <a:close/>
                <a:moveTo>
                  <a:pt x="8350714" y="8697972"/>
                </a:moveTo>
                <a:cubicBezTo>
                  <a:pt x="8621498" y="8697971"/>
                  <a:pt x="8892283" y="8796084"/>
                  <a:pt x="9089218" y="8992306"/>
                </a:cubicBezTo>
                <a:cubicBezTo>
                  <a:pt x="9483086" y="9384753"/>
                  <a:pt x="9483085" y="9973423"/>
                  <a:pt x="9089218" y="10463981"/>
                </a:cubicBezTo>
                <a:cubicBezTo>
                  <a:pt x="9089218" y="10463981"/>
                  <a:pt x="9089218" y="10463981"/>
                  <a:pt x="8504232" y="11046854"/>
                </a:cubicBezTo>
                <a:lnTo>
                  <a:pt x="8482496" y="11068513"/>
                </a:lnTo>
                <a:lnTo>
                  <a:pt x="8480968" y="11066997"/>
                </a:lnTo>
                <a:lnTo>
                  <a:pt x="8328821" y="11218594"/>
                </a:lnTo>
                <a:cubicBezTo>
                  <a:pt x="7934954" y="11611040"/>
                  <a:pt x="7245683" y="11611040"/>
                  <a:pt x="6851815" y="11218594"/>
                </a:cubicBezTo>
                <a:cubicBezTo>
                  <a:pt x="6457945" y="10728036"/>
                  <a:pt x="6457945" y="10139366"/>
                  <a:pt x="6851815" y="9746920"/>
                </a:cubicBezTo>
                <a:cubicBezTo>
                  <a:pt x="6851815" y="9746920"/>
                  <a:pt x="6851815" y="9746920"/>
                  <a:pt x="7516468" y="9084666"/>
                </a:cubicBezTo>
                <a:lnTo>
                  <a:pt x="7580293" y="9021071"/>
                </a:lnTo>
                <a:lnTo>
                  <a:pt x="7581821" y="9022586"/>
                </a:lnTo>
                <a:lnTo>
                  <a:pt x="7612209" y="8992307"/>
                </a:lnTo>
                <a:cubicBezTo>
                  <a:pt x="7809145" y="8796083"/>
                  <a:pt x="8079929" y="8697971"/>
                  <a:pt x="8350714" y="8697972"/>
                </a:cubicBezTo>
                <a:close/>
                <a:moveTo>
                  <a:pt x="11543849" y="5617131"/>
                </a:moveTo>
                <a:cubicBezTo>
                  <a:pt x="11814634" y="5617131"/>
                  <a:pt x="12085419" y="5715242"/>
                  <a:pt x="12282353" y="5911466"/>
                </a:cubicBezTo>
                <a:cubicBezTo>
                  <a:pt x="12676222" y="6303912"/>
                  <a:pt x="12676222" y="6892582"/>
                  <a:pt x="12282353" y="7383140"/>
                </a:cubicBezTo>
                <a:cubicBezTo>
                  <a:pt x="12282353" y="7383140"/>
                  <a:pt x="12282353" y="7383140"/>
                  <a:pt x="10706878" y="8952925"/>
                </a:cubicBezTo>
                <a:cubicBezTo>
                  <a:pt x="10313009" y="9345372"/>
                  <a:pt x="9623739" y="9345372"/>
                  <a:pt x="9229870" y="8952925"/>
                </a:cubicBezTo>
                <a:cubicBezTo>
                  <a:pt x="8836001" y="8462367"/>
                  <a:pt x="8836001" y="7873698"/>
                  <a:pt x="9229870" y="7481251"/>
                </a:cubicBezTo>
                <a:cubicBezTo>
                  <a:pt x="9229870" y="7481251"/>
                  <a:pt x="9229870" y="7481251"/>
                  <a:pt x="10805345" y="5911466"/>
                </a:cubicBezTo>
                <a:cubicBezTo>
                  <a:pt x="11002280" y="5715242"/>
                  <a:pt x="11273064" y="5617131"/>
                  <a:pt x="11543849" y="5617131"/>
                </a:cubicBezTo>
                <a:close/>
                <a:moveTo>
                  <a:pt x="1212458" y="4386726"/>
                </a:moveTo>
                <a:cubicBezTo>
                  <a:pt x="1882080" y="4386726"/>
                  <a:pt x="2424916" y="4926926"/>
                  <a:pt x="2424916" y="5593298"/>
                </a:cubicBezTo>
                <a:cubicBezTo>
                  <a:pt x="2424916" y="6259670"/>
                  <a:pt x="1882080" y="6799872"/>
                  <a:pt x="1212458" y="6799872"/>
                </a:cubicBezTo>
                <a:cubicBezTo>
                  <a:pt x="542836" y="6799872"/>
                  <a:pt x="0" y="6259670"/>
                  <a:pt x="0" y="5593298"/>
                </a:cubicBezTo>
                <a:cubicBezTo>
                  <a:pt x="0" y="4926926"/>
                  <a:pt x="542836" y="4386726"/>
                  <a:pt x="1212458" y="4386726"/>
                </a:cubicBezTo>
                <a:close/>
                <a:moveTo>
                  <a:pt x="8820147" y="1327314"/>
                </a:moveTo>
                <a:cubicBezTo>
                  <a:pt x="9489279" y="1327314"/>
                  <a:pt x="10158410" y="1569756"/>
                  <a:pt x="10645052" y="2054639"/>
                </a:cubicBezTo>
                <a:cubicBezTo>
                  <a:pt x="11618334" y="3024407"/>
                  <a:pt x="11618334" y="4479058"/>
                  <a:pt x="10645052" y="5691267"/>
                </a:cubicBezTo>
                <a:cubicBezTo>
                  <a:pt x="10645052" y="5691267"/>
                  <a:pt x="10645052" y="5691267"/>
                  <a:pt x="6751922" y="9570337"/>
                </a:cubicBezTo>
                <a:cubicBezTo>
                  <a:pt x="5778641" y="10540105"/>
                  <a:pt x="4075398" y="10540105"/>
                  <a:pt x="3102115" y="9570337"/>
                </a:cubicBezTo>
                <a:cubicBezTo>
                  <a:pt x="2128832" y="8358128"/>
                  <a:pt x="2128832" y="6903477"/>
                  <a:pt x="3102115" y="5933709"/>
                </a:cubicBezTo>
                <a:cubicBezTo>
                  <a:pt x="3102115" y="5933709"/>
                  <a:pt x="3102115" y="5933709"/>
                  <a:pt x="6995243" y="2054639"/>
                </a:cubicBezTo>
                <a:cubicBezTo>
                  <a:pt x="7481884" y="1569756"/>
                  <a:pt x="8151015" y="1327314"/>
                  <a:pt x="8820147" y="1327314"/>
                </a:cubicBezTo>
                <a:close/>
                <a:moveTo>
                  <a:pt x="5320865" y="0"/>
                </a:moveTo>
                <a:cubicBezTo>
                  <a:pt x="5691607" y="0"/>
                  <a:pt x="6062350" y="134328"/>
                  <a:pt x="6331980" y="402986"/>
                </a:cubicBezTo>
                <a:cubicBezTo>
                  <a:pt x="6871241" y="940300"/>
                  <a:pt x="6871241" y="1746271"/>
                  <a:pt x="6331980" y="2417914"/>
                </a:cubicBezTo>
                <a:cubicBezTo>
                  <a:pt x="6331980" y="2417914"/>
                  <a:pt x="6331980" y="2417914"/>
                  <a:pt x="4174933" y="4567170"/>
                </a:cubicBezTo>
                <a:cubicBezTo>
                  <a:pt x="3635673" y="5104484"/>
                  <a:pt x="2691965" y="5104484"/>
                  <a:pt x="2152704" y="4567170"/>
                </a:cubicBezTo>
                <a:cubicBezTo>
                  <a:pt x="1613442" y="3895527"/>
                  <a:pt x="1613442" y="3089557"/>
                  <a:pt x="2152704" y="2552243"/>
                </a:cubicBezTo>
                <a:cubicBezTo>
                  <a:pt x="2152704" y="2552243"/>
                  <a:pt x="2152704" y="2552243"/>
                  <a:pt x="4309751" y="402986"/>
                </a:cubicBezTo>
                <a:cubicBezTo>
                  <a:pt x="4579380" y="134328"/>
                  <a:pt x="4950122" y="0"/>
                  <a:pt x="5320865" y="0"/>
                </a:cubicBezTo>
                <a:close/>
              </a:path>
            </a:pathLst>
          </a:custGeom>
        </p:spPr>
        <p:txBody>
          <a:bodyPr wrap="square" anchor="ctr">
            <a:noAutofit/>
          </a:bodyPr>
          <a:lstStyle>
            <a:lvl1pPr marL="0" indent="0" algn="ctr">
              <a:buNone/>
              <a:defRPr/>
            </a:lvl1pPr>
          </a:lstStyle>
          <a:p>
            <a:r>
              <a:rPr lang="en-US" dirty="0"/>
              <a:t>Replace Image</a:t>
            </a:r>
          </a:p>
        </p:txBody>
      </p:sp>
      <p:sp>
        <p:nvSpPr>
          <p:cNvPr id="20" name="Freeform: Shape 19">
            <a:extLst>
              <a:ext uri="{FF2B5EF4-FFF2-40B4-BE49-F238E27FC236}">
                <a16:creationId xmlns:a16="http://schemas.microsoft.com/office/drawing/2014/main" id="{2340DA9E-8319-4C17-9431-1C3D49DDC541}"/>
              </a:ext>
            </a:extLst>
          </p:cNvPr>
          <p:cNvSpPr/>
          <p:nvPr userDrawn="1"/>
        </p:nvSpPr>
        <p:spPr>
          <a:xfrm rot="10800000">
            <a:off x="4804648" y="3881120"/>
            <a:ext cx="831974" cy="831974"/>
          </a:xfrm>
          <a:custGeom>
            <a:avLst/>
            <a:gdLst>
              <a:gd name="connsiteX0" fmla="*/ 49154 w 1145580"/>
              <a:gd name="connsiteY0" fmla="*/ 1101489 h 1145580"/>
              <a:gd name="connsiteX1" fmla="*/ 49154 w 1145580"/>
              <a:gd name="connsiteY1" fmla="*/ 1101489 h 1145580"/>
              <a:gd name="connsiteX2" fmla="*/ 49154 w 1145580"/>
              <a:gd name="connsiteY2" fmla="*/ 864380 h 1145580"/>
              <a:gd name="connsiteX3" fmla="*/ 864381 w 1145580"/>
              <a:gd name="connsiteY3" fmla="*/ 49153 h 1145580"/>
              <a:gd name="connsiteX4" fmla="*/ 1101489 w 1145580"/>
              <a:gd name="connsiteY4" fmla="*/ 49153 h 1145580"/>
              <a:gd name="connsiteX5" fmla="*/ 1101489 w 1145580"/>
              <a:gd name="connsiteY5" fmla="*/ 49153 h 1145580"/>
              <a:gd name="connsiteX6" fmla="*/ 1101489 w 1145580"/>
              <a:gd name="connsiteY6" fmla="*/ 286262 h 1145580"/>
              <a:gd name="connsiteX7" fmla="*/ 286262 w 1145580"/>
              <a:gd name="connsiteY7" fmla="*/ 1101489 h 1145580"/>
              <a:gd name="connsiteX8" fmla="*/ 49154 w 1145580"/>
              <a:gd name="connsiteY8" fmla="*/ 1101489 h 114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580" h="1145580">
                <a:moveTo>
                  <a:pt x="49154" y="1101489"/>
                </a:moveTo>
                <a:lnTo>
                  <a:pt x="49154" y="1101489"/>
                </a:lnTo>
                <a:cubicBezTo>
                  <a:pt x="-16385" y="1035951"/>
                  <a:pt x="-16385" y="929918"/>
                  <a:pt x="49154" y="864380"/>
                </a:cubicBezTo>
                <a:lnTo>
                  <a:pt x="864381" y="49153"/>
                </a:lnTo>
                <a:cubicBezTo>
                  <a:pt x="929918" y="-16384"/>
                  <a:pt x="1035951" y="-16384"/>
                  <a:pt x="1101489" y="49153"/>
                </a:cubicBezTo>
                <a:lnTo>
                  <a:pt x="1101489" y="49153"/>
                </a:lnTo>
                <a:cubicBezTo>
                  <a:pt x="1167027" y="114691"/>
                  <a:pt x="1167027" y="220724"/>
                  <a:pt x="1101489" y="286262"/>
                </a:cubicBezTo>
                <a:lnTo>
                  <a:pt x="286262" y="1101489"/>
                </a:lnTo>
                <a:cubicBezTo>
                  <a:pt x="220724" y="1166494"/>
                  <a:pt x="114158" y="1166494"/>
                  <a:pt x="49154" y="1101489"/>
                </a:cubicBezTo>
                <a:close/>
              </a:path>
            </a:pathLst>
          </a:custGeom>
          <a:solidFill>
            <a:srgbClr val="FFB81A"/>
          </a:solidFill>
          <a:ln w="5318"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C6D645AF-2819-48F1-AA30-895F30E05410}"/>
              </a:ext>
            </a:extLst>
          </p:cNvPr>
          <p:cNvSpPr/>
          <p:nvPr userDrawn="1"/>
        </p:nvSpPr>
        <p:spPr>
          <a:xfrm rot="10800000">
            <a:off x="2514851" y="5200481"/>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EB2A2E"/>
          </a:solidFill>
          <a:ln w="5318"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F7169FA6-77BB-44BB-A385-801290BE4EE0}"/>
              </a:ext>
            </a:extLst>
          </p:cNvPr>
          <p:cNvSpPr/>
          <p:nvPr userDrawn="1"/>
        </p:nvSpPr>
        <p:spPr>
          <a:xfrm rot="10800000">
            <a:off x="1411362" y="3129840"/>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318" cap="flat">
            <a:noFill/>
            <a:prstDash val="solid"/>
            <a:miter/>
          </a:ln>
        </p:spPr>
        <p:txBody>
          <a:bodyPr rtlCol="0" anchor="ctr"/>
          <a:lstStyle/>
          <a:p>
            <a:endParaRPr lang="en-IN"/>
          </a:p>
        </p:txBody>
      </p:sp>
    </p:spTree>
    <p:extLst>
      <p:ext uri="{BB962C8B-B14F-4D97-AF65-F5344CB8AC3E}">
        <p14:creationId xmlns:p14="http://schemas.microsoft.com/office/powerpoint/2010/main" val="375719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844A2D-2BD4-439E-81A0-1234F95CB257}"/>
              </a:ext>
            </a:extLst>
          </p:cNvPr>
          <p:cNvSpPr/>
          <p:nvPr userDrawn="1"/>
        </p:nvSpPr>
        <p:spPr>
          <a:xfrm>
            <a:off x="7372350" y="5791200"/>
            <a:ext cx="481965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9" name="Text Box 16">
            <a:extLst>
              <a:ext uri="{FF2B5EF4-FFF2-40B4-BE49-F238E27FC236}">
                <a16:creationId xmlns:a16="http://schemas.microsoft.com/office/drawing/2014/main" id="{127F0A1B-3EFC-4910-A13A-6B5299FB7A5C}"/>
              </a:ext>
            </a:extLst>
          </p:cNvPr>
          <p:cNvSpPr txBox="1">
            <a:spLocks noChangeArrowheads="1"/>
          </p:cNvSpPr>
          <p:nvPr userDrawn="1"/>
        </p:nvSpPr>
        <p:spPr bwMode="auto">
          <a:xfrm>
            <a:off x="8086215" y="6525157"/>
            <a:ext cx="4091930" cy="230832"/>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bg1"/>
                </a:solidFill>
                <a:latin typeface="Lato" panose="020F0502020204030203" pitchFamily="34" charset="0"/>
                <a:ea typeface="+mn-ea"/>
                <a:cs typeface="Arial" panose="020B0604020202020204" pitchFamily="34" charset="0"/>
              </a:rPr>
              <a:t>www.hexaware.com  | </a:t>
            </a:r>
            <a:r>
              <a:rPr lang="en-US" sz="900" dirty="0">
                <a:solidFill>
                  <a:schemeClr val="bg1"/>
                </a:solidFill>
                <a:latin typeface="Lato" panose="020F0502020204030203" pitchFamily="34" charset="0"/>
                <a:cs typeface="Arial" panose="020B0604020202020204" pitchFamily="34" charset="0"/>
              </a:rPr>
              <a:t>© Hexaware Technologies. All rights reserved</a:t>
            </a:r>
          </a:p>
        </p:txBody>
      </p:sp>
      <p:sp>
        <p:nvSpPr>
          <p:cNvPr id="10" name="Freeform: Shape 9">
            <a:extLst>
              <a:ext uri="{FF2B5EF4-FFF2-40B4-BE49-F238E27FC236}">
                <a16:creationId xmlns:a16="http://schemas.microsoft.com/office/drawing/2014/main" id="{C9C07239-C820-48DC-A31C-C2A9DFB5C3F7}"/>
              </a:ext>
            </a:extLst>
          </p:cNvPr>
          <p:cNvSpPr/>
          <p:nvPr userDrawn="1"/>
        </p:nvSpPr>
        <p:spPr>
          <a:xfrm>
            <a:off x="11708521" y="6378960"/>
            <a:ext cx="469624" cy="460522"/>
          </a:xfrm>
          <a:custGeom>
            <a:avLst/>
            <a:gdLst>
              <a:gd name="connsiteX0" fmla="*/ 328659 w 469624"/>
              <a:gd name="connsiteY0" fmla="*/ 0 h 460522"/>
              <a:gd name="connsiteX1" fmla="*/ 456588 w 469624"/>
              <a:gd name="connsiteY1" fmla="*/ 25828 h 460522"/>
              <a:gd name="connsiteX2" fmla="*/ 469624 w 469624"/>
              <a:gd name="connsiteY2" fmla="*/ 32904 h 460522"/>
              <a:gd name="connsiteX3" fmla="*/ 469624 w 469624"/>
              <a:gd name="connsiteY3" fmla="*/ 460522 h 460522"/>
              <a:gd name="connsiteX4" fmla="*/ 27963 w 469624"/>
              <a:gd name="connsiteY4" fmla="*/ 460522 h 460522"/>
              <a:gd name="connsiteX5" fmla="*/ 25828 w 469624"/>
              <a:gd name="connsiteY5" fmla="*/ 456588 h 460522"/>
              <a:gd name="connsiteX6" fmla="*/ 0 w 469624"/>
              <a:gd name="connsiteY6" fmla="*/ 328659 h 460522"/>
              <a:gd name="connsiteX7" fmla="*/ 328659 w 469624"/>
              <a:gd name="connsiteY7" fmla="*/ 0 h 4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624" h="460522">
                <a:moveTo>
                  <a:pt x="328659" y="0"/>
                </a:moveTo>
                <a:cubicBezTo>
                  <a:pt x="374037" y="0"/>
                  <a:pt x="417268" y="9197"/>
                  <a:pt x="456588" y="25828"/>
                </a:cubicBezTo>
                <a:lnTo>
                  <a:pt x="469624" y="32904"/>
                </a:lnTo>
                <a:lnTo>
                  <a:pt x="469624" y="460522"/>
                </a:lnTo>
                <a:lnTo>
                  <a:pt x="27963" y="460522"/>
                </a:lnTo>
                <a:lnTo>
                  <a:pt x="25828" y="456588"/>
                </a:lnTo>
                <a:cubicBezTo>
                  <a:pt x="9197" y="417268"/>
                  <a:pt x="0" y="374038"/>
                  <a:pt x="0" y="328659"/>
                </a:cubicBezTo>
                <a:cubicBezTo>
                  <a:pt x="0" y="147146"/>
                  <a:pt x="147146" y="0"/>
                  <a:pt x="328659" y="0"/>
                </a:cubicBezTo>
                <a:close/>
              </a:path>
            </a:pathLst>
          </a:custGeom>
          <a:solidFill>
            <a:srgbClr val="136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1" name="Slide Number Placeholder 5">
            <a:extLst>
              <a:ext uri="{FF2B5EF4-FFF2-40B4-BE49-F238E27FC236}">
                <a16:creationId xmlns:a16="http://schemas.microsoft.com/office/drawing/2014/main" id="{ECF3C1E7-7FA3-481B-A95F-0A72C2CF000B}"/>
              </a:ext>
            </a:extLst>
          </p:cNvPr>
          <p:cNvSpPr txBox="1">
            <a:spLocks/>
          </p:cNvSpPr>
          <p:nvPr userDrawn="1"/>
        </p:nvSpPr>
        <p:spPr>
          <a:xfrm>
            <a:off x="11762680" y="6506484"/>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100" b="1" smtClean="0">
                <a:solidFill>
                  <a:schemeClr val="bg1"/>
                </a:solidFill>
                <a:latin typeface="Lato" panose="020F0502020204030203" pitchFamily="34" charset="0"/>
                <a:cs typeface="Arial" panose="020B0604020202020204" pitchFamily="34" charset="0"/>
              </a:rPr>
              <a:pPr/>
              <a:t>‹#›</a:t>
            </a:fld>
            <a:endParaRPr lang="en-US" sz="1465" b="1" dirty="0">
              <a:solidFill>
                <a:schemeClr val="bg1"/>
              </a:solidFill>
              <a:latin typeface="Lato" panose="020F0502020204030203" pitchFamily="34" charset="0"/>
              <a:cs typeface="Arial" panose="020B0604020202020204" pitchFamily="34" charset="0"/>
            </a:endParaRPr>
          </a:p>
        </p:txBody>
      </p:sp>
      <p:sp>
        <p:nvSpPr>
          <p:cNvPr id="13" name="Title 1">
            <a:extLst>
              <a:ext uri="{FF2B5EF4-FFF2-40B4-BE49-F238E27FC236}">
                <a16:creationId xmlns:a16="http://schemas.microsoft.com/office/drawing/2014/main" id="{7411BE3F-7CB1-45BC-8316-EEEF9A60BA13}"/>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sp>
        <p:nvSpPr>
          <p:cNvPr id="3" name="Freeform: Shape 2">
            <a:extLst>
              <a:ext uri="{FF2B5EF4-FFF2-40B4-BE49-F238E27FC236}">
                <a16:creationId xmlns:a16="http://schemas.microsoft.com/office/drawing/2014/main" id="{7C2A7EA8-C706-40A0-BDF6-1FAA5000DEDD}"/>
              </a:ext>
            </a:extLst>
          </p:cNvPr>
          <p:cNvSpPr/>
          <p:nvPr/>
        </p:nvSpPr>
        <p:spPr>
          <a:xfrm>
            <a:off x="2871147" y="3268205"/>
            <a:ext cx="697143" cy="697146"/>
          </a:xfrm>
          <a:custGeom>
            <a:avLst/>
            <a:gdLst>
              <a:gd name="connsiteX0" fmla="*/ 697143 w 697143"/>
              <a:gd name="connsiteY0" fmla="*/ 348573 h 697146"/>
              <a:gd name="connsiteX1" fmla="*/ 348572 w 697143"/>
              <a:gd name="connsiteY1" fmla="*/ 697146 h 697146"/>
              <a:gd name="connsiteX2" fmla="*/ 348572 w 697143"/>
              <a:gd name="connsiteY2" fmla="*/ 697146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0" y="697146"/>
                  <a:pt x="348572" y="697146"/>
                </a:cubicBezTo>
                <a:lnTo>
                  <a:pt x="348572" y="697146"/>
                </a:lnTo>
                <a:cubicBezTo>
                  <a:pt x="155663" y="697146"/>
                  <a:pt x="0" y="541482"/>
                  <a:pt x="0" y="348573"/>
                </a:cubicBezTo>
                <a:lnTo>
                  <a:pt x="0" y="348573"/>
                </a:lnTo>
                <a:cubicBezTo>
                  <a:pt x="0" y="155664"/>
                  <a:pt x="155663" y="0"/>
                  <a:pt x="348572" y="0"/>
                </a:cubicBezTo>
                <a:lnTo>
                  <a:pt x="348572" y="0"/>
                </a:lnTo>
                <a:cubicBezTo>
                  <a:pt x="541480" y="0"/>
                  <a:pt x="697143" y="155664"/>
                  <a:pt x="697143" y="348573"/>
                </a:cubicBezTo>
                <a:lnTo>
                  <a:pt x="697143" y="348573"/>
                </a:lnTo>
                <a:close/>
              </a:path>
            </a:pathLst>
          </a:custGeom>
          <a:solidFill>
            <a:srgbClr val="EB2A2E"/>
          </a:solidFill>
          <a:ln w="9547"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B08C5B8-B38B-48EB-B04A-071789CA5C2A}"/>
              </a:ext>
            </a:extLst>
          </p:cNvPr>
          <p:cNvSpPr/>
          <p:nvPr/>
        </p:nvSpPr>
        <p:spPr>
          <a:xfrm>
            <a:off x="-4330" y="3201355"/>
            <a:ext cx="12217198" cy="4421627"/>
          </a:xfrm>
          <a:custGeom>
            <a:avLst/>
            <a:gdLst>
              <a:gd name="connsiteX0" fmla="*/ 12217198 w 12217198"/>
              <a:gd name="connsiteY0" fmla="*/ 4421628 h 4421627"/>
              <a:gd name="connsiteX1" fmla="*/ 0 w 12217198"/>
              <a:gd name="connsiteY1" fmla="*/ 4421628 h 4421627"/>
              <a:gd name="connsiteX2" fmla="*/ 0 w 12217198"/>
              <a:gd name="connsiteY2" fmla="*/ 2385578 h 4421627"/>
              <a:gd name="connsiteX3" fmla="*/ 2865 w 12217198"/>
              <a:gd name="connsiteY3" fmla="*/ 2359793 h 4421627"/>
              <a:gd name="connsiteX4" fmla="*/ 352392 w 12217198"/>
              <a:gd name="connsiteY4" fmla="*/ 2077114 h 4421627"/>
              <a:gd name="connsiteX5" fmla="*/ 708603 w 12217198"/>
              <a:gd name="connsiteY5" fmla="*/ 2434283 h 4421627"/>
              <a:gd name="connsiteX6" fmla="*/ 708603 w 12217198"/>
              <a:gd name="connsiteY6" fmla="*/ 3018740 h 4421627"/>
              <a:gd name="connsiteX7" fmla="*/ 1064815 w 12217198"/>
              <a:gd name="connsiteY7" fmla="*/ 3375908 h 4421627"/>
              <a:gd name="connsiteX8" fmla="*/ 1432486 w 12217198"/>
              <a:gd name="connsiteY8" fmla="*/ 3018740 h 4421627"/>
              <a:gd name="connsiteX9" fmla="*/ 1432486 w 12217198"/>
              <a:gd name="connsiteY9" fmla="*/ 1806851 h 4421627"/>
              <a:gd name="connsiteX10" fmla="*/ 1788698 w 12217198"/>
              <a:gd name="connsiteY10" fmla="*/ 1439178 h 4421627"/>
              <a:gd name="connsiteX11" fmla="*/ 2144910 w 12217198"/>
              <a:gd name="connsiteY11" fmla="*/ 1806851 h 4421627"/>
              <a:gd name="connsiteX12" fmla="*/ 2144910 w 12217198"/>
              <a:gd name="connsiteY12" fmla="*/ 2878355 h 4421627"/>
              <a:gd name="connsiteX13" fmla="*/ 2501121 w 12217198"/>
              <a:gd name="connsiteY13" fmla="*/ 3246028 h 4421627"/>
              <a:gd name="connsiteX14" fmla="*/ 2868793 w 12217198"/>
              <a:gd name="connsiteY14" fmla="*/ 2878355 h 4421627"/>
              <a:gd name="connsiteX15" fmla="*/ 2868793 w 12217198"/>
              <a:gd name="connsiteY15" fmla="*/ 1969200 h 4421627"/>
              <a:gd name="connsiteX16" fmla="*/ 2868793 w 12217198"/>
              <a:gd name="connsiteY16" fmla="*/ 1958695 h 4421627"/>
              <a:gd name="connsiteX17" fmla="*/ 2868793 w 12217198"/>
              <a:gd name="connsiteY17" fmla="*/ 1254864 h 4421627"/>
              <a:gd name="connsiteX18" fmla="*/ 3203994 w 12217198"/>
              <a:gd name="connsiteY18" fmla="*/ 887190 h 4421627"/>
              <a:gd name="connsiteX19" fmla="*/ 3582171 w 12217198"/>
              <a:gd name="connsiteY19" fmla="*/ 1244359 h 4421627"/>
              <a:gd name="connsiteX20" fmla="*/ 3582171 w 12217198"/>
              <a:gd name="connsiteY20" fmla="*/ 1958695 h 4421627"/>
              <a:gd name="connsiteX21" fmla="*/ 3582171 w 12217198"/>
              <a:gd name="connsiteY21" fmla="*/ 1969200 h 4421627"/>
              <a:gd name="connsiteX22" fmla="*/ 3582171 w 12217198"/>
              <a:gd name="connsiteY22" fmla="*/ 2434283 h 4421627"/>
              <a:gd name="connsiteX23" fmla="*/ 3938382 w 12217198"/>
              <a:gd name="connsiteY23" fmla="*/ 2791451 h 4421627"/>
              <a:gd name="connsiteX24" fmla="*/ 4294594 w 12217198"/>
              <a:gd name="connsiteY24" fmla="*/ 2434283 h 4421627"/>
              <a:gd name="connsiteX25" fmla="*/ 4294594 w 12217198"/>
              <a:gd name="connsiteY25" fmla="*/ 2509727 h 4421627"/>
              <a:gd name="connsiteX26" fmla="*/ 4662266 w 12217198"/>
              <a:gd name="connsiteY26" fmla="*/ 2152559 h 4421627"/>
              <a:gd name="connsiteX27" fmla="*/ 5018477 w 12217198"/>
              <a:gd name="connsiteY27" fmla="*/ 2509727 h 4421627"/>
              <a:gd name="connsiteX28" fmla="*/ 5018477 w 12217198"/>
              <a:gd name="connsiteY28" fmla="*/ 2661571 h 4421627"/>
              <a:gd name="connsiteX29" fmla="*/ 5374689 w 12217198"/>
              <a:gd name="connsiteY29" fmla="*/ 3018740 h 4421627"/>
              <a:gd name="connsiteX30" fmla="*/ 5730900 w 12217198"/>
              <a:gd name="connsiteY30" fmla="*/ 2661571 h 4421627"/>
              <a:gd name="connsiteX31" fmla="*/ 5730900 w 12217198"/>
              <a:gd name="connsiteY31" fmla="*/ 2704546 h 4421627"/>
              <a:gd name="connsiteX32" fmla="*/ 6098572 w 12217198"/>
              <a:gd name="connsiteY32" fmla="*/ 2336873 h 4421627"/>
              <a:gd name="connsiteX33" fmla="*/ 6109077 w 12217198"/>
              <a:gd name="connsiteY33" fmla="*/ 2336873 h 4421627"/>
              <a:gd name="connsiteX34" fmla="*/ 6476748 w 12217198"/>
              <a:gd name="connsiteY34" fmla="*/ 2704546 h 4421627"/>
              <a:gd name="connsiteX35" fmla="*/ 6476748 w 12217198"/>
              <a:gd name="connsiteY35" fmla="*/ 2661571 h 4421627"/>
              <a:gd name="connsiteX36" fmla="*/ 6832960 w 12217198"/>
              <a:gd name="connsiteY36" fmla="*/ 3018740 h 4421627"/>
              <a:gd name="connsiteX37" fmla="*/ 7189171 w 12217198"/>
              <a:gd name="connsiteY37" fmla="*/ 2661571 h 4421627"/>
              <a:gd name="connsiteX38" fmla="*/ 7189171 w 12217198"/>
              <a:gd name="connsiteY38" fmla="*/ 2509727 h 4421627"/>
              <a:gd name="connsiteX39" fmla="*/ 7545383 w 12217198"/>
              <a:gd name="connsiteY39" fmla="*/ 2152559 h 4421627"/>
              <a:gd name="connsiteX40" fmla="*/ 7901595 w 12217198"/>
              <a:gd name="connsiteY40" fmla="*/ 2509727 h 4421627"/>
              <a:gd name="connsiteX41" fmla="*/ 7901595 w 12217198"/>
              <a:gd name="connsiteY41" fmla="*/ 2434283 h 4421627"/>
              <a:gd name="connsiteX42" fmla="*/ 8269266 w 12217198"/>
              <a:gd name="connsiteY42" fmla="*/ 2791451 h 4421627"/>
              <a:gd name="connsiteX43" fmla="*/ 8625477 w 12217198"/>
              <a:gd name="connsiteY43" fmla="*/ 2434283 h 4421627"/>
              <a:gd name="connsiteX44" fmla="*/ 8625477 w 12217198"/>
              <a:gd name="connsiteY44" fmla="*/ 367673 h 4421627"/>
              <a:gd name="connsiteX45" fmla="*/ 8981689 w 12217198"/>
              <a:gd name="connsiteY45" fmla="*/ 0 h 4421627"/>
              <a:gd name="connsiteX46" fmla="*/ 9337900 w 12217198"/>
              <a:gd name="connsiteY46" fmla="*/ 367673 h 4421627"/>
              <a:gd name="connsiteX47" fmla="*/ 9337900 w 12217198"/>
              <a:gd name="connsiteY47" fmla="*/ 2878355 h 4421627"/>
              <a:gd name="connsiteX48" fmla="*/ 9705572 w 12217198"/>
              <a:gd name="connsiteY48" fmla="*/ 3246028 h 4421627"/>
              <a:gd name="connsiteX49" fmla="*/ 10061783 w 12217198"/>
              <a:gd name="connsiteY49" fmla="*/ 2878355 h 4421627"/>
              <a:gd name="connsiteX50" fmla="*/ 10061783 w 12217198"/>
              <a:gd name="connsiteY50" fmla="*/ 1806851 h 4421627"/>
              <a:gd name="connsiteX51" fmla="*/ 10417995 w 12217198"/>
              <a:gd name="connsiteY51" fmla="*/ 1439178 h 4421627"/>
              <a:gd name="connsiteX52" fmla="*/ 10774206 w 12217198"/>
              <a:gd name="connsiteY52" fmla="*/ 1806851 h 4421627"/>
              <a:gd name="connsiteX53" fmla="*/ 10774206 w 12217198"/>
              <a:gd name="connsiteY53" fmla="*/ 3018740 h 4421627"/>
              <a:gd name="connsiteX54" fmla="*/ 11130418 w 12217198"/>
              <a:gd name="connsiteY54" fmla="*/ 3375908 h 4421627"/>
              <a:gd name="connsiteX55" fmla="*/ 11498090 w 12217198"/>
              <a:gd name="connsiteY55" fmla="*/ 3018740 h 4421627"/>
              <a:gd name="connsiteX56" fmla="*/ 11498090 w 12217198"/>
              <a:gd name="connsiteY56" fmla="*/ 2434283 h 4421627"/>
              <a:gd name="connsiteX57" fmla="*/ 11854302 w 12217198"/>
              <a:gd name="connsiteY57" fmla="*/ 2077114 h 4421627"/>
              <a:gd name="connsiteX58" fmla="*/ 12210513 w 12217198"/>
              <a:gd name="connsiteY58" fmla="*/ 2434283 h 4421627"/>
              <a:gd name="connsiteX59" fmla="*/ 12210513 w 12217198"/>
              <a:gd name="connsiteY59" fmla="*/ 4421628 h 442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217198" h="4421627">
                <a:moveTo>
                  <a:pt x="12217198" y="4421628"/>
                </a:moveTo>
                <a:lnTo>
                  <a:pt x="0" y="4421628"/>
                </a:lnTo>
                <a:lnTo>
                  <a:pt x="0" y="2385578"/>
                </a:lnTo>
                <a:lnTo>
                  <a:pt x="2865" y="2359793"/>
                </a:lnTo>
                <a:cubicBezTo>
                  <a:pt x="36290" y="2192669"/>
                  <a:pt x="182403" y="2077114"/>
                  <a:pt x="352392" y="2077114"/>
                </a:cubicBezTo>
                <a:cubicBezTo>
                  <a:pt x="547210" y="2077114"/>
                  <a:pt x="708603" y="2228959"/>
                  <a:pt x="708603" y="2434283"/>
                </a:cubicBezTo>
                <a:cubicBezTo>
                  <a:pt x="708603" y="3018740"/>
                  <a:pt x="708603" y="3018740"/>
                  <a:pt x="708603" y="3018740"/>
                </a:cubicBezTo>
                <a:cubicBezTo>
                  <a:pt x="708603" y="3213559"/>
                  <a:pt x="870952" y="3375908"/>
                  <a:pt x="1064815" y="3375908"/>
                </a:cubicBezTo>
                <a:cubicBezTo>
                  <a:pt x="1270138" y="3375908"/>
                  <a:pt x="1432486" y="3213559"/>
                  <a:pt x="1432486" y="3018740"/>
                </a:cubicBezTo>
                <a:cubicBezTo>
                  <a:pt x="1432486" y="1806851"/>
                  <a:pt x="1432486" y="1806851"/>
                  <a:pt x="1432486" y="1806851"/>
                </a:cubicBezTo>
                <a:cubicBezTo>
                  <a:pt x="1432486" y="1601527"/>
                  <a:pt x="1594835" y="1439178"/>
                  <a:pt x="1788698" y="1439178"/>
                </a:cubicBezTo>
                <a:cubicBezTo>
                  <a:pt x="1983516" y="1439178"/>
                  <a:pt x="2144910" y="1601527"/>
                  <a:pt x="2144910" y="1806851"/>
                </a:cubicBezTo>
                <a:cubicBezTo>
                  <a:pt x="2144910" y="2878355"/>
                  <a:pt x="2144910" y="2878355"/>
                  <a:pt x="2144910" y="2878355"/>
                </a:cubicBezTo>
                <a:cubicBezTo>
                  <a:pt x="2144910" y="3083679"/>
                  <a:pt x="2307258" y="3246028"/>
                  <a:pt x="2501121" y="3246028"/>
                </a:cubicBezTo>
                <a:cubicBezTo>
                  <a:pt x="2706444" y="3246028"/>
                  <a:pt x="2868793" y="3083679"/>
                  <a:pt x="2868793" y="2878355"/>
                </a:cubicBezTo>
                <a:cubicBezTo>
                  <a:pt x="2868793" y="1969200"/>
                  <a:pt x="2868793" y="1969200"/>
                  <a:pt x="2868793" y="1969200"/>
                </a:cubicBezTo>
                <a:cubicBezTo>
                  <a:pt x="2868793" y="1969200"/>
                  <a:pt x="2868793" y="1969200"/>
                  <a:pt x="2868793" y="1958695"/>
                </a:cubicBezTo>
                <a:cubicBezTo>
                  <a:pt x="2868793" y="1254864"/>
                  <a:pt x="2868793" y="1254864"/>
                  <a:pt x="2868793" y="1254864"/>
                </a:cubicBezTo>
                <a:cubicBezTo>
                  <a:pt x="2868793" y="1070550"/>
                  <a:pt x="3009176" y="897695"/>
                  <a:pt x="3203994" y="887190"/>
                </a:cubicBezTo>
                <a:cubicBezTo>
                  <a:pt x="3409317" y="876686"/>
                  <a:pt x="3582171" y="1039035"/>
                  <a:pt x="3582171" y="1244359"/>
                </a:cubicBezTo>
                <a:cubicBezTo>
                  <a:pt x="3582171" y="1958695"/>
                  <a:pt x="3582171" y="1958695"/>
                  <a:pt x="3582171" y="1958695"/>
                </a:cubicBezTo>
                <a:cubicBezTo>
                  <a:pt x="3582171" y="1969200"/>
                  <a:pt x="3582171" y="1969200"/>
                  <a:pt x="3582171" y="1969200"/>
                </a:cubicBezTo>
                <a:cubicBezTo>
                  <a:pt x="3582171" y="2434283"/>
                  <a:pt x="3582171" y="2434283"/>
                  <a:pt x="3582171" y="2434283"/>
                </a:cubicBezTo>
                <a:cubicBezTo>
                  <a:pt x="3582171" y="2629102"/>
                  <a:pt x="3744519" y="2791451"/>
                  <a:pt x="3938382" y="2791451"/>
                </a:cubicBezTo>
                <a:cubicBezTo>
                  <a:pt x="4143705" y="2791451"/>
                  <a:pt x="4294594" y="2629102"/>
                  <a:pt x="4294594" y="2434283"/>
                </a:cubicBezTo>
                <a:cubicBezTo>
                  <a:pt x="4294594" y="2509727"/>
                  <a:pt x="4294594" y="2509727"/>
                  <a:pt x="4294594" y="2509727"/>
                </a:cubicBezTo>
                <a:cubicBezTo>
                  <a:pt x="4294594" y="2314908"/>
                  <a:pt x="4456943" y="2152559"/>
                  <a:pt x="4662266" y="2152559"/>
                </a:cubicBezTo>
                <a:cubicBezTo>
                  <a:pt x="4857084" y="2152559"/>
                  <a:pt x="5018477" y="2314908"/>
                  <a:pt x="5018477" y="2509727"/>
                </a:cubicBezTo>
                <a:cubicBezTo>
                  <a:pt x="5018477" y="2661571"/>
                  <a:pt x="5018477" y="2661571"/>
                  <a:pt x="5018477" y="2661571"/>
                </a:cubicBezTo>
                <a:cubicBezTo>
                  <a:pt x="5018477" y="2856391"/>
                  <a:pt x="5180826" y="3018740"/>
                  <a:pt x="5374689" y="3018740"/>
                </a:cubicBezTo>
                <a:cubicBezTo>
                  <a:pt x="5569507" y="3018740"/>
                  <a:pt x="5730900" y="2856391"/>
                  <a:pt x="5730900" y="2661571"/>
                </a:cubicBezTo>
                <a:cubicBezTo>
                  <a:pt x="5730900" y="2704546"/>
                  <a:pt x="5730900" y="2704546"/>
                  <a:pt x="5730900" y="2704546"/>
                </a:cubicBezTo>
                <a:cubicBezTo>
                  <a:pt x="5730900" y="2499222"/>
                  <a:pt x="5893249" y="2336873"/>
                  <a:pt x="6098572" y="2336873"/>
                </a:cubicBezTo>
                <a:cubicBezTo>
                  <a:pt x="6109077" y="2336873"/>
                  <a:pt x="6109077" y="2336873"/>
                  <a:pt x="6109077" y="2336873"/>
                </a:cubicBezTo>
                <a:cubicBezTo>
                  <a:pt x="6314400" y="2336873"/>
                  <a:pt x="6476748" y="2499222"/>
                  <a:pt x="6476748" y="2704546"/>
                </a:cubicBezTo>
                <a:cubicBezTo>
                  <a:pt x="6476748" y="2661571"/>
                  <a:pt x="6476748" y="2661571"/>
                  <a:pt x="6476748" y="2661571"/>
                </a:cubicBezTo>
                <a:cubicBezTo>
                  <a:pt x="6476748" y="2856391"/>
                  <a:pt x="6627637" y="3018740"/>
                  <a:pt x="6832960" y="3018740"/>
                </a:cubicBezTo>
                <a:cubicBezTo>
                  <a:pt x="7027778" y="3018740"/>
                  <a:pt x="7189171" y="2856391"/>
                  <a:pt x="7189171" y="2661571"/>
                </a:cubicBezTo>
                <a:cubicBezTo>
                  <a:pt x="7189171" y="2509727"/>
                  <a:pt x="7189171" y="2509727"/>
                  <a:pt x="7189171" y="2509727"/>
                </a:cubicBezTo>
                <a:cubicBezTo>
                  <a:pt x="7189171" y="2314908"/>
                  <a:pt x="7351520" y="2152559"/>
                  <a:pt x="7545383" y="2152559"/>
                </a:cubicBezTo>
                <a:cubicBezTo>
                  <a:pt x="7750706" y="2152559"/>
                  <a:pt x="7901595" y="2314908"/>
                  <a:pt x="7901595" y="2509727"/>
                </a:cubicBezTo>
                <a:cubicBezTo>
                  <a:pt x="7901595" y="2434283"/>
                  <a:pt x="7901595" y="2434283"/>
                  <a:pt x="7901595" y="2434283"/>
                </a:cubicBezTo>
                <a:cubicBezTo>
                  <a:pt x="7901595" y="2629102"/>
                  <a:pt x="8063943" y="2791451"/>
                  <a:pt x="8269266" y="2791451"/>
                </a:cubicBezTo>
                <a:cubicBezTo>
                  <a:pt x="8464084" y="2791451"/>
                  <a:pt x="8625477" y="2629102"/>
                  <a:pt x="8625477" y="2434283"/>
                </a:cubicBezTo>
                <a:cubicBezTo>
                  <a:pt x="8625477" y="367673"/>
                  <a:pt x="8625477" y="367673"/>
                  <a:pt x="8625477" y="367673"/>
                </a:cubicBezTo>
                <a:cubicBezTo>
                  <a:pt x="8625477" y="162349"/>
                  <a:pt x="8787826" y="0"/>
                  <a:pt x="8981689" y="0"/>
                </a:cubicBezTo>
                <a:cubicBezTo>
                  <a:pt x="9176507" y="0"/>
                  <a:pt x="9337900" y="162349"/>
                  <a:pt x="9337900" y="367673"/>
                </a:cubicBezTo>
                <a:cubicBezTo>
                  <a:pt x="9337900" y="2878355"/>
                  <a:pt x="9337900" y="2878355"/>
                  <a:pt x="9337900" y="2878355"/>
                </a:cubicBezTo>
                <a:cubicBezTo>
                  <a:pt x="9337900" y="3083679"/>
                  <a:pt x="9500249" y="3246028"/>
                  <a:pt x="9705572" y="3246028"/>
                </a:cubicBezTo>
                <a:cubicBezTo>
                  <a:pt x="9900390" y="3246028"/>
                  <a:pt x="10061783" y="3083679"/>
                  <a:pt x="10061783" y="2878355"/>
                </a:cubicBezTo>
                <a:cubicBezTo>
                  <a:pt x="10061783" y="1806851"/>
                  <a:pt x="10061783" y="1806851"/>
                  <a:pt x="10061783" y="1806851"/>
                </a:cubicBezTo>
                <a:cubicBezTo>
                  <a:pt x="10061783" y="1601527"/>
                  <a:pt x="10224132" y="1439178"/>
                  <a:pt x="10417995" y="1439178"/>
                </a:cubicBezTo>
                <a:cubicBezTo>
                  <a:pt x="10611858" y="1439178"/>
                  <a:pt x="10774206" y="1601527"/>
                  <a:pt x="10774206" y="1806851"/>
                </a:cubicBezTo>
                <a:cubicBezTo>
                  <a:pt x="10774206" y="3018740"/>
                  <a:pt x="10774206" y="3018740"/>
                  <a:pt x="10774206" y="3018740"/>
                </a:cubicBezTo>
                <a:cubicBezTo>
                  <a:pt x="10774206" y="3213559"/>
                  <a:pt x="10936555" y="3375908"/>
                  <a:pt x="11130418" y="3375908"/>
                </a:cubicBezTo>
                <a:cubicBezTo>
                  <a:pt x="11335741" y="3375908"/>
                  <a:pt x="11498090" y="3213559"/>
                  <a:pt x="11498090" y="3018740"/>
                </a:cubicBezTo>
                <a:cubicBezTo>
                  <a:pt x="11498090" y="2434283"/>
                  <a:pt x="11498090" y="2434283"/>
                  <a:pt x="11498090" y="2434283"/>
                </a:cubicBezTo>
                <a:cubicBezTo>
                  <a:pt x="11498090" y="2228959"/>
                  <a:pt x="11660438" y="2077114"/>
                  <a:pt x="11854302" y="2077114"/>
                </a:cubicBezTo>
                <a:cubicBezTo>
                  <a:pt x="12049119" y="2077114"/>
                  <a:pt x="12210513" y="2228959"/>
                  <a:pt x="12210513" y="2434283"/>
                </a:cubicBezTo>
                <a:lnTo>
                  <a:pt x="12210513" y="4421628"/>
                </a:lnTo>
                <a:close/>
              </a:path>
            </a:pathLst>
          </a:custGeom>
          <a:solidFill>
            <a:srgbClr val="005AAB"/>
          </a:solidFill>
          <a:ln w="9547"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5B85484-0CF2-478E-8A33-3E390BD839C8}"/>
              </a:ext>
            </a:extLst>
          </p:cNvPr>
          <p:cNvSpPr/>
          <p:nvPr/>
        </p:nvSpPr>
        <p:spPr>
          <a:xfrm>
            <a:off x="10033578" y="3822102"/>
            <a:ext cx="697143" cy="697146"/>
          </a:xfrm>
          <a:custGeom>
            <a:avLst/>
            <a:gdLst>
              <a:gd name="connsiteX0" fmla="*/ 697143 w 697143"/>
              <a:gd name="connsiteY0" fmla="*/ 348573 h 697146"/>
              <a:gd name="connsiteX1" fmla="*/ 348572 w 697143"/>
              <a:gd name="connsiteY1" fmla="*/ 697147 h 697146"/>
              <a:gd name="connsiteX2" fmla="*/ 348572 w 697143"/>
              <a:gd name="connsiteY2" fmla="*/ 697147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1" y="697147"/>
                  <a:pt x="348572" y="697147"/>
                </a:cubicBezTo>
                <a:lnTo>
                  <a:pt x="348572" y="697147"/>
                </a:lnTo>
                <a:cubicBezTo>
                  <a:pt x="155664" y="697147"/>
                  <a:pt x="0" y="541482"/>
                  <a:pt x="0" y="348573"/>
                </a:cubicBezTo>
                <a:lnTo>
                  <a:pt x="0" y="348573"/>
                </a:lnTo>
                <a:cubicBezTo>
                  <a:pt x="0" y="155664"/>
                  <a:pt x="155664" y="0"/>
                  <a:pt x="348572" y="0"/>
                </a:cubicBezTo>
                <a:lnTo>
                  <a:pt x="348572" y="0"/>
                </a:lnTo>
                <a:cubicBezTo>
                  <a:pt x="541481" y="0"/>
                  <a:pt x="697143" y="155664"/>
                  <a:pt x="697143" y="348573"/>
                </a:cubicBezTo>
                <a:lnTo>
                  <a:pt x="697143" y="348573"/>
                </a:lnTo>
                <a:close/>
              </a:path>
            </a:pathLst>
          </a:custGeom>
          <a:solidFill>
            <a:srgbClr val="FC6D1D"/>
          </a:solidFill>
          <a:ln w="9547"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FC447DF-2D4E-4E2C-9A47-89E7603434C6}"/>
              </a:ext>
            </a:extLst>
          </p:cNvPr>
          <p:cNvSpPr/>
          <p:nvPr/>
        </p:nvSpPr>
        <p:spPr>
          <a:xfrm>
            <a:off x="5764769" y="4672048"/>
            <a:ext cx="697143" cy="697146"/>
          </a:xfrm>
          <a:custGeom>
            <a:avLst/>
            <a:gdLst>
              <a:gd name="connsiteX0" fmla="*/ 697143 w 697143"/>
              <a:gd name="connsiteY0" fmla="*/ 348573 h 697146"/>
              <a:gd name="connsiteX1" fmla="*/ 348572 w 697143"/>
              <a:gd name="connsiteY1" fmla="*/ 697146 h 697146"/>
              <a:gd name="connsiteX2" fmla="*/ 348572 w 697143"/>
              <a:gd name="connsiteY2" fmla="*/ 697146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0" y="697146"/>
                  <a:pt x="348572" y="697146"/>
                </a:cubicBezTo>
                <a:lnTo>
                  <a:pt x="348572" y="697146"/>
                </a:lnTo>
                <a:cubicBezTo>
                  <a:pt x="155664" y="697146"/>
                  <a:pt x="0" y="541482"/>
                  <a:pt x="0" y="348573"/>
                </a:cubicBezTo>
                <a:lnTo>
                  <a:pt x="0" y="348573"/>
                </a:lnTo>
                <a:cubicBezTo>
                  <a:pt x="0" y="155664"/>
                  <a:pt x="155664" y="0"/>
                  <a:pt x="348572" y="0"/>
                </a:cubicBezTo>
                <a:lnTo>
                  <a:pt x="348572" y="0"/>
                </a:lnTo>
                <a:cubicBezTo>
                  <a:pt x="541480" y="0"/>
                  <a:pt x="697143" y="155664"/>
                  <a:pt x="697143" y="348573"/>
                </a:cubicBezTo>
                <a:lnTo>
                  <a:pt x="697143" y="348573"/>
                </a:lnTo>
                <a:close/>
              </a:path>
            </a:pathLst>
          </a:custGeom>
          <a:solidFill>
            <a:srgbClr val="FFB81A"/>
          </a:solidFill>
          <a:ln w="9547" cap="flat">
            <a:noFill/>
            <a:prstDash val="solid"/>
            <a:miter/>
          </a:ln>
        </p:spPr>
        <p:txBody>
          <a:bodyPr rtlCol="0" anchor="ctr"/>
          <a:lstStyle/>
          <a:p>
            <a:endParaRPr lang="en-US"/>
          </a:p>
        </p:txBody>
      </p:sp>
    </p:spTree>
    <p:extLst>
      <p:ext uri="{BB962C8B-B14F-4D97-AF65-F5344CB8AC3E}">
        <p14:creationId xmlns:p14="http://schemas.microsoft.com/office/powerpoint/2010/main" val="168193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Oval 354">
            <a:extLst>
              <a:ext uri="{FF2B5EF4-FFF2-40B4-BE49-F238E27FC236}">
                <a16:creationId xmlns:a16="http://schemas.microsoft.com/office/drawing/2014/main" id="{964995A1-231B-494B-9137-B8BC5AEF0850}"/>
              </a:ext>
            </a:extLst>
          </p:cNvPr>
          <p:cNvSpPr>
            <a:spLocks noChangeArrowheads="1"/>
          </p:cNvSpPr>
          <p:nvPr userDrawn="1"/>
        </p:nvSpPr>
        <p:spPr bwMode="auto">
          <a:xfrm>
            <a:off x="5725427" y="5016963"/>
            <a:ext cx="156687" cy="156687"/>
          </a:xfrm>
          <a:prstGeom prst="ellipse">
            <a:avLst/>
          </a:pr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6" name="Freeform 355">
            <a:extLst>
              <a:ext uri="{FF2B5EF4-FFF2-40B4-BE49-F238E27FC236}">
                <a16:creationId xmlns:a16="http://schemas.microsoft.com/office/drawing/2014/main" id="{C56974A5-EFCA-4EB6-A93D-E06FCA60E1AA}"/>
              </a:ext>
            </a:extLst>
          </p:cNvPr>
          <p:cNvSpPr>
            <a:spLocks noEditPoints="1"/>
          </p:cNvSpPr>
          <p:nvPr userDrawn="1"/>
        </p:nvSpPr>
        <p:spPr bwMode="auto">
          <a:xfrm>
            <a:off x="5534927" y="253078"/>
            <a:ext cx="6357871" cy="6351845"/>
          </a:xfrm>
          <a:custGeom>
            <a:avLst/>
            <a:gdLst>
              <a:gd name="T0" fmla="*/ 892 w 928"/>
              <a:gd name="T1" fmla="*/ 643 h 928"/>
              <a:gd name="T2" fmla="*/ 903 w 928"/>
              <a:gd name="T3" fmla="*/ 314 h 928"/>
              <a:gd name="T4" fmla="*/ 800 w 928"/>
              <a:gd name="T5" fmla="*/ 302 h 928"/>
              <a:gd name="T6" fmla="*/ 894 w 928"/>
              <a:gd name="T7" fmla="*/ 291 h 928"/>
              <a:gd name="T8" fmla="*/ 556 w 928"/>
              <a:gd name="T9" fmla="*/ 86 h 928"/>
              <a:gd name="T10" fmla="*/ 556 w 928"/>
              <a:gd name="T11" fmla="*/ 63 h 928"/>
              <a:gd name="T12" fmla="*/ 464 w 928"/>
              <a:gd name="T13" fmla="*/ 0 h 928"/>
              <a:gd name="T14" fmla="*/ 59 w 928"/>
              <a:gd name="T15" fmla="*/ 279 h 928"/>
              <a:gd name="T16" fmla="*/ 59 w 928"/>
              <a:gd name="T17" fmla="*/ 302 h 928"/>
              <a:gd name="T18" fmla="*/ 2 w 928"/>
              <a:gd name="T19" fmla="*/ 421 h 928"/>
              <a:gd name="T20" fmla="*/ 201 w 928"/>
              <a:gd name="T21" fmla="*/ 433 h 928"/>
              <a:gd name="T22" fmla="*/ 0 w 928"/>
              <a:gd name="T23" fmla="*/ 445 h 928"/>
              <a:gd name="T24" fmla="*/ 60 w 928"/>
              <a:gd name="T25" fmla="*/ 694 h 928"/>
              <a:gd name="T26" fmla="*/ 149 w 928"/>
              <a:gd name="T27" fmla="*/ 705 h 928"/>
              <a:gd name="T28" fmla="*/ 75 w 928"/>
              <a:gd name="T29" fmla="*/ 717 h 928"/>
              <a:gd name="T30" fmla="*/ 293 w 928"/>
              <a:gd name="T31" fmla="*/ 775 h 928"/>
              <a:gd name="T32" fmla="*/ 293 w 928"/>
              <a:gd name="T33" fmla="*/ 798 h 928"/>
              <a:gd name="T34" fmla="*/ 464 w 928"/>
              <a:gd name="T35" fmla="*/ 928 h 928"/>
              <a:gd name="T36" fmla="*/ 510 w 928"/>
              <a:gd name="T37" fmla="*/ 908 h 928"/>
              <a:gd name="T38" fmla="*/ 510 w 928"/>
              <a:gd name="T39" fmla="*/ 885 h 928"/>
              <a:gd name="T40" fmla="*/ 882 w 928"/>
              <a:gd name="T41" fmla="*/ 666 h 928"/>
              <a:gd name="T42" fmla="*/ 672 w 928"/>
              <a:gd name="T43" fmla="*/ 654 h 928"/>
              <a:gd name="T44" fmla="*/ 226 w 928"/>
              <a:gd name="T45" fmla="*/ 421 h 928"/>
              <a:gd name="T46" fmla="*/ 226 w 928"/>
              <a:gd name="T47" fmla="*/ 445 h 928"/>
              <a:gd name="T48" fmla="*/ 226 w 928"/>
              <a:gd name="T49" fmla="*/ 421 h 928"/>
              <a:gd name="T50" fmla="*/ 127 w 928"/>
              <a:gd name="T51" fmla="*/ 632 h 928"/>
              <a:gd name="T52" fmla="*/ 233 w 928"/>
              <a:gd name="T53" fmla="*/ 620 h 928"/>
              <a:gd name="T54" fmla="*/ 233 w 928"/>
              <a:gd name="T55" fmla="*/ 644 h 928"/>
              <a:gd name="T56" fmla="*/ 174 w 928"/>
              <a:gd name="T57" fmla="*/ 717 h 928"/>
              <a:gd name="T58" fmla="*/ 174 w 928"/>
              <a:gd name="T59" fmla="*/ 694 h 928"/>
              <a:gd name="T60" fmla="*/ 174 w 928"/>
              <a:gd name="T61" fmla="*/ 717 h 928"/>
              <a:gd name="T62" fmla="*/ 227 w 928"/>
              <a:gd name="T63" fmla="*/ 705 h 928"/>
              <a:gd name="T64" fmla="*/ 250 w 928"/>
              <a:gd name="T65" fmla="*/ 705 h 928"/>
              <a:gd name="T66" fmla="*/ 519 w 928"/>
              <a:gd name="T67" fmla="*/ 86 h 928"/>
              <a:gd name="T68" fmla="*/ 519 w 928"/>
              <a:gd name="T69" fmla="*/ 63 h 928"/>
              <a:gd name="T70" fmla="*/ 519 w 928"/>
              <a:gd name="T71" fmla="*/ 86 h 928"/>
              <a:gd name="T72" fmla="*/ 777 w 928"/>
              <a:gd name="T73" fmla="*/ 302 h 928"/>
              <a:gd name="T74" fmla="*/ 754 w 928"/>
              <a:gd name="T75" fmla="*/ 302 h 928"/>
              <a:gd name="T76" fmla="*/ 669 w 928"/>
              <a:gd name="T77" fmla="*/ 302 h 928"/>
              <a:gd name="T78" fmla="*/ 729 w 928"/>
              <a:gd name="T79" fmla="*/ 291 h 928"/>
              <a:gd name="T80" fmla="*/ 729 w 928"/>
              <a:gd name="T81" fmla="*/ 314 h 928"/>
              <a:gd name="T82" fmla="*/ 669 w 928"/>
              <a:gd name="T83" fmla="*/ 302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8" h="928">
                <a:moveTo>
                  <a:pt x="684" y="643"/>
                </a:moveTo>
                <a:cubicBezTo>
                  <a:pt x="892" y="643"/>
                  <a:pt x="892" y="643"/>
                  <a:pt x="892" y="643"/>
                </a:cubicBezTo>
                <a:cubicBezTo>
                  <a:pt x="915" y="588"/>
                  <a:pt x="928" y="527"/>
                  <a:pt x="928" y="464"/>
                </a:cubicBezTo>
                <a:cubicBezTo>
                  <a:pt x="928" y="411"/>
                  <a:pt x="919" y="361"/>
                  <a:pt x="903" y="314"/>
                </a:cubicBezTo>
                <a:cubicBezTo>
                  <a:pt x="812" y="314"/>
                  <a:pt x="812" y="314"/>
                  <a:pt x="812" y="314"/>
                </a:cubicBezTo>
                <a:cubicBezTo>
                  <a:pt x="805" y="314"/>
                  <a:pt x="800" y="309"/>
                  <a:pt x="800" y="302"/>
                </a:cubicBezTo>
                <a:cubicBezTo>
                  <a:pt x="800" y="296"/>
                  <a:pt x="805" y="291"/>
                  <a:pt x="812" y="291"/>
                </a:cubicBezTo>
                <a:cubicBezTo>
                  <a:pt x="894" y="291"/>
                  <a:pt x="894" y="291"/>
                  <a:pt x="894" y="291"/>
                </a:cubicBezTo>
                <a:cubicBezTo>
                  <a:pt x="861" y="208"/>
                  <a:pt x="804" y="137"/>
                  <a:pt x="733" y="86"/>
                </a:cubicBezTo>
                <a:cubicBezTo>
                  <a:pt x="556" y="86"/>
                  <a:pt x="556" y="86"/>
                  <a:pt x="556" y="86"/>
                </a:cubicBezTo>
                <a:cubicBezTo>
                  <a:pt x="549" y="86"/>
                  <a:pt x="544" y="81"/>
                  <a:pt x="544" y="74"/>
                </a:cubicBezTo>
                <a:cubicBezTo>
                  <a:pt x="544" y="68"/>
                  <a:pt x="549" y="63"/>
                  <a:pt x="556" y="63"/>
                </a:cubicBezTo>
                <a:cubicBezTo>
                  <a:pt x="697" y="63"/>
                  <a:pt x="697" y="63"/>
                  <a:pt x="697" y="63"/>
                </a:cubicBezTo>
                <a:cubicBezTo>
                  <a:pt x="628" y="23"/>
                  <a:pt x="549" y="0"/>
                  <a:pt x="464" y="0"/>
                </a:cubicBezTo>
                <a:cubicBezTo>
                  <a:pt x="273" y="0"/>
                  <a:pt x="109" y="115"/>
                  <a:pt x="38" y="279"/>
                </a:cubicBezTo>
                <a:cubicBezTo>
                  <a:pt x="59" y="279"/>
                  <a:pt x="59" y="279"/>
                  <a:pt x="59" y="279"/>
                </a:cubicBezTo>
                <a:cubicBezTo>
                  <a:pt x="65" y="279"/>
                  <a:pt x="71" y="284"/>
                  <a:pt x="71" y="291"/>
                </a:cubicBezTo>
                <a:cubicBezTo>
                  <a:pt x="71" y="297"/>
                  <a:pt x="65" y="302"/>
                  <a:pt x="59" y="302"/>
                </a:cubicBezTo>
                <a:cubicBezTo>
                  <a:pt x="29" y="302"/>
                  <a:pt x="29" y="302"/>
                  <a:pt x="29" y="302"/>
                </a:cubicBezTo>
                <a:cubicBezTo>
                  <a:pt x="15" y="340"/>
                  <a:pt x="5" y="380"/>
                  <a:pt x="2" y="421"/>
                </a:cubicBezTo>
                <a:cubicBezTo>
                  <a:pt x="189" y="421"/>
                  <a:pt x="189" y="421"/>
                  <a:pt x="189" y="421"/>
                </a:cubicBezTo>
                <a:cubicBezTo>
                  <a:pt x="196" y="421"/>
                  <a:pt x="201" y="427"/>
                  <a:pt x="201" y="433"/>
                </a:cubicBezTo>
                <a:cubicBezTo>
                  <a:pt x="201" y="439"/>
                  <a:pt x="196" y="445"/>
                  <a:pt x="189" y="445"/>
                </a:cubicBezTo>
                <a:cubicBezTo>
                  <a:pt x="0" y="445"/>
                  <a:pt x="0" y="445"/>
                  <a:pt x="0" y="445"/>
                </a:cubicBezTo>
                <a:cubicBezTo>
                  <a:pt x="0" y="451"/>
                  <a:pt x="0" y="457"/>
                  <a:pt x="0" y="464"/>
                </a:cubicBezTo>
                <a:cubicBezTo>
                  <a:pt x="0" y="548"/>
                  <a:pt x="22" y="626"/>
                  <a:pt x="60" y="694"/>
                </a:cubicBezTo>
                <a:cubicBezTo>
                  <a:pt x="137" y="694"/>
                  <a:pt x="137" y="694"/>
                  <a:pt x="137" y="694"/>
                </a:cubicBezTo>
                <a:cubicBezTo>
                  <a:pt x="144" y="694"/>
                  <a:pt x="149" y="699"/>
                  <a:pt x="149" y="705"/>
                </a:cubicBezTo>
                <a:cubicBezTo>
                  <a:pt x="149" y="712"/>
                  <a:pt x="144" y="717"/>
                  <a:pt x="137" y="717"/>
                </a:cubicBezTo>
                <a:cubicBezTo>
                  <a:pt x="75" y="717"/>
                  <a:pt x="75" y="717"/>
                  <a:pt x="75" y="717"/>
                </a:cubicBezTo>
                <a:cubicBezTo>
                  <a:pt x="88" y="737"/>
                  <a:pt x="103" y="757"/>
                  <a:pt x="119" y="775"/>
                </a:cubicBezTo>
                <a:cubicBezTo>
                  <a:pt x="293" y="775"/>
                  <a:pt x="293" y="775"/>
                  <a:pt x="293" y="775"/>
                </a:cubicBezTo>
                <a:cubicBezTo>
                  <a:pt x="300" y="775"/>
                  <a:pt x="305" y="780"/>
                  <a:pt x="305" y="786"/>
                </a:cubicBezTo>
                <a:cubicBezTo>
                  <a:pt x="305" y="793"/>
                  <a:pt x="300" y="798"/>
                  <a:pt x="293" y="798"/>
                </a:cubicBezTo>
                <a:cubicBezTo>
                  <a:pt x="142" y="798"/>
                  <a:pt x="142" y="798"/>
                  <a:pt x="142" y="798"/>
                </a:cubicBezTo>
                <a:cubicBezTo>
                  <a:pt x="225" y="878"/>
                  <a:pt x="339" y="928"/>
                  <a:pt x="464" y="928"/>
                </a:cubicBezTo>
                <a:cubicBezTo>
                  <a:pt x="511" y="928"/>
                  <a:pt x="556" y="921"/>
                  <a:pt x="598" y="908"/>
                </a:cubicBezTo>
                <a:cubicBezTo>
                  <a:pt x="510" y="908"/>
                  <a:pt x="510" y="908"/>
                  <a:pt x="510" y="908"/>
                </a:cubicBezTo>
                <a:cubicBezTo>
                  <a:pt x="504" y="908"/>
                  <a:pt x="498" y="903"/>
                  <a:pt x="498" y="897"/>
                </a:cubicBezTo>
                <a:cubicBezTo>
                  <a:pt x="498" y="890"/>
                  <a:pt x="504" y="885"/>
                  <a:pt x="510" y="885"/>
                </a:cubicBezTo>
                <a:cubicBezTo>
                  <a:pt x="659" y="885"/>
                  <a:pt x="659" y="885"/>
                  <a:pt x="659" y="885"/>
                </a:cubicBezTo>
                <a:cubicBezTo>
                  <a:pt x="756" y="840"/>
                  <a:pt x="835" y="762"/>
                  <a:pt x="882" y="666"/>
                </a:cubicBezTo>
                <a:cubicBezTo>
                  <a:pt x="684" y="666"/>
                  <a:pt x="684" y="666"/>
                  <a:pt x="684" y="666"/>
                </a:cubicBezTo>
                <a:cubicBezTo>
                  <a:pt x="677" y="666"/>
                  <a:pt x="672" y="661"/>
                  <a:pt x="672" y="654"/>
                </a:cubicBezTo>
                <a:cubicBezTo>
                  <a:pt x="672" y="648"/>
                  <a:pt x="677" y="643"/>
                  <a:pt x="684" y="643"/>
                </a:cubicBezTo>
                <a:close/>
                <a:moveTo>
                  <a:pt x="226" y="421"/>
                </a:moveTo>
                <a:cubicBezTo>
                  <a:pt x="233" y="421"/>
                  <a:pt x="238" y="427"/>
                  <a:pt x="238" y="433"/>
                </a:cubicBezTo>
                <a:cubicBezTo>
                  <a:pt x="238" y="439"/>
                  <a:pt x="233" y="445"/>
                  <a:pt x="226" y="445"/>
                </a:cubicBezTo>
                <a:cubicBezTo>
                  <a:pt x="220" y="445"/>
                  <a:pt x="214" y="439"/>
                  <a:pt x="214" y="433"/>
                </a:cubicBezTo>
                <a:cubicBezTo>
                  <a:pt x="214" y="427"/>
                  <a:pt x="220" y="421"/>
                  <a:pt x="226" y="421"/>
                </a:cubicBezTo>
                <a:close/>
                <a:moveTo>
                  <a:pt x="138" y="644"/>
                </a:moveTo>
                <a:cubicBezTo>
                  <a:pt x="132" y="644"/>
                  <a:pt x="127" y="638"/>
                  <a:pt x="127" y="632"/>
                </a:cubicBezTo>
                <a:cubicBezTo>
                  <a:pt x="127" y="626"/>
                  <a:pt x="132" y="620"/>
                  <a:pt x="138" y="620"/>
                </a:cubicBezTo>
                <a:cubicBezTo>
                  <a:pt x="233" y="620"/>
                  <a:pt x="233" y="620"/>
                  <a:pt x="233" y="620"/>
                </a:cubicBezTo>
                <a:cubicBezTo>
                  <a:pt x="240" y="620"/>
                  <a:pt x="245" y="626"/>
                  <a:pt x="245" y="632"/>
                </a:cubicBezTo>
                <a:cubicBezTo>
                  <a:pt x="245" y="638"/>
                  <a:pt x="240" y="644"/>
                  <a:pt x="233" y="644"/>
                </a:cubicBezTo>
                <a:lnTo>
                  <a:pt x="138" y="644"/>
                </a:lnTo>
                <a:close/>
                <a:moveTo>
                  <a:pt x="174" y="717"/>
                </a:moveTo>
                <a:cubicBezTo>
                  <a:pt x="168" y="717"/>
                  <a:pt x="163" y="712"/>
                  <a:pt x="163" y="705"/>
                </a:cubicBezTo>
                <a:cubicBezTo>
                  <a:pt x="163" y="699"/>
                  <a:pt x="168" y="694"/>
                  <a:pt x="174" y="694"/>
                </a:cubicBezTo>
                <a:cubicBezTo>
                  <a:pt x="181" y="694"/>
                  <a:pt x="186" y="699"/>
                  <a:pt x="186" y="705"/>
                </a:cubicBezTo>
                <a:cubicBezTo>
                  <a:pt x="186" y="712"/>
                  <a:pt x="181" y="717"/>
                  <a:pt x="174" y="717"/>
                </a:cubicBezTo>
                <a:close/>
                <a:moveTo>
                  <a:pt x="238" y="717"/>
                </a:moveTo>
                <a:cubicBezTo>
                  <a:pt x="232" y="717"/>
                  <a:pt x="227" y="712"/>
                  <a:pt x="227" y="705"/>
                </a:cubicBezTo>
                <a:cubicBezTo>
                  <a:pt x="227" y="699"/>
                  <a:pt x="232" y="694"/>
                  <a:pt x="238" y="694"/>
                </a:cubicBezTo>
                <a:cubicBezTo>
                  <a:pt x="245" y="694"/>
                  <a:pt x="250" y="699"/>
                  <a:pt x="250" y="705"/>
                </a:cubicBezTo>
                <a:cubicBezTo>
                  <a:pt x="250" y="712"/>
                  <a:pt x="245" y="717"/>
                  <a:pt x="238" y="717"/>
                </a:cubicBezTo>
                <a:close/>
                <a:moveTo>
                  <a:pt x="519" y="86"/>
                </a:moveTo>
                <a:cubicBezTo>
                  <a:pt x="513" y="86"/>
                  <a:pt x="507" y="81"/>
                  <a:pt x="507" y="74"/>
                </a:cubicBezTo>
                <a:cubicBezTo>
                  <a:pt x="507" y="68"/>
                  <a:pt x="513" y="63"/>
                  <a:pt x="519" y="63"/>
                </a:cubicBezTo>
                <a:cubicBezTo>
                  <a:pt x="525" y="63"/>
                  <a:pt x="531" y="68"/>
                  <a:pt x="531" y="74"/>
                </a:cubicBezTo>
                <a:cubicBezTo>
                  <a:pt x="531" y="81"/>
                  <a:pt x="525" y="86"/>
                  <a:pt x="519" y="86"/>
                </a:cubicBezTo>
                <a:close/>
                <a:moveTo>
                  <a:pt x="766" y="291"/>
                </a:moveTo>
                <a:cubicBezTo>
                  <a:pt x="772" y="291"/>
                  <a:pt x="777" y="296"/>
                  <a:pt x="777" y="302"/>
                </a:cubicBezTo>
                <a:cubicBezTo>
                  <a:pt x="777" y="309"/>
                  <a:pt x="772" y="314"/>
                  <a:pt x="766" y="314"/>
                </a:cubicBezTo>
                <a:cubicBezTo>
                  <a:pt x="759" y="314"/>
                  <a:pt x="754" y="309"/>
                  <a:pt x="754" y="302"/>
                </a:cubicBezTo>
                <a:cubicBezTo>
                  <a:pt x="754" y="296"/>
                  <a:pt x="759" y="291"/>
                  <a:pt x="766" y="291"/>
                </a:cubicBezTo>
                <a:close/>
                <a:moveTo>
                  <a:pt x="669" y="302"/>
                </a:moveTo>
                <a:cubicBezTo>
                  <a:pt x="669" y="296"/>
                  <a:pt x="674" y="291"/>
                  <a:pt x="680" y="291"/>
                </a:cubicBezTo>
                <a:cubicBezTo>
                  <a:pt x="729" y="291"/>
                  <a:pt x="729" y="291"/>
                  <a:pt x="729" y="291"/>
                </a:cubicBezTo>
                <a:cubicBezTo>
                  <a:pt x="735" y="291"/>
                  <a:pt x="741" y="296"/>
                  <a:pt x="741" y="302"/>
                </a:cubicBezTo>
                <a:cubicBezTo>
                  <a:pt x="741" y="309"/>
                  <a:pt x="735" y="314"/>
                  <a:pt x="729" y="314"/>
                </a:cubicBezTo>
                <a:cubicBezTo>
                  <a:pt x="680" y="314"/>
                  <a:pt x="680" y="314"/>
                  <a:pt x="680" y="314"/>
                </a:cubicBezTo>
                <a:cubicBezTo>
                  <a:pt x="674" y="314"/>
                  <a:pt x="669" y="309"/>
                  <a:pt x="669" y="302"/>
                </a:cubicBezTo>
                <a:close/>
              </a:path>
            </a:pathLst>
          </a:custGeom>
          <a:solidFill>
            <a:srgbClr val="005AAB"/>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nvGrpSpPr>
          <p:cNvPr id="7" name="Group 6">
            <a:extLst>
              <a:ext uri="{FF2B5EF4-FFF2-40B4-BE49-F238E27FC236}">
                <a16:creationId xmlns:a16="http://schemas.microsoft.com/office/drawing/2014/main" id="{E4CF1250-5FF4-4E4A-9B73-54BB3E5F2B71}"/>
              </a:ext>
            </a:extLst>
          </p:cNvPr>
          <p:cNvGrpSpPr/>
          <p:nvPr userDrawn="1"/>
        </p:nvGrpSpPr>
        <p:grpSpPr>
          <a:xfrm>
            <a:off x="10606159" y="656848"/>
            <a:ext cx="1404155" cy="123543"/>
            <a:chOff x="6870701" y="1968500"/>
            <a:chExt cx="739775" cy="65088"/>
          </a:xfrm>
          <a:solidFill>
            <a:schemeClr val="accent4"/>
          </a:solidFill>
        </p:grpSpPr>
        <p:sp>
          <p:nvSpPr>
            <p:cNvPr id="8" name="Freeform 356">
              <a:extLst>
                <a:ext uri="{FF2B5EF4-FFF2-40B4-BE49-F238E27FC236}">
                  <a16:creationId xmlns:a16="http://schemas.microsoft.com/office/drawing/2014/main" id="{9B3EC075-700C-4A98-8950-DCB6836ACD43}"/>
                </a:ext>
              </a:extLst>
            </p:cNvPr>
            <p:cNvSpPr>
              <a:spLocks/>
            </p:cNvSpPr>
            <p:nvPr/>
          </p:nvSpPr>
          <p:spPr bwMode="auto">
            <a:xfrm>
              <a:off x="6870701" y="1968500"/>
              <a:ext cx="382588" cy="65088"/>
            </a:xfrm>
            <a:custGeom>
              <a:avLst/>
              <a:gdLst>
                <a:gd name="T0" fmla="*/ 106 w 106"/>
                <a:gd name="T1" fmla="*/ 9 h 18"/>
                <a:gd name="T2" fmla="*/ 97 w 106"/>
                <a:gd name="T3" fmla="*/ 18 h 18"/>
                <a:gd name="T4" fmla="*/ 9 w 106"/>
                <a:gd name="T5" fmla="*/ 18 h 18"/>
                <a:gd name="T6" fmla="*/ 0 w 106"/>
                <a:gd name="T7" fmla="*/ 9 h 18"/>
                <a:gd name="T8" fmla="*/ 0 w 106"/>
                <a:gd name="T9" fmla="*/ 9 h 18"/>
                <a:gd name="T10" fmla="*/ 9 w 106"/>
                <a:gd name="T11" fmla="*/ 0 h 18"/>
                <a:gd name="T12" fmla="*/ 97 w 106"/>
                <a:gd name="T13" fmla="*/ 0 h 18"/>
                <a:gd name="T14" fmla="*/ 106 w 10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8">
                  <a:moveTo>
                    <a:pt x="106" y="9"/>
                  </a:moveTo>
                  <a:cubicBezTo>
                    <a:pt x="106" y="14"/>
                    <a:pt x="102" y="18"/>
                    <a:pt x="97" y="18"/>
                  </a:cubicBezTo>
                  <a:cubicBezTo>
                    <a:pt x="9" y="18"/>
                    <a:pt x="9" y="18"/>
                    <a:pt x="9" y="18"/>
                  </a:cubicBezTo>
                  <a:cubicBezTo>
                    <a:pt x="4" y="18"/>
                    <a:pt x="0" y="14"/>
                    <a:pt x="0" y="9"/>
                  </a:cubicBezTo>
                  <a:cubicBezTo>
                    <a:pt x="0" y="9"/>
                    <a:pt x="0" y="9"/>
                    <a:pt x="0" y="9"/>
                  </a:cubicBezTo>
                  <a:cubicBezTo>
                    <a:pt x="0" y="4"/>
                    <a:pt x="4" y="0"/>
                    <a:pt x="9" y="0"/>
                  </a:cubicBezTo>
                  <a:cubicBezTo>
                    <a:pt x="97" y="0"/>
                    <a:pt x="97" y="0"/>
                    <a:pt x="97" y="0"/>
                  </a:cubicBezTo>
                  <a:cubicBezTo>
                    <a:pt x="102" y="0"/>
                    <a:pt x="106" y="4"/>
                    <a:pt x="106" y="9"/>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9" name="Freeform 357">
              <a:extLst>
                <a:ext uri="{FF2B5EF4-FFF2-40B4-BE49-F238E27FC236}">
                  <a16:creationId xmlns:a16="http://schemas.microsoft.com/office/drawing/2014/main" id="{2B58F46B-32FE-40C5-80D9-A37B84041436}"/>
                </a:ext>
              </a:extLst>
            </p:cNvPr>
            <p:cNvSpPr>
              <a:spLocks/>
            </p:cNvSpPr>
            <p:nvPr/>
          </p:nvSpPr>
          <p:spPr bwMode="auto">
            <a:xfrm>
              <a:off x="7307263" y="1968500"/>
              <a:ext cx="201613" cy="65088"/>
            </a:xfrm>
            <a:custGeom>
              <a:avLst/>
              <a:gdLst>
                <a:gd name="T0" fmla="*/ 56 w 56"/>
                <a:gd name="T1" fmla="*/ 9 h 18"/>
                <a:gd name="T2" fmla="*/ 47 w 56"/>
                <a:gd name="T3" fmla="*/ 18 h 18"/>
                <a:gd name="T4" fmla="*/ 9 w 56"/>
                <a:gd name="T5" fmla="*/ 18 h 18"/>
                <a:gd name="T6" fmla="*/ 0 w 56"/>
                <a:gd name="T7" fmla="*/ 9 h 18"/>
                <a:gd name="T8" fmla="*/ 0 w 56"/>
                <a:gd name="T9" fmla="*/ 9 h 18"/>
                <a:gd name="T10" fmla="*/ 9 w 56"/>
                <a:gd name="T11" fmla="*/ 0 h 18"/>
                <a:gd name="T12" fmla="*/ 47 w 56"/>
                <a:gd name="T13" fmla="*/ 0 h 18"/>
                <a:gd name="T14" fmla="*/ 56 w 5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8">
                  <a:moveTo>
                    <a:pt x="56" y="9"/>
                  </a:moveTo>
                  <a:cubicBezTo>
                    <a:pt x="56" y="14"/>
                    <a:pt x="52" y="18"/>
                    <a:pt x="47" y="18"/>
                  </a:cubicBezTo>
                  <a:cubicBezTo>
                    <a:pt x="9" y="18"/>
                    <a:pt x="9" y="18"/>
                    <a:pt x="9" y="18"/>
                  </a:cubicBezTo>
                  <a:cubicBezTo>
                    <a:pt x="4" y="18"/>
                    <a:pt x="0" y="14"/>
                    <a:pt x="0" y="9"/>
                  </a:cubicBezTo>
                  <a:cubicBezTo>
                    <a:pt x="0" y="9"/>
                    <a:pt x="0" y="9"/>
                    <a:pt x="0" y="9"/>
                  </a:cubicBezTo>
                  <a:cubicBezTo>
                    <a:pt x="0" y="4"/>
                    <a:pt x="4" y="0"/>
                    <a:pt x="9" y="0"/>
                  </a:cubicBezTo>
                  <a:cubicBezTo>
                    <a:pt x="47" y="0"/>
                    <a:pt x="47" y="0"/>
                    <a:pt x="47" y="0"/>
                  </a:cubicBezTo>
                  <a:cubicBezTo>
                    <a:pt x="52" y="0"/>
                    <a:pt x="56" y="4"/>
                    <a:pt x="56" y="9"/>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0" name="Oval 358">
              <a:extLst>
                <a:ext uri="{FF2B5EF4-FFF2-40B4-BE49-F238E27FC236}">
                  <a16:creationId xmlns:a16="http://schemas.microsoft.com/office/drawing/2014/main" id="{EB83ED13-F09F-4B1B-89F3-296A02DB192B}"/>
                </a:ext>
              </a:extLst>
            </p:cNvPr>
            <p:cNvSpPr>
              <a:spLocks noChangeArrowheads="1"/>
            </p:cNvSpPr>
            <p:nvPr/>
          </p:nvSpPr>
          <p:spPr bwMode="auto">
            <a:xfrm>
              <a:off x="7545388" y="1968500"/>
              <a:ext cx="65088" cy="65088"/>
            </a:xfrm>
            <a:prstGeom prst="ellipse">
              <a:avLst/>
            </a:pr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grpSp>
        <p:nvGrpSpPr>
          <p:cNvPr id="11" name="Group 10">
            <a:extLst>
              <a:ext uri="{FF2B5EF4-FFF2-40B4-BE49-F238E27FC236}">
                <a16:creationId xmlns:a16="http://schemas.microsoft.com/office/drawing/2014/main" id="{7FA27802-1FDA-41FC-B060-66BC80BCF7F0}"/>
              </a:ext>
            </a:extLst>
          </p:cNvPr>
          <p:cNvGrpSpPr/>
          <p:nvPr userDrawn="1"/>
        </p:nvGrpSpPr>
        <p:grpSpPr>
          <a:xfrm>
            <a:off x="9988450" y="6369893"/>
            <a:ext cx="967241" cy="123543"/>
            <a:chOff x="6545263" y="4978400"/>
            <a:chExt cx="509588" cy="65088"/>
          </a:xfrm>
          <a:solidFill>
            <a:schemeClr val="accent4"/>
          </a:solidFill>
        </p:grpSpPr>
        <p:sp>
          <p:nvSpPr>
            <p:cNvPr id="12" name="Freeform 359">
              <a:extLst>
                <a:ext uri="{FF2B5EF4-FFF2-40B4-BE49-F238E27FC236}">
                  <a16:creationId xmlns:a16="http://schemas.microsoft.com/office/drawing/2014/main" id="{86066150-D53C-444B-B184-B287536DA61E}"/>
                </a:ext>
              </a:extLst>
            </p:cNvPr>
            <p:cNvSpPr>
              <a:spLocks/>
            </p:cNvSpPr>
            <p:nvPr/>
          </p:nvSpPr>
          <p:spPr bwMode="auto">
            <a:xfrm>
              <a:off x="6545263" y="4978400"/>
              <a:ext cx="382588" cy="65088"/>
            </a:xfrm>
            <a:custGeom>
              <a:avLst/>
              <a:gdLst>
                <a:gd name="T0" fmla="*/ 106 w 106"/>
                <a:gd name="T1" fmla="*/ 9 h 18"/>
                <a:gd name="T2" fmla="*/ 97 w 106"/>
                <a:gd name="T3" fmla="*/ 18 h 18"/>
                <a:gd name="T4" fmla="*/ 9 w 106"/>
                <a:gd name="T5" fmla="*/ 18 h 18"/>
                <a:gd name="T6" fmla="*/ 0 w 106"/>
                <a:gd name="T7" fmla="*/ 9 h 18"/>
                <a:gd name="T8" fmla="*/ 0 w 106"/>
                <a:gd name="T9" fmla="*/ 9 h 18"/>
                <a:gd name="T10" fmla="*/ 9 w 106"/>
                <a:gd name="T11" fmla="*/ 0 h 18"/>
                <a:gd name="T12" fmla="*/ 97 w 106"/>
                <a:gd name="T13" fmla="*/ 0 h 18"/>
                <a:gd name="T14" fmla="*/ 106 w 10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8">
                  <a:moveTo>
                    <a:pt x="106" y="9"/>
                  </a:moveTo>
                  <a:cubicBezTo>
                    <a:pt x="106" y="14"/>
                    <a:pt x="102" y="18"/>
                    <a:pt x="97" y="18"/>
                  </a:cubicBezTo>
                  <a:cubicBezTo>
                    <a:pt x="9" y="18"/>
                    <a:pt x="9" y="18"/>
                    <a:pt x="9" y="18"/>
                  </a:cubicBezTo>
                  <a:cubicBezTo>
                    <a:pt x="4" y="18"/>
                    <a:pt x="0" y="14"/>
                    <a:pt x="0" y="9"/>
                  </a:cubicBezTo>
                  <a:cubicBezTo>
                    <a:pt x="0" y="9"/>
                    <a:pt x="0" y="9"/>
                    <a:pt x="0" y="9"/>
                  </a:cubicBezTo>
                  <a:cubicBezTo>
                    <a:pt x="0" y="4"/>
                    <a:pt x="4" y="0"/>
                    <a:pt x="9" y="0"/>
                  </a:cubicBezTo>
                  <a:cubicBezTo>
                    <a:pt x="97" y="0"/>
                    <a:pt x="97" y="0"/>
                    <a:pt x="97" y="0"/>
                  </a:cubicBezTo>
                  <a:cubicBezTo>
                    <a:pt x="102" y="0"/>
                    <a:pt x="106" y="4"/>
                    <a:pt x="106" y="9"/>
                  </a:cubicBezTo>
                  <a:close/>
                </a:path>
              </a:pathLst>
            </a:cu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3" name="Oval 360">
              <a:extLst>
                <a:ext uri="{FF2B5EF4-FFF2-40B4-BE49-F238E27FC236}">
                  <a16:creationId xmlns:a16="http://schemas.microsoft.com/office/drawing/2014/main" id="{1E037280-1C3E-4F4C-8350-CBAAAFD7FF7F}"/>
                </a:ext>
              </a:extLst>
            </p:cNvPr>
            <p:cNvSpPr>
              <a:spLocks noChangeArrowheads="1"/>
            </p:cNvSpPr>
            <p:nvPr/>
          </p:nvSpPr>
          <p:spPr bwMode="auto">
            <a:xfrm>
              <a:off x="6989763" y="4978400"/>
              <a:ext cx="65088" cy="65088"/>
            </a:xfrm>
            <a:prstGeom prst="ellipse">
              <a:avLst/>
            </a:pr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grpSp>
        <p:nvGrpSpPr>
          <p:cNvPr id="14" name="Group 13">
            <a:extLst>
              <a:ext uri="{FF2B5EF4-FFF2-40B4-BE49-F238E27FC236}">
                <a16:creationId xmlns:a16="http://schemas.microsoft.com/office/drawing/2014/main" id="{7F63C7D4-6693-4C7A-B300-D03CE3EB0968}"/>
              </a:ext>
            </a:extLst>
          </p:cNvPr>
          <p:cNvGrpSpPr/>
          <p:nvPr userDrawn="1"/>
        </p:nvGrpSpPr>
        <p:grpSpPr>
          <a:xfrm flipH="1">
            <a:off x="4966096" y="2171201"/>
            <a:ext cx="759331" cy="120528"/>
            <a:chOff x="2385559" y="4089400"/>
            <a:chExt cx="400051" cy="63500"/>
          </a:xfrm>
        </p:grpSpPr>
        <p:sp>
          <p:nvSpPr>
            <p:cNvPr id="15" name="Freeform 361">
              <a:extLst>
                <a:ext uri="{FF2B5EF4-FFF2-40B4-BE49-F238E27FC236}">
                  <a16:creationId xmlns:a16="http://schemas.microsoft.com/office/drawing/2014/main" id="{B28AF2DE-6216-4E43-874E-FDCC0EEC5997}"/>
                </a:ext>
              </a:extLst>
            </p:cNvPr>
            <p:cNvSpPr>
              <a:spLocks/>
            </p:cNvSpPr>
            <p:nvPr/>
          </p:nvSpPr>
          <p:spPr bwMode="auto">
            <a:xfrm>
              <a:off x="2385559" y="4089400"/>
              <a:ext cx="303213" cy="63500"/>
            </a:xfrm>
            <a:custGeom>
              <a:avLst/>
              <a:gdLst>
                <a:gd name="T0" fmla="*/ 84 w 84"/>
                <a:gd name="T1" fmla="*/ 9 h 18"/>
                <a:gd name="T2" fmla="*/ 75 w 84"/>
                <a:gd name="T3" fmla="*/ 18 h 18"/>
                <a:gd name="T4" fmla="*/ 9 w 84"/>
                <a:gd name="T5" fmla="*/ 18 h 18"/>
                <a:gd name="T6" fmla="*/ 0 w 84"/>
                <a:gd name="T7" fmla="*/ 9 h 18"/>
                <a:gd name="T8" fmla="*/ 0 w 84"/>
                <a:gd name="T9" fmla="*/ 9 h 18"/>
                <a:gd name="T10" fmla="*/ 9 w 84"/>
                <a:gd name="T11" fmla="*/ 0 h 18"/>
                <a:gd name="T12" fmla="*/ 75 w 84"/>
                <a:gd name="T13" fmla="*/ 0 h 18"/>
                <a:gd name="T14" fmla="*/ 84 w 84"/>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8">
                  <a:moveTo>
                    <a:pt x="84" y="9"/>
                  </a:moveTo>
                  <a:cubicBezTo>
                    <a:pt x="84" y="14"/>
                    <a:pt x="80" y="18"/>
                    <a:pt x="75" y="18"/>
                  </a:cubicBezTo>
                  <a:cubicBezTo>
                    <a:pt x="9" y="18"/>
                    <a:pt x="9" y="18"/>
                    <a:pt x="9" y="18"/>
                  </a:cubicBezTo>
                  <a:cubicBezTo>
                    <a:pt x="4" y="18"/>
                    <a:pt x="0" y="14"/>
                    <a:pt x="0" y="9"/>
                  </a:cubicBezTo>
                  <a:cubicBezTo>
                    <a:pt x="0" y="9"/>
                    <a:pt x="0" y="9"/>
                    <a:pt x="0" y="9"/>
                  </a:cubicBezTo>
                  <a:cubicBezTo>
                    <a:pt x="0" y="4"/>
                    <a:pt x="4" y="0"/>
                    <a:pt x="9" y="0"/>
                  </a:cubicBezTo>
                  <a:cubicBezTo>
                    <a:pt x="75" y="0"/>
                    <a:pt x="75" y="0"/>
                    <a:pt x="75" y="0"/>
                  </a:cubicBezTo>
                  <a:cubicBezTo>
                    <a:pt x="80" y="0"/>
                    <a:pt x="84" y="4"/>
                    <a:pt x="84" y="9"/>
                  </a:cubicBezTo>
                  <a:close/>
                </a:path>
              </a:pathLst>
            </a:custGeom>
            <a:solidFill>
              <a:srgbClr val="01CE89"/>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6" name="Oval 362">
              <a:extLst>
                <a:ext uri="{FF2B5EF4-FFF2-40B4-BE49-F238E27FC236}">
                  <a16:creationId xmlns:a16="http://schemas.microsoft.com/office/drawing/2014/main" id="{C0880921-9BCE-4899-97E9-278976BE9F19}"/>
                </a:ext>
              </a:extLst>
            </p:cNvPr>
            <p:cNvSpPr>
              <a:spLocks noChangeArrowheads="1"/>
            </p:cNvSpPr>
            <p:nvPr/>
          </p:nvSpPr>
          <p:spPr bwMode="auto">
            <a:xfrm>
              <a:off x="2720522" y="4089400"/>
              <a:ext cx="65088" cy="63500"/>
            </a:xfrm>
            <a:prstGeom prst="ellipse">
              <a:avLst/>
            </a:pr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pic>
        <p:nvPicPr>
          <p:cNvPr id="17" name="Graphic 16">
            <a:extLst>
              <a:ext uri="{FF2B5EF4-FFF2-40B4-BE49-F238E27FC236}">
                <a16:creationId xmlns:a16="http://schemas.microsoft.com/office/drawing/2014/main" id="{DFC807D3-8E17-4CD3-840D-8A8503B33D7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0388" y="748641"/>
            <a:ext cx="1047977" cy="980676"/>
          </a:xfrm>
          <a:prstGeom prst="rect">
            <a:avLst/>
          </a:prstGeom>
        </p:spPr>
      </p:pic>
      <p:sp>
        <p:nvSpPr>
          <p:cNvPr id="18" name="Text Box 16">
            <a:extLst>
              <a:ext uri="{FF2B5EF4-FFF2-40B4-BE49-F238E27FC236}">
                <a16:creationId xmlns:a16="http://schemas.microsoft.com/office/drawing/2014/main" id="{0CC40381-B942-479F-9F74-5296D18FCC13}"/>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5" name="Picture Placeholder 4">
            <a:extLst>
              <a:ext uri="{FF2B5EF4-FFF2-40B4-BE49-F238E27FC236}">
                <a16:creationId xmlns:a16="http://schemas.microsoft.com/office/drawing/2014/main" id="{154D85BF-D703-483E-9B8E-56A43038179C}"/>
              </a:ext>
            </a:extLst>
          </p:cNvPr>
          <p:cNvSpPr>
            <a:spLocks noGrp="1"/>
          </p:cNvSpPr>
          <p:nvPr>
            <p:ph type="pic" sz="quarter" idx="10"/>
          </p:nvPr>
        </p:nvSpPr>
        <p:spPr>
          <a:xfrm>
            <a:off x="5910856" y="628650"/>
            <a:ext cx="5606014" cy="5600700"/>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3" name="Title 2">
            <a:extLst>
              <a:ext uri="{FF2B5EF4-FFF2-40B4-BE49-F238E27FC236}">
                <a16:creationId xmlns:a16="http://schemas.microsoft.com/office/drawing/2014/main" id="{D36113E6-FE99-4BA5-8909-AD579AC7C464}"/>
              </a:ext>
            </a:extLst>
          </p:cNvPr>
          <p:cNvSpPr>
            <a:spLocks noGrp="1"/>
          </p:cNvSpPr>
          <p:nvPr>
            <p:ph type="title"/>
          </p:nvPr>
        </p:nvSpPr>
        <p:spPr>
          <a:xfrm>
            <a:off x="560388" y="4209679"/>
            <a:ext cx="3822700" cy="885627"/>
          </a:xfrm>
        </p:spPr>
        <p:txBody>
          <a:bodyPr wrap="square" lIns="0" tIns="0" rIns="0" bIns="0" anchor="t" anchorCtr="0">
            <a:spAutoFit/>
          </a:bodyPr>
          <a:lstStyle>
            <a:lvl1pPr>
              <a:defRPr>
                <a:solidFill>
                  <a:schemeClr val="accent1"/>
                </a:solidFill>
                <a:latin typeface="+mj-lt"/>
              </a:defRPr>
            </a:lvl1pPr>
          </a:lstStyle>
          <a:p>
            <a:r>
              <a:rPr lang="en-US" dirty="0"/>
              <a:t>Click to edit Master title style</a:t>
            </a:r>
          </a:p>
        </p:txBody>
      </p:sp>
      <p:sp>
        <p:nvSpPr>
          <p:cNvPr id="23" name="Slide Number Placeholder 5">
            <a:extLst>
              <a:ext uri="{FF2B5EF4-FFF2-40B4-BE49-F238E27FC236}">
                <a16:creationId xmlns:a16="http://schemas.microsoft.com/office/drawing/2014/main" id="{DB178395-0943-4E15-8F92-93709251C0D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92658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CDAEFF-69F3-45A1-9F84-ACCD728A2B2C}"/>
              </a:ext>
            </a:extLst>
          </p:cNvPr>
          <p:cNvSpPr/>
          <p:nvPr userDrawn="1"/>
        </p:nvSpPr>
        <p:spPr>
          <a:xfrm>
            <a:off x="6096000" y="6026727"/>
            <a:ext cx="6096000" cy="83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6" name="Picture Placeholder 5">
            <a:extLst>
              <a:ext uri="{FF2B5EF4-FFF2-40B4-BE49-F238E27FC236}">
                <a16:creationId xmlns:a16="http://schemas.microsoft.com/office/drawing/2014/main" id="{8ABA065D-9535-4981-9511-70DBD2DC87FF}"/>
              </a:ext>
            </a:extLst>
          </p:cNvPr>
          <p:cNvSpPr>
            <a:spLocks noGrp="1"/>
          </p:cNvSpPr>
          <p:nvPr>
            <p:ph type="pic" sz="quarter" idx="10"/>
          </p:nvPr>
        </p:nvSpPr>
        <p:spPr>
          <a:xfrm>
            <a:off x="4201552" y="227915"/>
            <a:ext cx="7990449" cy="6402170"/>
          </a:xfrm>
          <a:custGeom>
            <a:avLst/>
            <a:gdLst>
              <a:gd name="connsiteX0" fmla="*/ 5857895 w 7990449"/>
              <a:gd name="connsiteY0" fmla="*/ 5860020 h 6402170"/>
              <a:gd name="connsiteX1" fmla="*/ 6127121 w 7990449"/>
              <a:gd name="connsiteY1" fmla="*/ 6129245 h 6402170"/>
              <a:gd name="connsiteX2" fmla="*/ 5859179 w 7990449"/>
              <a:gd name="connsiteY2" fmla="*/ 6397186 h 6402170"/>
              <a:gd name="connsiteX3" fmla="*/ 3982239 w 7990449"/>
              <a:gd name="connsiteY3" fmla="*/ 6402170 h 6402170"/>
              <a:gd name="connsiteX4" fmla="*/ 3713015 w 7990449"/>
              <a:gd name="connsiteY4" fmla="*/ 6132945 h 6402170"/>
              <a:gd name="connsiteX5" fmla="*/ 3983066 w 7990449"/>
              <a:gd name="connsiteY5" fmla="*/ 5862893 h 6402170"/>
              <a:gd name="connsiteX6" fmla="*/ 5857895 w 7990449"/>
              <a:gd name="connsiteY6" fmla="*/ 5860020 h 6402170"/>
              <a:gd name="connsiteX7" fmla="*/ 6592884 w 7990449"/>
              <a:gd name="connsiteY7" fmla="*/ 5834423 h 6402170"/>
              <a:gd name="connsiteX8" fmla="*/ 6871815 w 7990449"/>
              <a:gd name="connsiteY8" fmla="*/ 6113355 h 6402170"/>
              <a:gd name="connsiteX9" fmla="*/ 6592884 w 7990449"/>
              <a:gd name="connsiteY9" fmla="*/ 6392286 h 6402170"/>
              <a:gd name="connsiteX10" fmla="*/ 6313952 w 7990449"/>
              <a:gd name="connsiteY10" fmla="*/ 6113355 h 6402170"/>
              <a:gd name="connsiteX11" fmla="*/ 6592884 w 7990449"/>
              <a:gd name="connsiteY11" fmla="*/ 5834423 h 6402170"/>
              <a:gd name="connsiteX12" fmla="*/ 1627495 w 7990449"/>
              <a:gd name="connsiteY12" fmla="*/ 3491115 h 6402170"/>
              <a:gd name="connsiteX13" fmla="*/ 1896690 w 7990449"/>
              <a:gd name="connsiteY13" fmla="*/ 3760310 h 6402170"/>
              <a:gd name="connsiteX14" fmla="*/ 1629015 w 7990449"/>
              <a:gd name="connsiteY14" fmla="*/ 4027986 h 6402170"/>
              <a:gd name="connsiteX15" fmla="*/ 538425 w 7990449"/>
              <a:gd name="connsiteY15" fmla="*/ 4029179 h 6402170"/>
              <a:gd name="connsiteX16" fmla="*/ 269231 w 7990449"/>
              <a:gd name="connsiteY16" fmla="*/ 3759985 h 6402170"/>
              <a:gd name="connsiteX17" fmla="*/ 536907 w 7990449"/>
              <a:gd name="connsiteY17" fmla="*/ 3492308 h 6402170"/>
              <a:gd name="connsiteX18" fmla="*/ 1627495 w 7990449"/>
              <a:gd name="connsiteY18" fmla="*/ 3491115 h 6402170"/>
              <a:gd name="connsiteX19" fmla="*/ 3337774 w 7990449"/>
              <a:gd name="connsiteY19" fmla="*/ 2625959 h 6402170"/>
              <a:gd name="connsiteX20" fmla="*/ 3607026 w 7990449"/>
              <a:gd name="connsiteY20" fmla="*/ 2895210 h 6402170"/>
              <a:gd name="connsiteX21" fmla="*/ 3339357 w 7990449"/>
              <a:gd name="connsiteY21" fmla="*/ 3162882 h 6402170"/>
              <a:gd name="connsiteX22" fmla="*/ 964262 w 7990449"/>
              <a:gd name="connsiteY22" fmla="*/ 3165197 h 6402170"/>
              <a:gd name="connsiteX23" fmla="*/ 695010 w 7990449"/>
              <a:gd name="connsiteY23" fmla="*/ 2895946 h 6402170"/>
              <a:gd name="connsiteX24" fmla="*/ 964789 w 7990449"/>
              <a:gd name="connsiteY24" fmla="*/ 2626168 h 6402170"/>
              <a:gd name="connsiteX25" fmla="*/ 3337774 w 7990449"/>
              <a:gd name="connsiteY25" fmla="*/ 2625959 h 6402170"/>
              <a:gd name="connsiteX26" fmla="*/ 280953 w 7990449"/>
              <a:gd name="connsiteY26" fmla="*/ 2604164 h 6402170"/>
              <a:gd name="connsiteX27" fmla="*/ 559883 w 7990449"/>
              <a:gd name="connsiteY27" fmla="*/ 2883095 h 6402170"/>
              <a:gd name="connsiteX28" fmla="*/ 278932 w 7990449"/>
              <a:gd name="connsiteY28" fmla="*/ 3164047 h 6402170"/>
              <a:gd name="connsiteX29" fmla="*/ 0 w 7990449"/>
              <a:gd name="connsiteY29" fmla="*/ 2885116 h 6402170"/>
              <a:gd name="connsiteX30" fmla="*/ 280953 w 7990449"/>
              <a:gd name="connsiteY30" fmla="*/ 2604164 h 6402170"/>
              <a:gd name="connsiteX31" fmla="*/ 1595821 w 7990449"/>
              <a:gd name="connsiteY31" fmla="*/ 1314342 h 6402170"/>
              <a:gd name="connsiteX32" fmla="*/ 1874752 w 7990449"/>
              <a:gd name="connsiteY32" fmla="*/ 1593273 h 6402170"/>
              <a:gd name="connsiteX33" fmla="*/ 1593800 w 7990449"/>
              <a:gd name="connsiteY33" fmla="*/ 1874223 h 6402170"/>
              <a:gd name="connsiteX34" fmla="*/ 1314870 w 7990449"/>
              <a:gd name="connsiteY34" fmla="*/ 1595292 h 6402170"/>
              <a:gd name="connsiteX35" fmla="*/ 1595821 w 7990449"/>
              <a:gd name="connsiteY35" fmla="*/ 1314342 h 6402170"/>
              <a:gd name="connsiteX36" fmla="*/ 7201570 w 7990449"/>
              <a:gd name="connsiteY36" fmla="*/ 771024 h 6402170"/>
              <a:gd name="connsiteX37" fmla="*/ 7990449 w 7990449"/>
              <a:gd name="connsiteY37" fmla="*/ 771024 h 6402170"/>
              <a:gd name="connsiteX38" fmla="*/ 7990449 w 7990449"/>
              <a:gd name="connsiteY38" fmla="*/ 5608329 h 6402170"/>
              <a:gd name="connsiteX39" fmla="*/ 7201570 w 7990449"/>
              <a:gd name="connsiteY39" fmla="*/ 5608329 h 6402170"/>
              <a:gd name="connsiteX40" fmla="*/ 7201570 w 7990449"/>
              <a:gd name="connsiteY40" fmla="*/ 5607979 h 6402170"/>
              <a:gd name="connsiteX41" fmla="*/ 7057282 w 7990449"/>
              <a:gd name="connsiteY41" fmla="*/ 5608107 h 6402170"/>
              <a:gd name="connsiteX42" fmla="*/ 2959953 w 7990449"/>
              <a:gd name="connsiteY42" fmla="*/ 5611745 h 6402170"/>
              <a:gd name="connsiteX43" fmla="*/ 2692822 w 7990449"/>
              <a:gd name="connsiteY43" fmla="*/ 5344613 h 6402170"/>
              <a:gd name="connsiteX44" fmla="*/ 2962534 w 7990449"/>
              <a:gd name="connsiteY44" fmla="*/ 5074900 h 6402170"/>
              <a:gd name="connsiteX45" fmla="*/ 3095168 w 7990449"/>
              <a:gd name="connsiteY45" fmla="*/ 5072678 h 6402170"/>
              <a:gd name="connsiteX46" fmla="*/ 3362775 w 7990449"/>
              <a:gd name="connsiteY46" fmla="*/ 4805070 h 6402170"/>
              <a:gd name="connsiteX47" fmla="*/ 3095643 w 7990449"/>
              <a:gd name="connsiteY47" fmla="*/ 4537940 h 6402170"/>
              <a:gd name="connsiteX48" fmla="*/ 2215642 w 7990449"/>
              <a:gd name="connsiteY48" fmla="*/ 4538721 h 6402170"/>
              <a:gd name="connsiteX49" fmla="*/ 1946407 w 7990449"/>
              <a:gd name="connsiteY49" fmla="*/ 4269485 h 6402170"/>
              <a:gd name="connsiteX50" fmla="*/ 2216120 w 7990449"/>
              <a:gd name="connsiteY50" fmla="*/ 3999771 h 6402170"/>
              <a:gd name="connsiteX51" fmla="*/ 2258226 w 7990449"/>
              <a:gd name="connsiteY51" fmla="*/ 3999735 h 6402170"/>
              <a:gd name="connsiteX52" fmla="*/ 2435180 w 7990449"/>
              <a:gd name="connsiteY52" fmla="*/ 3873262 h 6402170"/>
              <a:gd name="connsiteX53" fmla="*/ 2458451 w 7990449"/>
              <a:gd name="connsiteY53" fmla="*/ 3744819 h 6402170"/>
              <a:gd name="connsiteX54" fmla="*/ 2458464 w 7990449"/>
              <a:gd name="connsiteY54" fmla="*/ 3732187 h 6402170"/>
              <a:gd name="connsiteX55" fmla="*/ 2728176 w 7990449"/>
              <a:gd name="connsiteY55" fmla="*/ 3462474 h 6402170"/>
              <a:gd name="connsiteX56" fmla="*/ 3936600 w 7990449"/>
              <a:gd name="connsiteY56" fmla="*/ 3461401 h 6402170"/>
              <a:gd name="connsiteX57" fmla="*/ 4149347 w 7990449"/>
              <a:gd name="connsiteY57" fmla="*/ 3332791 h 6402170"/>
              <a:gd name="connsiteX58" fmla="*/ 4172626 w 7990449"/>
              <a:gd name="connsiteY58" fmla="*/ 3195929 h 6402170"/>
              <a:gd name="connsiteX59" fmla="*/ 4172630 w 7990449"/>
              <a:gd name="connsiteY59" fmla="*/ 3191718 h 6402170"/>
              <a:gd name="connsiteX60" fmla="*/ 4440235 w 7990449"/>
              <a:gd name="connsiteY60" fmla="*/ 2924112 h 6402170"/>
              <a:gd name="connsiteX61" fmla="*/ 4911815 w 7990449"/>
              <a:gd name="connsiteY61" fmla="*/ 2923692 h 6402170"/>
              <a:gd name="connsiteX62" fmla="*/ 5181528 w 7990449"/>
              <a:gd name="connsiteY62" fmla="*/ 2653979 h 6402170"/>
              <a:gd name="connsiteX63" fmla="*/ 4912293 w 7990449"/>
              <a:gd name="connsiteY63" fmla="*/ 2384744 h 6402170"/>
              <a:gd name="connsiteX64" fmla="*/ 3367028 w 7990449"/>
              <a:gd name="connsiteY64" fmla="*/ 2386117 h 6402170"/>
              <a:gd name="connsiteX65" fmla="*/ 3097774 w 7990449"/>
              <a:gd name="connsiteY65" fmla="*/ 2137933 h 6402170"/>
              <a:gd name="connsiteX66" fmla="*/ 3074756 w 7990449"/>
              <a:gd name="connsiteY66" fmla="*/ 1980059 h 6402170"/>
              <a:gd name="connsiteX67" fmla="*/ 2862239 w 7990449"/>
              <a:gd name="connsiteY67" fmla="*/ 1851826 h 6402170"/>
              <a:gd name="connsiteX68" fmla="*/ 2291713 w 7990449"/>
              <a:gd name="connsiteY68" fmla="*/ 1850228 h 6402170"/>
              <a:gd name="connsiteX69" fmla="*/ 2024581 w 7990449"/>
              <a:gd name="connsiteY69" fmla="*/ 1583097 h 6402170"/>
              <a:gd name="connsiteX70" fmla="*/ 2294294 w 7990449"/>
              <a:gd name="connsiteY70" fmla="*/ 1313383 h 6402170"/>
              <a:gd name="connsiteX71" fmla="*/ 2664822 w 7990449"/>
              <a:gd name="connsiteY71" fmla="*/ 1313053 h 6402170"/>
              <a:gd name="connsiteX72" fmla="*/ 2875464 w 7990449"/>
              <a:gd name="connsiteY72" fmla="*/ 1182341 h 6402170"/>
              <a:gd name="connsiteX73" fmla="*/ 2898725 w 7990449"/>
              <a:gd name="connsiteY73" fmla="*/ 1066529 h 6402170"/>
              <a:gd name="connsiteX74" fmla="*/ 2896640 w 7990449"/>
              <a:gd name="connsiteY74" fmla="*/ 1043374 h 6402170"/>
              <a:gd name="connsiteX75" fmla="*/ 3166354 w 7990449"/>
              <a:gd name="connsiteY75" fmla="*/ 773660 h 6402170"/>
              <a:gd name="connsiteX76" fmla="*/ 7116854 w 7990449"/>
              <a:gd name="connsiteY76" fmla="*/ 771827 h 6402170"/>
              <a:gd name="connsiteX77" fmla="*/ 7201570 w 7990449"/>
              <a:gd name="connsiteY77" fmla="*/ 771787 h 6402170"/>
              <a:gd name="connsiteX78" fmla="*/ 4141936 w 7990449"/>
              <a:gd name="connsiteY78" fmla="*/ 0 h 6402170"/>
              <a:gd name="connsiteX79" fmla="*/ 6016705 w 7990449"/>
              <a:gd name="connsiteY79" fmla="*/ 1393 h 6402170"/>
              <a:gd name="connsiteX80" fmla="*/ 6283828 w 7990449"/>
              <a:gd name="connsiteY80" fmla="*/ 268515 h 6402170"/>
              <a:gd name="connsiteX81" fmla="*/ 6016503 w 7990449"/>
              <a:gd name="connsiteY81" fmla="*/ 535839 h 6402170"/>
              <a:gd name="connsiteX82" fmla="*/ 4141732 w 7990449"/>
              <a:gd name="connsiteY82" fmla="*/ 538654 h 6402170"/>
              <a:gd name="connsiteX83" fmla="*/ 3872508 w 7990449"/>
              <a:gd name="connsiteY83" fmla="*/ 269428 h 6402170"/>
              <a:gd name="connsiteX84" fmla="*/ 4141936 w 7990449"/>
              <a:gd name="connsiteY84" fmla="*/ 0 h 64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990449" h="6402170">
                <a:moveTo>
                  <a:pt x="5857895" y="5860020"/>
                </a:moveTo>
                <a:cubicBezTo>
                  <a:pt x="6009568" y="5859788"/>
                  <a:pt x="6129456" y="5979676"/>
                  <a:pt x="6127121" y="6129245"/>
                </a:cubicBezTo>
                <a:cubicBezTo>
                  <a:pt x="6126895" y="6276702"/>
                  <a:pt x="6006637" y="6396961"/>
                  <a:pt x="5859179" y="6397186"/>
                </a:cubicBezTo>
                <a:cubicBezTo>
                  <a:pt x="5859179" y="6397186"/>
                  <a:pt x="5859179" y="6397186"/>
                  <a:pt x="3982239" y="6402170"/>
                </a:cubicBezTo>
                <a:cubicBezTo>
                  <a:pt x="3832678" y="6400291"/>
                  <a:pt x="3712788" y="6280402"/>
                  <a:pt x="3713015" y="6132945"/>
                </a:cubicBezTo>
                <a:cubicBezTo>
                  <a:pt x="3715351" y="5983377"/>
                  <a:pt x="3835607" y="5863118"/>
                  <a:pt x="3983066" y="5862893"/>
                </a:cubicBezTo>
                <a:cubicBezTo>
                  <a:pt x="3983066" y="5862893"/>
                  <a:pt x="3983066" y="5862893"/>
                  <a:pt x="5857895" y="5860020"/>
                </a:cubicBezTo>
                <a:close/>
                <a:moveTo>
                  <a:pt x="6592884" y="5834423"/>
                </a:moveTo>
                <a:cubicBezTo>
                  <a:pt x="6748079" y="5834423"/>
                  <a:pt x="6871815" y="5958160"/>
                  <a:pt x="6871815" y="6113355"/>
                </a:cubicBezTo>
                <a:cubicBezTo>
                  <a:pt x="6869716" y="6266451"/>
                  <a:pt x="6745981" y="6390187"/>
                  <a:pt x="6592884" y="6392286"/>
                </a:cubicBezTo>
                <a:cubicBezTo>
                  <a:pt x="6439786" y="6390188"/>
                  <a:pt x="6316050" y="6266451"/>
                  <a:pt x="6313952" y="6113355"/>
                </a:cubicBezTo>
                <a:cubicBezTo>
                  <a:pt x="6313952" y="5958160"/>
                  <a:pt x="6437689" y="5834423"/>
                  <a:pt x="6592884" y="5834423"/>
                </a:cubicBezTo>
                <a:close/>
                <a:moveTo>
                  <a:pt x="1627495" y="3491115"/>
                </a:moveTo>
                <a:cubicBezTo>
                  <a:pt x="1774874" y="3490954"/>
                  <a:pt x="1896851" y="3612933"/>
                  <a:pt x="1896690" y="3760310"/>
                </a:cubicBezTo>
                <a:cubicBezTo>
                  <a:pt x="1896528" y="3907685"/>
                  <a:pt x="1776391" y="4027825"/>
                  <a:pt x="1629015" y="4027986"/>
                </a:cubicBezTo>
                <a:cubicBezTo>
                  <a:pt x="1629015" y="4027986"/>
                  <a:pt x="1629015" y="4027986"/>
                  <a:pt x="538425" y="4029179"/>
                </a:cubicBezTo>
                <a:cubicBezTo>
                  <a:pt x="391048" y="4029340"/>
                  <a:pt x="271173" y="3909465"/>
                  <a:pt x="269231" y="3759985"/>
                </a:cubicBezTo>
                <a:cubicBezTo>
                  <a:pt x="269392" y="3612609"/>
                  <a:pt x="389531" y="3492470"/>
                  <a:pt x="536907" y="3492308"/>
                </a:cubicBezTo>
                <a:cubicBezTo>
                  <a:pt x="536907" y="3492308"/>
                  <a:pt x="536907" y="3492308"/>
                  <a:pt x="1627495" y="3491115"/>
                </a:cubicBezTo>
                <a:close/>
                <a:moveTo>
                  <a:pt x="3337774" y="2625959"/>
                </a:moveTo>
                <a:cubicBezTo>
                  <a:pt x="3487274" y="2623708"/>
                  <a:pt x="3607175" y="2743609"/>
                  <a:pt x="3607026" y="2895210"/>
                </a:cubicBezTo>
                <a:cubicBezTo>
                  <a:pt x="3606883" y="3042602"/>
                  <a:pt x="3486747" y="3162736"/>
                  <a:pt x="3339357" y="3162882"/>
                </a:cubicBezTo>
                <a:cubicBezTo>
                  <a:pt x="3339357" y="3162882"/>
                  <a:pt x="3339357" y="3162882"/>
                  <a:pt x="964262" y="3165197"/>
                </a:cubicBezTo>
                <a:cubicBezTo>
                  <a:pt x="816872" y="3165340"/>
                  <a:pt x="696972" y="3045440"/>
                  <a:pt x="695010" y="2895946"/>
                </a:cubicBezTo>
                <a:cubicBezTo>
                  <a:pt x="695155" y="2748555"/>
                  <a:pt x="815290" y="2628422"/>
                  <a:pt x="964789" y="2626168"/>
                </a:cubicBezTo>
                <a:cubicBezTo>
                  <a:pt x="964789" y="2626168"/>
                  <a:pt x="964789" y="2626168"/>
                  <a:pt x="3337774" y="2625959"/>
                </a:cubicBezTo>
                <a:close/>
                <a:moveTo>
                  <a:pt x="280953" y="2604164"/>
                </a:moveTo>
                <a:cubicBezTo>
                  <a:pt x="436710" y="2603602"/>
                  <a:pt x="560446" y="2727339"/>
                  <a:pt x="559883" y="2883095"/>
                </a:cubicBezTo>
                <a:cubicBezTo>
                  <a:pt x="559336" y="3034643"/>
                  <a:pt x="432590" y="3161387"/>
                  <a:pt x="278932" y="3164047"/>
                </a:cubicBezTo>
                <a:cubicBezTo>
                  <a:pt x="125288" y="3162496"/>
                  <a:pt x="1552" y="3038760"/>
                  <a:pt x="0" y="2885116"/>
                </a:cubicBezTo>
                <a:cubicBezTo>
                  <a:pt x="563" y="2729358"/>
                  <a:pt x="127307" y="2602614"/>
                  <a:pt x="280953" y="2604164"/>
                </a:cubicBezTo>
                <a:close/>
                <a:moveTo>
                  <a:pt x="1595821" y="1314342"/>
                </a:moveTo>
                <a:cubicBezTo>
                  <a:pt x="1751578" y="1313778"/>
                  <a:pt x="1875313" y="1437515"/>
                  <a:pt x="1874752" y="1593273"/>
                </a:cubicBezTo>
                <a:cubicBezTo>
                  <a:pt x="1872091" y="1746931"/>
                  <a:pt x="1747459" y="1871563"/>
                  <a:pt x="1593800" y="1874223"/>
                </a:cubicBezTo>
                <a:cubicBezTo>
                  <a:pt x="1440156" y="1872672"/>
                  <a:pt x="1316419" y="1748936"/>
                  <a:pt x="1314870" y="1595292"/>
                </a:cubicBezTo>
                <a:cubicBezTo>
                  <a:pt x="1315432" y="1439536"/>
                  <a:pt x="1440064" y="1314902"/>
                  <a:pt x="1595821" y="1314342"/>
                </a:cubicBezTo>
                <a:close/>
                <a:moveTo>
                  <a:pt x="7201570" y="771024"/>
                </a:moveTo>
                <a:lnTo>
                  <a:pt x="7990449" y="771024"/>
                </a:lnTo>
                <a:lnTo>
                  <a:pt x="7990449" y="5608329"/>
                </a:lnTo>
                <a:lnTo>
                  <a:pt x="7201570" y="5608329"/>
                </a:lnTo>
                <a:lnTo>
                  <a:pt x="7201570" y="5607979"/>
                </a:lnTo>
                <a:lnTo>
                  <a:pt x="7057282" y="5608107"/>
                </a:lnTo>
                <a:cubicBezTo>
                  <a:pt x="2959953" y="5611745"/>
                  <a:pt x="2959953" y="5611745"/>
                  <a:pt x="2959953" y="5611745"/>
                </a:cubicBezTo>
                <a:cubicBezTo>
                  <a:pt x="2812584" y="5611876"/>
                  <a:pt x="2692690" y="5491982"/>
                  <a:pt x="2692822" y="5344613"/>
                </a:cubicBezTo>
                <a:cubicBezTo>
                  <a:pt x="2690849" y="5195141"/>
                  <a:pt x="2813062" y="5072927"/>
                  <a:pt x="2962534" y="5074900"/>
                </a:cubicBezTo>
                <a:cubicBezTo>
                  <a:pt x="3095168" y="5072678"/>
                  <a:pt x="3095168" y="5072678"/>
                  <a:pt x="3095168" y="5072678"/>
                </a:cubicBezTo>
                <a:cubicBezTo>
                  <a:pt x="3244641" y="5074649"/>
                  <a:pt x="3364748" y="4954542"/>
                  <a:pt x="3362775" y="4805070"/>
                </a:cubicBezTo>
                <a:cubicBezTo>
                  <a:pt x="3365013" y="4655594"/>
                  <a:pt x="3245119" y="4535702"/>
                  <a:pt x="3095643" y="4537940"/>
                </a:cubicBezTo>
                <a:cubicBezTo>
                  <a:pt x="2215642" y="4538721"/>
                  <a:pt x="2215642" y="4538721"/>
                  <a:pt x="2215642" y="4538721"/>
                </a:cubicBezTo>
                <a:cubicBezTo>
                  <a:pt x="2066169" y="4536748"/>
                  <a:pt x="1946275" y="4416854"/>
                  <a:pt x="1946407" y="4269485"/>
                </a:cubicBezTo>
                <a:cubicBezTo>
                  <a:pt x="1946537" y="4122116"/>
                  <a:pt x="2068751" y="3999902"/>
                  <a:pt x="2216120" y="3999771"/>
                </a:cubicBezTo>
                <a:cubicBezTo>
                  <a:pt x="2258226" y="3999735"/>
                  <a:pt x="2258226" y="3999735"/>
                  <a:pt x="2258226" y="3999735"/>
                </a:cubicBezTo>
                <a:cubicBezTo>
                  <a:pt x="2376135" y="3982788"/>
                  <a:pt x="2420407" y="3913274"/>
                  <a:pt x="2435180" y="3873262"/>
                </a:cubicBezTo>
                <a:cubicBezTo>
                  <a:pt x="2458387" y="3816399"/>
                  <a:pt x="2456304" y="3793244"/>
                  <a:pt x="2458451" y="3744819"/>
                </a:cubicBezTo>
                <a:cubicBezTo>
                  <a:pt x="2458456" y="3740609"/>
                  <a:pt x="2458460" y="3736398"/>
                  <a:pt x="2458464" y="3732187"/>
                </a:cubicBezTo>
                <a:cubicBezTo>
                  <a:pt x="2460702" y="3582711"/>
                  <a:pt x="2580808" y="3462605"/>
                  <a:pt x="2728176" y="3462474"/>
                </a:cubicBezTo>
                <a:cubicBezTo>
                  <a:pt x="3936600" y="3461401"/>
                  <a:pt x="3936600" y="3461401"/>
                  <a:pt x="3936600" y="3461401"/>
                </a:cubicBezTo>
                <a:cubicBezTo>
                  <a:pt x="4079762" y="3457064"/>
                  <a:pt x="4130359" y="3377018"/>
                  <a:pt x="4149347" y="3332791"/>
                </a:cubicBezTo>
                <a:cubicBezTo>
                  <a:pt x="4172558" y="3271717"/>
                  <a:pt x="4170473" y="3248562"/>
                  <a:pt x="4172626" y="3195929"/>
                </a:cubicBezTo>
                <a:cubicBezTo>
                  <a:pt x="4172630" y="3191718"/>
                  <a:pt x="4172630" y="3191718"/>
                  <a:pt x="4172630" y="3191718"/>
                </a:cubicBezTo>
                <a:cubicBezTo>
                  <a:pt x="4172760" y="3044349"/>
                  <a:pt x="4292867" y="2924242"/>
                  <a:pt x="4440235" y="2924112"/>
                </a:cubicBezTo>
                <a:cubicBezTo>
                  <a:pt x="4911815" y="2923692"/>
                  <a:pt x="4911815" y="2923692"/>
                  <a:pt x="4911815" y="2923692"/>
                </a:cubicBezTo>
                <a:cubicBezTo>
                  <a:pt x="5059184" y="2923562"/>
                  <a:pt x="5179291" y="2803455"/>
                  <a:pt x="5181528" y="2653979"/>
                </a:cubicBezTo>
                <a:cubicBezTo>
                  <a:pt x="5179556" y="2504507"/>
                  <a:pt x="5059662" y="2384613"/>
                  <a:pt x="4912293" y="2384744"/>
                </a:cubicBezTo>
                <a:cubicBezTo>
                  <a:pt x="3367028" y="2386117"/>
                  <a:pt x="3367028" y="2386117"/>
                  <a:pt x="3367028" y="2386117"/>
                </a:cubicBezTo>
                <a:cubicBezTo>
                  <a:pt x="3223869" y="2386244"/>
                  <a:pt x="3108175" y="2278977"/>
                  <a:pt x="3097774" y="2137933"/>
                </a:cubicBezTo>
                <a:cubicBezTo>
                  <a:pt x="3095730" y="2068463"/>
                  <a:pt x="3099960" y="2047405"/>
                  <a:pt x="3074756" y="1980059"/>
                </a:cubicBezTo>
                <a:cubicBezTo>
                  <a:pt x="3057955" y="1933757"/>
                  <a:pt x="3005393" y="1855910"/>
                  <a:pt x="2862239" y="1851826"/>
                </a:cubicBezTo>
                <a:cubicBezTo>
                  <a:pt x="2291713" y="1850228"/>
                  <a:pt x="2291713" y="1850228"/>
                  <a:pt x="2291713" y="1850228"/>
                </a:cubicBezTo>
                <a:cubicBezTo>
                  <a:pt x="2144344" y="1850359"/>
                  <a:pt x="2024450" y="1730465"/>
                  <a:pt x="2024581" y="1583097"/>
                </a:cubicBezTo>
                <a:cubicBezTo>
                  <a:pt x="2022608" y="1433624"/>
                  <a:pt x="2142715" y="1313517"/>
                  <a:pt x="2294294" y="1313383"/>
                </a:cubicBezTo>
                <a:cubicBezTo>
                  <a:pt x="2664822" y="1313053"/>
                  <a:pt x="2664822" y="1313053"/>
                  <a:pt x="2664822" y="1313053"/>
                </a:cubicBezTo>
                <a:cubicBezTo>
                  <a:pt x="2805880" y="1306613"/>
                  <a:pt x="2858581" y="1228672"/>
                  <a:pt x="2875464" y="1182341"/>
                </a:cubicBezTo>
                <a:cubicBezTo>
                  <a:pt x="2896562" y="1131794"/>
                  <a:pt x="2896584" y="1106532"/>
                  <a:pt x="2898725" y="1066529"/>
                </a:cubicBezTo>
                <a:cubicBezTo>
                  <a:pt x="2898734" y="1058109"/>
                  <a:pt x="2896632" y="1051795"/>
                  <a:pt x="2896640" y="1043374"/>
                </a:cubicBezTo>
                <a:cubicBezTo>
                  <a:pt x="2896771" y="896006"/>
                  <a:pt x="3016878" y="775899"/>
                  <a:pt x="3166354" y="773660"/>
                </a:cubicBezTo>
                <a:cubicBezTo>
                  <a:pt x="5205048" y="772715"/>
                  <a:pt x="6407560" y="772156"/>
                  <a:pt x="7116854" y="771827"/>
                </a:cubicBezTo>
                <a:lnTo>
                  <a:pt x="7201570" y="771787"/>
                </a:lnTo>
                <a:close/>
                <a:moveTo>
                  <a:pt x="4141936" y="0"/>
                </a:moveTo>
                <a:cubicBezTo>
                  <a:pt x="4141936" y="0"/>
                  <a:pt x="4141936" y="0"/>
                  <a:pt x="6016705" y="1393"/>
                </a:cubicBezTo>
                <a:cubicBezTo>
                  <a:pt x="6166100" y="-768"/>
                  <a:pt x="6285988" y="119121"/>
                  <a:pt x="6283828" y="268515"/>
                </a:cubicBezTo>
                <a:cubicBezTo>
                  <a:pt x="6283771" y="415802"/>
                  <a:pt x="6163791" y="535783"/>
                  <a:pt x="6016503" y="535839"/>
                </a:cubicBezTo>
                <a:cubicBezTo>
                  <a:pt x="6016503" y="535839"/>
                  <a:pt x="6016503" y="535839"/>
                  <a:pt x="4141732" y="538654"/>
                </a:cubicBezTo>
                <a:cubicBezTo>
                  <a:pt x="3992341" y="536606"/>
                  <a:pt x="3872452" y="416717"/>
                  <a:pt x="3872508" y="269428"/>
                </a:cubicBezTo>
                <a:cubicBezTo>
                  <a:pt x="3874668" y="120036"/>
                  <a:pt x="3994649" y="55"/>
                  <a:pt x="4141936" y="0"/>
                </a:cubicBezTo>
                <a:close/>
              </a:path>
            </a:pathLst>
          </a:custGeom>
          <a:pattFill prst="pct20">
            <a:fgClr>
              <a:schemeClr val="accent1"/>
            </a:fgClr>
            <a:bgClr>
              <a:schemeClr val="bg1"/>
            </a:bgClr>
          </a:pattFill>
        </p:spPr>
        <p:txBody>
          <a:bodyPr wrap="square">
            <a:noAutofit/>
          </a:bodyPr>
          <a:lstStyle>
            <a:lvl1pPr>
              <a:defRPr>
                <a:latin typeface="Lato" panose="020F0502020204030203" pitchFamily="34" charset="0"/>
              </a:defRPr>
            </a:lvl1pPr>
          </a:lstStyle>
          <a:p>
            <a:endParaRPr lang="en-ID" dirty="0"/>
          </a:p>
        </p:txBody>
      </p:sp>
      <p:pic>
        <p:nvPicPr>
          <p:cNvPr id="4" name="Graphic 3">
            <a:extLst>
              <a:ext uri="{FF2B5EF4-FFF2-40B4-BE49-F238E27FC236}">
                <a16:creationId xmlns:a16="http://schemas.microsoft.com/office/drawing/2014/main" id="{4DDA493E-72B2-44C6-B264-09224AEB6C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6726" y="2729755"/>
            <a:ext cx="1494463" cy="1398489"/>
          </a:xfrm>
          <a:prstGeom prst="rect">
            <a:avLst/>
          </a:prstGeom>
        </p:spPr>
      </p:pic>
      <p:sp>
        <p:nvSpPr>
          <p:cNvPr id="3" name="Title 2">
            <a:extLst>
              <a:ext uri="{FF2B5EF4-FFF2-40B4-BE49-F238E27FC236}">
                <a16:creationId xmlns:a16="http://schemas.microsoft.com/office/drawing/2014/main" id="{3E610B4F-4593-4F82-8CAA-0219D34CF296}"/>
              </a:ext>
            </a:extLst>
          </p:cNvPr>
          <p:cNvSpPr>
            <a:spLocks noGrp="1"/>
          </p:cNvSpPr>
          <p:nvPr>
            <p:ph type="title"/>
          </p:nvPr>
        </p:nvSpPr>
        <p:spPr>
          <a:xfrm>
            <a:off x="552450" y="5018792"/>
            <a:ext cx="5080000" cy="553998"/>
          </a:xfrm>
        </p:spPr>
        <p:txBody>
          <a:bodyPr lIns="0" tIns="0" rIns="0" bIns="0" anchor="t" anchorCtr="0">
            <a:spAutoFit/>
          </a:bodyPr>
          <a:lstStyle>
            <a:lvl1pPr marL="0" algn="l" defTabSz="914400" rtl="0" eaLnBrk="1" latinLnBrk="0" hangingPunct="1">
              <a:defRPr lang="en-US" sz="4000" b="1" kern="1200" dirty="0">
                <a:solidFill>
                  <a:schemeClr val="tx1">
                    <a:lumMod val="65000"/>
                    <a:lumOff val="35000"/>
                  </a:schemeClr>
                </a:solidFill>
                <a:latin typeface="+mj-lt"/>
                <a:ea typeface="+mn-ea"/>
                <a:cs typeface="Arial" panose="020B0604020202020204" pitchFamily="34" charset="0"/>
              </a:defRPr>
            </a:lvl1pPr>
          </a:lstStyle>
          <a:p>
            <a:r>
              <a:rPr lang="en-US" dirty="0"/>
              <a:t>Click to edit Master</a:t>
            </a:r>
          </a:p>
        </p:txBody>
      </p:sp>
    </p:spTree>
    <p:extLst>
      <p:ext uri="{BB962C8B-B14F-4D97-AF65-F5344CB8AC3E}">
        <p14:creationId xmlns:p14="http://schemas.microsoft.com/office/powerpoint/2010/main" val="107523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7291A68-1AE2-4285-BE95-63A6CD938E41}"/>
              </a:ext>
            </a:extLst>
          </p:cNvPr>
          <p:cNvSpPr>
            <a:spLocks noGrp="1"/>
          </p:cNvSpPr>
          <p:nvPr>
            <p:ph type="pic" sz="quarter" idx="10"/>
          </p:nvPr>
        </p:nvSpPr>
        <p:spPr>
          <a:xfrm>
            <a:off x="1" y="227915"/>
            <a:ext cx="7990449" cy="6402170"/>
          </a:xfrm>
          <a:custGeom>
            <a:avLst/>
            <a:gdLst>
              <a:gd name="connsiteX0" fmla="*/ 2132554 w 7990449"/>
              <a:gd name="connsiteY0" fmla="*/ 5860020 h 6402170"/>
              <a:gd name="connsiteX1" fmla="*/ 4007383 w 7990449"/>
              <a:gd name="connsiteY1" fmla="*/ 5862893 h 6402170"/>
              <a:gd name="connsiteX2" fmla="*/ 4277434 w 7990449"/>
              <a:gd name="connsiteY2" fmla="*/ 6132945 h 6402170"/>
              <a:gd name="connsiteX3" fmla="*/ 4008210 w 7990449"/>
              <a:gd name="connsiteY3" fmla="*/ 6402170 h 6402170"/>
              <a:gd name="connsiteX4" fmla="*/ 2131270 w 7990449"/>
              <a:gd name="connsiteY4" fmla="*/ 6397186 h 6402170"/>
              <a:gd name="connsiteX5" fmla="*/ 1863329 w 7990449"/>
              <a:gd name="connsiteY5" fmla="*/ 6129245 h 6402170"/>
              <a:gd name="connsiteX6" fmla="*/ 2132554 w 7990449"/>
              <a:gd name="connsiteY6" fmla="*/ 5860020 h 6402170"/>
              <a:gd name="connsiteX7" fmla="*/ 1397565 w 7990449"/>
              <a:gd name="connsiteY7" fmla="*/ 5834423 h 6402170"/>
              <a:gd name="connsiteX8" fmla="*/ 1676497 w 7990449"/>
              <a:gd name="connsiteY8" fmla="*/ 6113355 h 6402170"/>
              <a:gd name="connsiteX9" fmla="*/ 1397565 w 7990449"/>
              <a:gd name="connsiteY9" fmla="*/ 6392286 h 6402170"/>
              <a:gd name="connsiteX10" fmla="*/ 1118634 w 7990449"/>
              <a:gd name="connsiteY10" fmla="*/ 6113355 h 6402170"/>
              <a:gd name="connsiteX11" fmla="*/ 1397565 w 7990449"/>
              <a:gd name="connsiteY11" fmla="*/ 5834423 h 6402170"/>
              <a:gd name="connsiteX12" fmla="*/ 6362955 w 7990449"/>
              <a:gd name="connsiteY12" fmla="*/ 3491115 h 6402170"/>
              <a:gd name="connsiteX13" fmla="*/ 7453542 w 7990449"/>
              <a:gd name="connsiteY13" fmla="*/ 3492308 h 6402170"/>
              <a:gd name="connsiteX14" fmla="*/ 7721219 w 7990449"/>
              <a:gd name="connsiteY14" fmla="*/ 3759985 h 6402170"/>
              <a:gd name="connsiteX15" fmla="*/ 7452024 w 7990449"/>
              <a:gd name="connsiteY15" fmla="*/ 4029179 h 6402170"/>
              <a:gd name="connsiteX16" fmla="*/ 6361435 w 7990449"/>
              <a:gd name="connsiteY16" fmla="*/ 4027986 h 6402170"/>
              <a:gd name="connsiteX17" fmla="*/ 6093759 w 7990449"/>
              <a:gd name="connsiteY17" fmla="*/ 3760310 h 6402170"/>
              <a:gd name="connsiteX18" fmla="*/ 6362955 w 7990449"/>
              <a:gd name="connsiteY18" fmla="*/ 3491115 h 6402170"/>
              <a:gd name="connsiteX19" fmla="*/ 4652675 w 7990449"/>
              <a:gd name="connsiteY19" fmla="*/ 2625959 h 6402170"/>
              <a:gd name="connsiteX20" fmla="*/ 7025661 w 7990449"/>
              <a:gd name="connsiteY20" fmla="*/ 2626168 h 6402170"/>
              <a:gd name="connsiteX21" fmla="*/ 7295439 w 7990449"/>
              <a:gd name="connsiteY21" fmla="*/ 2895946 h 6402170"/>
              <a:gd name="connsiteX22" fmla="*/ 7026188 w 7990449"/>
              <a:gd name="connsiteY22" fmla="*/ 3165197 h 6402170"/>
              <a:gd name="connsiteX23" fmla="*/ 4651092 w 7990449"/>
              <a:gd name="connsiteY23" fmla="*/ 3162882 h 6402170"/>
              <a:gd name="connsiteX24" fmla="*/ 4383424 w 7990449"/>
              <a:gd name="connsiteY24" fmla="*/ 2895210 h 6402170"/>
              <a:gd name="connsiteX25" fmla="*/ 4652675 w 7990449"/>
              <a:gd name="connsiteY25" fmla="*/ 2625959 h 6402170"/>
              <a:gd name="connsiteX26" fmla="*/ 7709497 w 7990449"/>
              <a:gd name="connsiteY26" fmla="*/ 2604164 h 6402170"/>
              <a:gd name="connsiteX27" fmla="*/ 7990449 w 7990449"/>
              <a:gd name="connsiteY27" fmla="*/ 2885116 h 6402170"/>
              <a:gd name="connsiteX28" fmla="*/ 7711518 w 7990449"/>
              <a:gd name="connsiteY28" fmla="*/ 3164047 h 6402170"/>
              <a:gd name="connsiteX29" fmla="*/ 7430566 w 7990449"/>
              <a:gd name="connsiteY29" fmla="*/ 2883095 h 6402170"/>
              <a:gd name="connsiteX30" fmla="*/ 7709497 w 7990449"/>
              <a:gd name="connsiteY30" fmla="*/ 2604164 h 6402170"/>
              <a:gd name="connsiteX31" fmla="*/ 6394628 w 7990449"/>
              <a:gd name="connsiteY31" fmla="*/ 1314342 h 6402170"/>
              <a:gd name="connsiteX32" fmla="*/ 6675579 w 7990449"/>
              <a:gd name="connsiteY32" fmla="*/ 1595292 h 6402170"/>
              <a:gd name="connsiteX33" fmla="*/ 6396649 w 7990449"/>
              <a:gd name="connsiteY33" fmla="*/ 1874223 h 6402170"/>
              <a:gd name="connsiteX34" fmla="*/ 6115698 w 7990449"/>
              <a:gd name="connsiteY34" fmla="*/ 1593273 h 6402170"/>
              <a:gd name="connsiteX35" fmla="*/ 6394628 w 7990449"/>
              <a:gd name="connsiteY35" fmla="*/ 1314342 h 6402170"/>
              <a:gd name="connsiteX36" fmla="*/ 0 w 7990449"/>
              <a:gd name="connsiteY36" fmla="*/ 771024 h 6402170"/>
              <a:gd name="connsiteX37" fmla="*/ 788879 w 7990449"/>
              <a:gd name="connsiteY37" fmla="*/ 771024 h 6402170"/>
              <a:gd name="connsiteX38" fmla="*/ 788879 w 7990449"/>
              <a:gd name="connsiteY38" fmla="*/ 771787 h 6402170"/>
              <a:gd name="connsiteX39" fmla="*/ 873596 w 7990449"/>
              <a:gd name="connsiteY39" fmla="*/ 771827 h 6402170"/>
              <a:gd name="connsiteX40" fmla="*/ 4824096 w 7990449"/>
              <a:gd name="connsiteY40" fmla="*/ 773660 h 6402170"/>
              <a:gd name="connsiteX41" fmla="*/ 5093809 w 7990449"/>
              <a:gd name="connsiteY41" fmla="*/ 1043374 h 6402170"/>
              <a:gd name="connsiteX42" fmla="*/ 5091725 w 7990449"/>
              <a:gd name="connsiteY42" fmla="*/ 1066529 h 6402170"/>
              <a:gd name="connsiteX43" fmla="*/ 5114985 w 7990449"/>
              <a:gd name="connsiteY43" fmla="*/ 1182341 h 6402170"/>
              <a:gd name="connsiteX44" fmla="*/ 5325627 w 7990449"/>
              <a:gd name="connsiteY44" fmla="*/ 1313053 h 6402170"/>
              <a:gd name="connsiteX45" fmla="*/ 5696156 w 7990449"/>
              <a:gd name="connsiteY45" fmla="*/ 1313383 h 6402170"/>
              <a:gd name="connsiteX46" fmla="*/ 5965868 w 7990449"/>
              <a:gd name="connsiteY46" fmla="*/ 1583097 h 6402170"/>
              <a:gd name="connsiteX47" fmla="*/ 5698737 w 7990449"/>
              <a:gd name="connsiteY47" fmla="*/ 1850228 h 6402170"/>
              <a:gd name="connsiteX48" fmla="*/ 5128211 w 7990449"/>
              <a:gd name="connsiteY48" fmla="*/ 1851826 h 6402170"/>
              <a:gd name="connsiteX49" fmla="*/ 4915693 w 7990449"/>
              <a:gd name="connsiteY49" fmla="*/ 1980059 h 6402170"/>
              <a:gd name="connsiteX50" fmla="*/ 4892676 w 7990449"/>
              <a:gd name="connsiteY50" fmla="*/ 2137933 h 6402170"/>
              <a:gd name="connsiteX51" fmla="*/ 4623422 w 7990449"/>
              <a:gd name="connsiteY51" fmla="*/ 2386117 h 6402170"/>
              <a:gd name="connsiteX52" fmla="*/ 3078156 w 7990449"/>
              <a:gd name="connsiteY52" fmla="*/ 2384744 h 6402170"/>
              <a:gd name="connsiteX53" fmla="*/ 2808922 w 7990449"/>
              <a:gd name="connsiteY53" fmla="*/ 2653979 h 6402170"/>
              <a:gd name="connsiteX54" fmla="*/ 3078635 w 7990449"/>
              <a:gd name="connsiteY54" fmla="*/ 2923692 h 6402170"/>
              <a:gd name="connsiteX55" fmla="*/ 3550214 w 7990449"/>
              <a:gd name="connsiteY55" fmla="*/ 2924112 h 6402170"/>
              <a:gd name="connsiteX56" fmla="*/ 3817820 w 7990449"/>
              <a:gd name="connsiteY56" fmla="*/ 3191718 h 6402170"/>
              <a:gd name="connsiteX57" fmla="*/ 3817824 w 7990449"/>
              <a:gd name="connsiteY57" fmla="*/ 3195929 h 6402170"/>
              <a:gd name="connsiteX58" fmla="*/ 3841103 w 7990449"/>
              <a:gd name="connsiteY58" fmla="*/ 3332791 h 6402170"/>
              <a:gd name="connsiteX59" fmla="*/ 4053850 w 7990449"/>
              <a:gd name="connsiteY59" fmla="*/ 3461401 h 6402170"/>
              <a:gd name="connsiteX60" fmla="*/ 5262274 w 7990449"/>
              <a:gd name="connsiteY60" fmla="*/ 3462474 h 6402170"/>
              <a:gd name="connsiteX61" fmla="*/ 5531985 w 7990449"/>
              <a:gd name="connsiteY61" fmla="*/ 3732187 h 6402170"/>
              <a:gd name="connsiteX62" fmla="*/ 5531999 w 7990449"/>
              <a:gd name="connsiteY62" fmla="*/ 3744819 h 6402170"/>
              <a:gd name="connsiteX63" fmla="*/ 5555269 w 7990449"/>
              <a:gd name="connsiteY63" fmla="*/ 3873262 h 6402170"/>
              <a:gd name="connsiteX64" fmla="*/ 5732223 w 7990449"/>
              <a:gd name="connsiteY64" fmla="*/ 3999735 h 6402170"/>
              <a:gd name="connsiteX65" fmla="*/ 5774329 w 7990449"/>
              <a:gd name="connsiteY65" fmla="*/ 3999771 h 6402170"/>
              <a:gd name="connsiteX66" fmla="*/ 6044042 w 7990449"/>
              <a:gd name="connsiteY66" fmla="*/ 4269485 h 6402170"/>
              <a:gd name="connsiteX67" fmla="*/ 5774808 w 7990449"/>
              <a:gd name="connsiteY67" fmla="*/ 4538721 h 6402170"/>
              <a:gd name="connsiteX68" fmla="*/ 4894806 w 7990449"/>
              <a:gd name="connsiteY68" fmla="*/ 4537940 h 6402170"/>
              <a:gd name="connsiteX69" fmla="*/ 4627674 w 7990449"/>
              <a:gd name="connsiteY69" fmla="*/ 4805070 h 6402170"/>
              <a:gd name="connsiteX70" fmla="*/ 4895282 w 7990449"/>
              <a:gd name="connsiteY70" fmla="*/ 5072678 h 6402170"/>
              <a:gd name="connsiteX71" fmla="*/ 5027915 w 7990449"/>
              <a:gd name="connsiteY71" fmla="*/ 5074900 h 6402170"/>
              <a:gd name="connsiteX72" fmla="*/ 5297628 w 7990449"/>
              <a:gd name="connsiteY72" fmla="*/ 5344613 h 6402170"/>
              <a:gd name="connsiteX73" fmla="*/ 5030496 w 7990449"/>
              <a:gd name="connsiteY73" fmla="*/ 5611745 h 6402170"/>
              <a:gd name="connsiteX74" fmla="*/ 933167 w 7990449"/>
              <a:gd name="connsiteY74" fmla="*/ 5608107 h 6402170"/>
              <a:gd name="connsiteX75" fmla="*/ 788879 w 7990449"/>
              <a:gd name="connsiteY75" fmla="*/ 5607979 h 6402170"/>
              <a:gd name="connsiteX76" fmla="*/ 788879 w 7990449"/>
              <a:gd name="connsiteY76" fmla="*/ 5608329 h 6402170"/>
              <a:gd name="connsiteX77" fmla="*/ 0 w 7990449"/>
              <a:gd name="connsiteY77" fmla="*/ 5608329 h 6402170"/>
              <a:gd name="connsiteX78" fmla="*/ 3848513 w 7990449"/>
              <a:gd name="connsiteY78" fmla="*/ 0 h 6402170"/>
              <a:gd name="connsiteX79" fmla="*/ 4117942 w 7990449"/>
              <a:gd name="connsiteY79" fmla="*/ 269428 h 6402170"/>
              <a:gd name="connsiteX80" fmla="*/ 3848717 w 7990449"/>
              <a:gd name="connsiteY80" fmla="*/ 538654 h 6402170"/>
              <a:gd name="connsiteX81" fmla="*/ 1973946 w 7990449"/>
              <a:gd name="connsiteY81" fmla="*/ 535839 h 6402170"/>
              <a:gd name="connsiteX82" fmla="*/ 1706621 w 7990449"/>
              <a:gd name="connsiteY82" fmla="*/ 268515 h 6402170"/>
              <a:gd name="connsiteX83" fmla="*/ 1973744 w 7990449"/>
              <a:gd name="connsiteY83" fmla="*/ 1393 h 6402170"/>
              <a:gd name="connsiteX84" fmla="*/ 3848513 w 7990449"/>
              <a:gd name="connsiteY84" fmla="*/ 0 h 64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990449" h="6402170">
                <a:moveTo>
                  <a:pt x="2132554" y="5860020"/>
                </a:moveTo>
                <a:cubicBezTo>
                  <a:pt x="4007383" y="5862893"/>
                  <a:pt x="4007383" y="5862893"/>
                  <a:pt x="4007383" y="5862893"/>
                </a:cubicBezTo>
                <a:cubicBezTo>
                  <a:pt x="4154842" y="5863118"/>
                  <a:pt x="4275099" y="5983377"/>
                  <a:pt x="4277434" y="6132945"/>
                </a:cubicBezTo>
                <a:cubicBezTo>
                  <a:pt x="4277662" y="6280402"/>
                  <a:pt x="4157772" y="6400291"/>
                  <a:pt x="4008210" y="6402170"/>
                </a:cubicBezTo>
                <a:cubicBezTo>
                  <a:pt x="2131270" y="6397186"/>
                  <a:pt x="2131270" y="6397186"/>
                  <a:pt x="2131270" y="6397186"/>
                </a:cubicBezTo>
                <a:cubicBezTo>
                  <a:pt x="1983812" y="6396961"/>
                  <a:pt x="1863555" y="6276702"/>
                  <a:pt x="1863329" y="6129245"/>
                </a:cubicBezTo>
                <a:cubicBezTo>
                  <a:pt x="1860993" y="5979676"/>
                  <a:pt x="1980882" y="5859788"/>
                  <a:pt x="2132554" y="5860020"/>
                </a:cubicBezTo>
                <a:close/>
                <a:moveTo>
                  <a:pt x="1397565" y="5834423"/>
                </a:moveTo>
                <a:cubicBezTo>
                  <a:pt x="1552760" y="5834423"/>
                  <a:pt x="1676497" y="5958160"/>
                  <a:pt x="1676497" y="6113355"/>
                </a:cubicBezTo>
                <a:cubicBezTo>
                  <a:pt x="1674399" y="6266451"/>
                  <a:pt x="1550664" y="6390188"/>
                  <a:pt x="1397565" y="6392286"/>
                </a:cubicBezTo>
                <a:cubicBezTo>
                  <a:pt x="1244468" y="6390187"/>
                  <a:pt x="1120733" y="6266451"/>
                  <a:pt x="1118634" y="6113355"/>
                </a:cubicBezTo>
                <a:cubicBezTo>
                  <a:pt x="1118634" y="5958160"/>
                  <a:pt x="1242371" y="5834423"/>
                  <a:pt x="1397565" y="5834423"/>
                </a:cubicBezTo>
                <a:close/>
                <a:moveTo>
                  <a:pt x="6362955" y="3491115"/>
                </a:moveTo>
                <a:cubicBezTo>
                  <a:pt x="7453542" y="3492308"/>
                  <a:pt x="7453542" y="3492308"/>
                  <a:pt x="7453542" y="3492308"/>
                </a:cubicBezTo>
                <a:cubicBezTo>
                  <a:pt x="7600918" y="3492470"/>
                  <a:pt x="7721057" y="3612609"/>
                  <a:pt x="7721219" y="3759985"/>
                </a:cubicBezTo>
                <a:cubicBezTo>
                  <a:pt x="7719277" y="3909465"/>
                  <a:pt x="7599401" y="4029340"/>
                  <a:pt x="7452024" y="4029179"/>
                </a:cubicBezTo>
                <a:cubicBezTo>
                  <a:pt x="6361435" y="4027986"/>
                  <a:pt x="6361435" y="4027986"/>
                  <a:pt x="6361435" y="4027986"/>
                </a:cubicBezTo>
                <a:cubicBezTo>
                  <a:pt x="6214058" y="4027825"/>
                  <a:pt x="6093922" y="3907685"/>
                  <a:pt x="6093759" y="3760310"/>
                </a:cubicBezTo>
                <a:cubicBezTo>
                  <a:pt x="6093599" y="3612933"/>
                  <a:pt x="6215576" y="3490954"/>
                  <a:pt x="6362955" y="3491115"/>
                </a:cubicBezTo>
                <a:close/>
                <a:moveTo>
                  <a:pt x="4652675" y="2625959"/>
                </a:moveTo>
                <a:cubicBezTo>
                  <a:pt x="7025661" y="2626168"/>
                  <a:pt x="7025661" y="2626168"/>
                  <a:pt x="7025661" y="2626168"/>
                </a:cubicBezTo>
                <a:cubicBezTo>
                  <a:pt x="7175159" y="2628422"/>
                  <a:pt x="7295295" y="2748555"/>
                  <a:pt x="7295439" y="2895946"/>
                </a:cubicBezTo>
                <a:cubicBezTo>
                  <a:pt x="7293478" y="3045440"/>
                  <a:pt x="7173578" y="3165340"/>
                  <a:pt x="7026188" y="3165197"/>
                </a:cubicBezTo>
                <a:cubicBezTo>
                  <a:pt x="4651092" y="3162882"/>
                  <a:pt x="4651092" y="3162882"/>
                  <a:pt x="4651092" y="3162882"/>
                </a:cubicBezTo>
                <a:cubicBezTo>
                  <a:pt x="4503702" y="3162736"/>
                  <a:pt x="4383567" y="3042602"/>
                  <a:pt x="4383424" y="2895210"/>
                </a:cubicBezTo>
                <a:cubicBezTo>
                  <a:pt x="4383274" y="2743609"/>
                  <a:pt x="4503176" y="2623708"/>
                  <a:pt x="4652675" y="2625959"/>
                </a:cubicBezTo>
                <a:close/>
                <a:moveTo>
                  <a:pt x="7709497" y="2604164"/>
                </a:moveTo>
                <a:cubicBezTo>
                  <a:pt x="7863142" y="2602614"/>
                  <a:pt x="7989886" y="2729358"/>
                  <a:pt x="7990449" y="2885116"/>
                </a:cubicBezTo>
                <a:cubicBezTo>
                  <a:pt x="7988897" y="3038760"/>
                  <a:pt x="7865162" y="3162496"/>
                  <a:pt x="7711518" y="3164047"/>
                </a:cubicBezTo>
                <a:cubicBezTo>
                  <a:pt x="7557859" y="3161387"/>
                  <a:pt x="7431114" y="3034643"/>
                  <a:pt x="7430566" y="2883095"/>
                </a:cubicBezTo>
                <a:cubicBezTo>
                  <a:pt x="7430004" y="2727339"/>
                  <a:pt x="7553739" y="2603602"/>
                  <a:pt x="7709497" y="2604164"/>
                </a:cubicBezTo>
                <a:close/>
                <a:moveTo>
                  <a:pt x="6394628" y="1314342"/>
                </a:moveTo>
                <a:cubicBezTo>
                  <a:pt x="6550386" y="1314902"/>
                  <a:pt x="6675018" y="1439536"/>
                  <a:pt x="6675579" y="1595292"/>
                </a:cubicBezTo>
                <a:cubicBezTo>
                  <a:pt x="6674030" y="1748936"/>
                  <a:pt x="6550293" y="1872672"/>
                  <a:pt x="6396649" y="1874223"/>
                </a:cubicBezTo>
                <a:cubicBezTo>
                  <a:pt x="6242991" y="1871563"/>
                  <a:pt x="6118358" y="1746931"/>
                  <a:pt x="6115698" y="1593273"/>
                </a:cubicBezTo>
                <a:cubicBezTo>
                  <a:pt x="6115136" y="1437515"/>
                  <a:pt x="6238872" y="1313778"/>
                  <a:pt x="6394628" y="1314342"/>
                </a:cubicBezTo>
                <a:close/>
                <a:moveTo>
                  <a:pt x="0" y="771024"/>
                </a:moveTo>
                <a:lnTo>
                  <a:pt x="788879" y="771024"/>
                </a:lnTo>
                <a:lnTo>
                  <a:pt x="788879" y="771787"/>
                </a:lnTo>
                <a:lnTo>
                  <a:pt x="873596" y="771827"/>
                </a:lnTo>
                <a:cubicBezTo>
                  <a:pt x="1582889" y="772156"/>
                  <a:pt x="2785401" y="772715"/>
                  <a:pt x="4824096" y="773660"/>
                </a:cubicBezTo>
                <a:cubicBezTo>
                  <a:pt x="4973571" y="775899"/>
                  <a:pt x="5093678" y="896006"/>
                  <a:pt x="5093809" y="1043374"/>
                </a:cubicBezTo>
                <a:cubicBezTo>
                  <a:pt x="5093817" y="1051795"/>
                  <a:pt x="5091716" y="1058109"/>
                  <a:pt x="5091725" y="1066529"/>
                </a:cubicBezTo>
                <a:cubicBezTo>
                  <a:pt x="5093865" y="1106532"/>
                  <a:pt x="5093887" y="1131794"/>
                  <a:pt x="5114985" y="1182341"/>
                </a:cubicBezTo>
                <a:cubicBezTo>
                  <a:pt x="5131869" y="1228672"/>
                  <a:pt x="5184570" y="1306613"/>
                  <a:pt x="5325627" y="1313053"/>
                </a:cubicBezTo>
                <a:cubicBezTo>
                  <a:pt x="5325627" y="1313053"/>
                  <a:pt x="5325627" y="1313053"/>
                  <a:pt x="5696156" y="1313383"/>
                </a:cubicBezTo>
                <a:cubicBezTo>
                  <a:pt x="5847735" y="1313517"/>
                  <a:pt x="5967841" y="1433624"/>
                  <a:pt x="5965868" y="1583097"/>
                </a:cubicBezTo>
                <a:cubicBezTo>
                  <a:pt x="5966000" y="1730465"/>
                  <a:pt x="5846106" y="1850359"/>
                  <a:pt x="5698737" y="1850228"/>
                </a:cubicBezTo>
                <a:cubicBezTo>
                  <a:pt x="5698737" y="1850228"/>
                  <a:pt x="5698737" y="1850228"/>
                  <a:pt x="5128211" y="1851826"/>
                </a:cubicBezTo>
                <a:cubicBezTo>
                  <a:pt x="4985057" y="1855910"/>
                  <a:pt x="4932494" y="1933757"/>
                  <a:pt x="4915693" y="1980059"/>
                </a:cubicBezTo>
                <a:cubicBezTo>
                  <a:pt x="4890490" y="2047405"/>
                  <a:pt x="4894719" y="2068463"/>
                  <a:pt x="4892676" y="2137933"/>
                </a:cubicBezTo>
                <a:cubicBezTo>
                  <a:pt x="4882274" y="2278977"/>
                  <a:pt x="4766580" y="2386244"/>
                  <a:pt x="4623422" y="2386117"/>
                </a:cubicBezTo>
                <a:cubicBezTo>
                  <a:pt x="4623422" y="2386117"/>
                  <a:pt x="4623422" y="2386117"/>
                  <a:pt x="3078156" y="2384744"/>
                </a:cubicBezTo>
                <a:cubicBezTo>
                  <a:pt x="2930787" y="2384613"/>
                  <a:pt x="2810893" y="2504507"/>
                  <a:pt x="2808922" y="2653979"/>
                </a:cubicBezTo>
                <a:cubicBezTo>
                  <a:pt x="2811158" y="2803455"/>
                  <a:pt x="2931265" y="2923562"/>
                  <a:pt x="3078635" y="2923692"/>
                </a:cubicBezTo>
                <a:cubicBezTo>
                  <a:pt x="3078635" y="2923692"/>
                  <a:pt x="3078635" y="2923692"/>
                  <a:pt x="3550214" y="2924112"/>
                </a:cubicBezTo>
                <a:cubicBezTo>
                  <a:pt x="3697583" y="2924242"/>
                  <a:pt x="3817690" y="3044349"/>
                  <a:pt x="3817820" y="3191718"/>
                </a:cubicBezTo>
                <a:cubicBezTo>
                  <a:pt x="3817820" y="3191718"/>
                  <a:pt x="3817820" y="3191718"/>
                  <a:pt x="3817824" y="3195929"/>
                </a:cubicBezTo>
                <a:cubicBezTo>
                  <a:pt x="3819976" y="3248562"/>
                  <a:pt x="3817891" y="3271717"/>
                  <a:pt x="3841103" y="3332791"/>
                </a:cubicBezTo>
                <a:cubicBezTo>
                  <a:pt x="3860091" y="3377018"/>
                  <a:pt x="3910688" y="3457064"/>
                  <a:pt x="4053850" y="3461401"/>
                </a:cubicBezTo>
                <a:cubicBezTo>
                  <a:pt x="4053850" y="3461401"/>
                  <a:pt x="4053850" y="3461401"/>
                  <a:pt x="5262274" y="3462474"/>
                </a:cubicBezTo>
                <a:cubicBezTo>
                  <a:pt x="5409642" y="3462605"/>
                  <a:pt x="5529747" y="3582711"/>
                  <a:pt x="5531985" y="3732187"/>
                </a:cubicBezTo>
                <a:cubicBezTo>
                  <a:pt x="5531989" y="3736398"/>
                  <a:pt x="5531993" y="3740609"/>
                  <a:pt x="5531999" y="3744819"/>
                </a:cubicBezTo>
                <a:cubicBezTo>
                  <a:pt x="5534145" y="3793244"/>
                  <a:pt x="5532062" y="3816399"/>
                  <a:pt x="5555269" y="3873262"/>
                </a:cubicBezTo>
                <a:cubicBezTo>
                  <a:pt x="5570043" y="3913274"/>
                  <a:pt x="5614314" y="3982788"/>
                  <a:pt x="5732223" y="3999735"/>
                </a:cubicBezTo>
                <a:cubicBezTo>
                  <a:pt x="5732223" y="3999735"/>
                  <a:pt x="5732223" y="3999735"/>
                  <a:pt x="5774329" y="3999771"/>
                </a:cubicBezTo>
                <a:cubicBezTo>
                  <a:pt x="5921698" y="3999902"/>
                  <a:pt x="6043912" y="4122116"/>
                  <a:pt x="6044042" y="4269485"/>
                </a:cubicBezTo>
                <a:cubicBezTo>
                  <a:pt x="6044175" y="4416854"/>
                  <a:pt x="5924281" y="4536748"/>
                  <a:pt x="5774808" y="4538721"/>
                </a:cubicBezTo>
                <a:cubicBezTo>
                  <a:pt x="5774808" y="4538721"/>
                  <a:pt x="5774808" y="4538721"/>
                  <a:pt x="4894806" y="4537940"/>
                </a:cubicBezTo>
                <a:cubicBezTo>
                  <a:pt x="4745331" y="4535702"/>
                  <a:pt x="4625436" y="4655594"/>
                  <a:pt x="4627674" y="4805070"/>
                </a:cubicBezTo>
                <a:cubicBezTo>
                  <a:pt x="4625701" y="4954542"/>
                  <a:pt x="4745808" y="5074649"/>
                  <a:pt x="4895282" y="5072678"/>
                </a:cubicBezTo>
                <a:cubicBezTo>
                  <a:pt x="4895282" y="5072678"/>
                  <a:pt x="4895282" y="5072678"/>
                  <a:pt x="5027915" y="5074900"/>
                </a:cubicBezTo>
                <a:cubicBezTo>
                  <a:pt x="5177387" y="5072927"/>
                  <a:pt x="5299601" y="5195141"/>
                  <a:pt x="5297628" y="5344613"/>
                </a:cubicBezTo>
                <a:cubicBezTo>
                  <a:pt x="5297759" y="5491982"/>
                  <a:pt x="5177866" y="5611876"/>
                  <a:pt x="5030496" y="5611745"/>
                </a:cubicBezTo>
                <a:cubicBezTo>
                  <a:pt x="5030496" y="5611745"/>
                  <a:pt x="5030496" y="5611745"/>
                  <a:pt x="933167" y="5608107"/>
                </a:cubicBezTo>
                <a:lnTo>
                  <a:pt x="788879" y="5607979"/>
                </a:lnTo>
                <a:lnTo>
                  <a:pt x="788879" y="5608329"/>
                </a:lnTo>
                <a:lnTo>
                  <a:pt x="0" y="5608329"/>
                </a:lnTo>
                <a:close/>
                <a:moveTo>
                  <a:pt x="3848513" y="0"/>
                </a:moveTo>
                <a:cubicBezTo>
                  <a:pt x="3995801" y="55"/>
                  <a:pt x="4115781" y="120036"/>
                  <a:pt x="4117942" y="269428"/>
                </a:cubicBezTo>
                <a:cubicBezTo>
                  <a:pt x="4117997" y="416717"/>
                  <a:pt x="3998109" y="536606"/>
                  <a:pt x="3848717" y="538654"/>
                </a:cubicBezTo>
                <a:cubicBezTo>
                  <a:pt x="1973946" y="535839"/>
                  <a:pt x="1973946" y="535839"/>
                  <a:pt x="1973946" y="535839"/>
                </a:cubicBezTo>
                <a:cubicBezTo>
                  <a:pt x="1826658" y="535783"/>
                  <a:pt x="1706678" y="415802"/>
                  <a:pt x="1706621" y="268515"/>
                </a:cubicBezTo>
                <a:cubicBezTo>
                  <a:pt x="1704461" y="119121"/>
                  <a:pt x="1824350" y="-768"/>
                  <a:pt x="1973744" y="1393"/>
                </a:cubicBezTo>
                <a:cubicBezTo>
                  <a:pt x="3848513" y="0"/>
                  <a:pt x="3848513" y="0"/>
                  <a:pt x="3848513" y="0"/>
                </a:cubicBezTo>
                <a:close/>
              </a:path>
            </a:pathLst>
          </a:custGeom>
          <a:pattFill prst="pct20">
            <a:fgClr>
              <a:schemeClr val="accent1"/>
            </a:fgClr>
            <a:bgClr>
              <a:schemeClr val="bg1"/>
            </a:bgClr>
          </a:pattFill>
        </p:spPr>
        <p:txBody>
          <a:bodyPr wrap="square">
            <a:noAutofit/>
          </a:bodyPr>
          <a:lstStyle>
            <a:lvl1pPr>
              <a:defRPr>
                <a:latin typeface="Lato" panose="020F0502020204030203" pitchFamily="34" charset="0"/>
              </a:defRPr>
            </a:lvl1pPr>
          </a:lstStyle>
          <a:p>
            <a:endParaRPr lang="en-ID" dirty="0"/>
          </a:p>
        </p:txBody>
      </p:sp>
      <p:sp>
        <p:nvSpPr>
          <p:cNvPr id="3" name="Rectangle 2">
            <a:extLst>
              <a:ext uri="{FF2B5EF4-FFF2-40B4-BE49-F238E27FC236}">
                <a16:creationId xmlns:a16="http://schemas.microsoft.com/office/drawing/2014/main" id="{4736E143-0E37-4356-878D-CCC3098863C3}"/>
              </a:ext>
            </a:extLst>
          </p:cNvPr>
          <p:cNvSpPr/>
          <p:nvPr userDrawn="1"/>
        </p:nvSpPr>
        <p:spPr>
          <a:xfrm>
            <a:off x="6096000" y="6026727"/>
            <a:ext cx="6096000" cy="83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pic>
        <p:nvPicPr>
          <p:cNvPr id="4" name="Graphic 3">
            <a:extLst>
              <a:ext uri="{FF2B5EF4-FFF2-40B4-BE49-F238E27FC236}">
                <a16:creationId xmlns:a16="http://schemas.microsoft.com/office/drawing/2014/main" id="{D6A724B6-7BF0-4245-9AB2-0D6EBA5D6A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99526" y="2729755"/>
            <a:ext cx="1494463" cy="1398489"/>
          </a:xfrm>
          <a:prstGeom prst="rect">
            <a:avLst/>
          </a:prstGeom>
        </p:spPr>
      </p:pic>
      <p:sp>
        <p:nvSpPr>
          <p:cNvPr id="5" name="Title 2">
            <a:extLst>
              <a:ext uri="{FF2B5EF4-FFF2-40B4-BE49-F238E27FC236}">
                <a16:creationId xmlns:a16="http://schemas.microsoft.com/office/drawing/2014/main" id="{D56053F3-3BCF-4CCA-B26D-AFE11954502C}"/>
              </a:ext>
            </a:extLst>
          </p:cNvPr>
          <p:cNvSpPr>
            <a:spLocks noGrp="1"/>
          </p:cNvSpPr>
          <p:nvPr>
            <p:ph type="title"/>
          </p:nvPr>
        </p:nvSpPr>
        <p:spPr>
          <a:xfrm>
            <a:off x="6604000" y="5018792"/>
            <a:ext cx="5080000" cy="553998"/>
          </a:xfrm>
        </p:spPr>
        <p:txBody>
          <a:bodyPr lIns="0" tIns="0" rIns="0" bIns="0" anchor="t" anchorCtr="0">
            <a:spAutoFit/>
          </a:bodyPr>
          <a:lstStyle>
            <a:lvl1pPr marL="0" algn="r" defTabSz="914400" rtl="0" eaLnBrk="1" latinLnBrk="0" hangingPunct="1">
              <a:defRPr lang="en-US" sz="4000" b="1" kern="1200" dirty="0">
                <a:solidFill>
                  <a:schemeClr val="tx1">
                    <a:lumMod val="65000"/>
                    <a:lumOff val="35000"/>
                  </a:schemeClr>
                </a:solidFill>
                <a:latin typeface="+mj-lt"/>
                <a:ea typeface="+mn-ea"/>
                <a:cs typeface="Arial" panose="020B0604020202020204" pitchFamily="34" charset="0"/>
              </a:defRPr>
            </a:lvl1pPr>
          </a:lstStyle>
          <a:p>
            <a:r>
              <a:rPr lang="en-US" dirty="0"/>
              <a:t>Click to edit Master</a:t>
            </a:r>
          </a:p>
        </p:txBody>
      </p:sp>
    </p:spTree>
    <p:extLst>
      <p:ext uri="{BB962C8B-B14F-4D97-AF65-F5344CB8AC3E}">
        <p14:creationId xmlns:p14="http://schemas.microsoft.com/office/powerpoint/2010/main" val="182128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33EBD5-0A78-47AF-8B2F-A384AD51E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232C55C-2808-4E18-9DE5-4DF18E668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5BF1B850-0086-442A-BCC6-8D9BB4353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defRPr>
            </a:lvl1pPr>
          </a:lstStyle>
          <a:p>
            <a:fld id="{7497AF42-E138-4EFD-821A-9ED3D332E171}" type="datetimeFigureOut">
              <a:rPr lang="en-ID" smtClean="0"/>
              <a:pPr/>
              <a:t>17/05/2020</a:t>
            </a:fld>
            <a:endParaRPr lang="en-ID" dirty="0"/>
          </a:p>
        </p:txBody>
      </p:sp>
      <p:sp>
        <p:nvSpPr>
          <p:cNvPr id="5" name="Footer Placeholder 4">
            <a:extLst>
              <a:ext uri="{FF2B5EF4-FFF2-40B4-BE49-F238E27FC236}">
                <a16:creationId xmlns:a16="http://schemas.microsoft.com/office/drawing/2014/main" id="{E357A018-A014-4713-8A19-B344DCF3A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defRPr>
            </a:lvl1pPr>
          </a:lstStyle>
          <a:p>
            <a:endParaRPr lang="en-ID" dirty="0"/>
          </a:p>
        </p:txBody>
      </p:sp>
      <p:sp>
        <p:nvSpPr>
          <p:cNvPr id="6" name="Slide Number Placeholder 5">
            <a:extLst>
              <a:ext uri="{FF2B5EF4-FFF2-40B4-BE49-F238E27FC236}">
                <a16:creationId xmlns:a16="http://schemas.microsoft.com/office/drawing/2014/main" id="{2C65F920-49B0-4EB5-85A3-1AED74902335}"/>
              </a:ext>
            </a:extLst>
          </p:cNvPr>
          <p:cNvSpPr>
            <a:spLocks noGrp="1"/>
          </p:cNvSpPr>
          <p:nvPr>
            <p:ph type="sldNum" sz="quarter" idx="4"/>
          </p:nvPr>
        </p:nvSpPr>
        <p:spPr>
          <a:xfrm>
            <a:off x="8596745" y="6342495"/>
            <a:ext cx="2743200" cy="365125"/>
          </a:xfrm>
          <a:prstGeom prst="rect">
            <a:avLst/>
          </a:prstGeom>
        </p:spPr>
        <p:txBody>
          <a:bodyPr vert="horz" lIns="91440" tIns="45720" rIns="91440" bIns="45720" rtlCol="0" anchor="ctr"/>
          <a:lstStyle>
            <a:lvl1pPr algn="r">
              <a:defRPr sz="1200">
                <a:solidFill>
                  <a:schemeClr val="tx1">
                    <a:tint val="75000"/>
                  </a:schemeClr>
                </a:solidFill>
                <a:latin typeface="Lato" panose="020F0502020204030203" pitchFamily="34" charset="0"/>
              </a:defRPr>
            </a:lvl1pPr>
          </a:lstStyle>
          <a:p>
            <a:fld id="{9CD8EDDF-A5D3-4513-ADCF-539F8DC1A252}" type="slidenum">
              <a:rPr lang="en-ID" smtClean="0"/>
              <a:pPr/>
              <a:t>‹#›</a:t>
            </a:fld>
            <a:endParaRPr lang="en-ID" dirty="0"/>
          </a:p>
        </p:txBody>
      </p:sp>
    </p:spTree>
    <p:extLst>
      <p:ext uri="{BB962C8B-B14F-4D97-AF65-F5344CB8AC3E}">
        <p14:creationId xmlns:p14="http://schemas.microsoft.com/office/powerpoint/2010/main" val="928198866"/>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50" r:id="rId3"/>
    <p:sldLayoutId id="2147483666" r:id="rId4"/>
    <p:sldLayoutId id="2147483668" r:id="rId5"/>
    <p:sldLayoutId id="2147483665" r:id="rId6"/>
    <p:sldLayoutId id="2147483652" r:id="rId7"/>
    <p:sldLayoutId id="2147483655" r:id="rId8"/>
    <p:sldLayoutId id="2147483656" r:id="rId9"/>
    <p:sldLayoutId id="2147483660" r:id="rId10"/>
  </p:sldLayoutIdLst>
  <p:txStyles>
    <p:titleStyle>
      <a:lvl1pPr algn="l" defTabSz="914400" rtl="0" eaLnBrk="1" fontAlgn="base" latinLnBrk="0" hangingPunct="1">
        <a:lnSpc>
          <a:spcPct val="90000"/>
        </a:lnSpc>
        <a:spcBef>
          <a:spcPct val="0"/>
        </a:spcBef>
        <a:spcAft>
          <a:spcPct val="0"/>
        </a:spcAft>
        <a:buNone/>
        <a:defRPr lang="en-ID" sz="3197" kern="1200" dirty="0">
          <a:solidFill>
            <a:srgbClr val="4D4D4D"/>
          </a:solidFill>
          <a:latin typeface="Lato" panose="020F0502020204030203" pitchFamily="34" charset="0"/>
          <a:ea typeface="+mj-ea"/>
          <a:cs typeface="Arial" panose="020B0604020202020204" pitchFamily="34" charset="0"/>
        </a:defRPr>
      </a:lvl1pPr>
    </p:titleStyle>
    <p:body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person, outdoor&#10;&#10;Description automatically generated">
            <a:extLst>
              <a:ext uri="{FF2B5EF4-FFF2-40B4-BE49-F238E27FC236}">
                <a16:creationId xmlns:a16="http://schemas.microsoft.com/office/drawing/2014/main" id="{69388491-AC78-47FB-960F-82B065C57EF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8" name="Title 7">
            <a:extLst>
              <a:ext uri="{FF2B5EF4-FFF2-40B4-BE49-F238E27FC236}">
                <a16:creationId xmlns:a16="http://schemas.microsoft.com/office/drawing/2014/main" id="{4FA8FB7F-A00B-4BEF-9B34-1E3048EFB429}"/>
              </a:ext>
            </a:extLst>
          </p:cNvPr>
          <p:cNvSpPr>
            <a:spLocks noGrp="1"/>
          </p:cNvSpPr>
          <p:nvPr>
            <p:ph type="title"/>
          </p:nvPr>
        </p:nvSpPr>
        <p:spPr>
          <a:xfrm>
            <a:off x="560388" y="4209679"/>
            <a:ext cx="3822700" cy="442814"/>
          </a:xfrm>
        </p:spPr>
        <p:txBody>
          <a:bodyPr/>
          <a:lstStyle/>
          <a:p>
            <a:r>
              <a:rPr lang="en-US" dirty="0">
                <a:latin typeface="Trebuchet MS" panose="020B0603020202020204" pitchFamily="34" charset="0"/>
              </a:rPr>
              <a:t>Voice of Customers</a:t>
            </a:r>
          </a:p>
        </p:txBody>
      </p:sp>
      <p:cxnSp>
        <p:nvCxnSpPr>
          <p:cNvPr id="25" name="Straight Connector 24">
            <a:extLst>
              <a:ext uri="{FF2B5EF4-FFF2-40B4-BE49-F238E27FC236}">
                <a16:creationId xmlns:a16="http://schemas.microsoft.com/office/drawing/2014/main" id="{7D98789E-C49A-4E1C-B8B6-BAB1D4DEFC71}"/>
              </a:ext>
            </a:extLst>
          </p:cNvPr>
          <p:cNvCxnSpPr/>
          <p:nvPr/>
        </p:nvCxnSpPr>
        <p:spPr>
          <a:xfrm>
            <a:off x="562645" y="5324533"/>
            <a:ext cx="3728807"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Content Placeholder 21">
            <a:extLst>
              <a:ext uri="{FF2B5EF4-FFF2-40B4-BE49-F238E27FC236}">
                <a16:creationId xmlns:a16="http://schemas.microsoft.com/office/drawing/2014/main" id="{D031633A-4845-4454-8BE0-AE90F9845855}"/>
              </a:ext>
            </a:extLst>
          </p:cNvPr>
          <p:cNvSpPr txBox="1">
            <a:spLocks/>
          </p:cNvSpPr>
          <p:nvPr/>
        </p:nvSpPr>
        <p:spPr>
          <a:xfrm>
            <a:off x="560388" y="5525406"/>
            <a:ext cx="4297362" cy="471165"/>
          </a:xfrm>
          <a:prstGeom prst="rect">
            <a:avLst/>
          </a:prstGeom>
        </p:spPr>
        <p:txBody>
          <a:bodyPr lIns="0" tIns="0" rIns="0" bIns="0">
            <a:noAutofit/>
          </a:bodyPr>
          <a:lstStyle>
            <a:lvl1pPr marL="0" indent="0" algn="l" defTabSz="914400" rtl="0" eaLnBrk="1" fontAlgn="base" latinLnBrk="0" hangingPunct="1">
              <a:lnSpc>
                <a:spcPct val="90000"/>
              </a:lnSpc>
              <a:spcBef>
                <a:spcPct val="20000"/>
              </a:spcBef>
              <a:spcAft>
                <a:spcPct val="0"/>
              </a:spcAft>
              <a:buClr>
                <a:srgbClr val="4D4D4D"/>
              </a:buClr>
              <a:buFont typeface="Arial" panose="020B0604020202020204" pitchFamily="34" charset="0"/>
              <a:buNone/>
              <a:defRPr lang="en-US" sz="2400" kern="1200" dirty="0" smtClean="0">
                <a:solidFill>
                  <a:schemeClr val="tx1">
                    <a:lumMod val="65000"/>
                    <a:lumOff val="35000"/>
                  </a:schemeClr>
                </a:solidFill>
                <a:latin typeface="+mn-lt"/>
                <a:ea typeface="+mn-ea"/>
                <a:cs typeface="Arial" panose="020B0604020202020204" pitchFamily="34" charset="0"/>
              </a:defRPr>
            </a:lvl1pPr>
            <a:lvl2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2pPr>
            <a:lvl3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3pPr>
            <a:lvl4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4pPr>
            <a:lvl5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a:solidFill>
                  <a:schemeClr val="tx1">
                    <a:lumMod val="65000"/>
                    <a:lumOff val="3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rebuchet MS" panose="020B0603020202020204" pitchFamily="34" charset="0"/>
              </a:rPr>
              <a:t>Sentiment Analysis using NLP</a:t>
            </a:r>
          </a:p>
        </p:txBody>
      </p:sp>
    </p:spTree>
    <p:extLst>
      <p:ext uri="{BB962C8B-B14F-4D97-AF65-F5344CB8AC3E}">
        <p14:creationId xmlns:p14="http://schemas.microsoft.com/office/powerpoint/2010/main" val="346952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Random Forest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4"/>
            <a:ext cx="10464278" cy="1705835"/>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Random forest consists of a large number of individual decision trees that operate as an ensemble. Each individual tree in the random forest spits out a class prediction and the class with the most votes becomes our model’s prediction</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82.17%</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1010859223"/>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0.62</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0.71</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0.830405</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7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4"/>
            <a:ext cx="4890866" cy="2595879"/>
          </a:xfrm>
          <a:prstGeom prst="rect">
            <a:avLst/>
          </a:prstGeom>
        </p:spPr>
      </p:pic>
    </p:spTree>
    <p:extLst>
      <p:ext uri="{BB962C8B-B14F-4D97-AF65-F5344CB8AC3E}">
        <p14:creationId xmlns:p14="http://schemas.microsoft.com/office/powerpoint/2010/main" val="299244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XG Boost–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0464278" cy="176210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XGBoost</a:t>
            </a:r>
            <a:r>
              <a:rPr lang="en-US" sz="1400" dirty="0">
                <a:solidFill>
                  <a:schemeClr val="tx1"/>
                </a:solidFill>
                <a:latin typeface="Trebuchet MS" panose="020B0603020202020204" pitchFamily="34" charset="0"/>
              </a:rPr>
              <a:t> is an optimized gradient boosting algorithm through parallel processing, handling missing values and </a:t>
            </a:r>
            <a:r>
              <a:rPr lang="en-US" sz="1400" dirty="0" err="1">
                <a:solidFill>
                  <a:schemeClr val="tx1"/>
                </a:solidFill>
                <a:latin typeface="Trebuchet MS" panose="020B0603020202020204" pitchFamily="34" charset="0"/>
              </a:rPr>
              <a:t>and</a:t>
            </a:r>
            <a:r>
              <a:rPr lang="en-US" sz="1400" dirty="0">
                <a:solidFill>
                  <a:schemeClr val="tx1"/>
                </a:solidFill>
                <a:latin typeface="Trebuchet MS" panose="020B0603020202020204" pitchFamily="34" charset="0"/>
              </a:rPr>
              <a:t> regularization to avoid overfitting and bias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84.08%</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491076946"/>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0.61</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0.811711</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8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122106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Lexicon Model - Vader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1041054" cy="181837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 lexicon model typically uses a lexicon, also known as a dictionary or vocabulary of words specifically aligned to sentiment analysis. It can be used to compute the sentiment of a text document by matching the presence of specific words from the lexicon and then looking at other factors like presence of negation parameters, surrounding words, overall context, phrases, and aggregate overall sentiment polarity scores to decide the final sentiment score</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VADER lexicon is based on a rule-based sentiment analysis framework, specifically tuned to analyze sentiments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67.13%</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3915516409"/>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0.97</a:t>
                      </a:r>
                    </a:p>
                  </a:txBody>
                  <a:tcPr/>
                </a:tc>
                <a:tc>
                  <a:txBody>
                    <a:bodyPr/>
                    <a:lstStyle/>
                    <a:p>
                      <a:r>
                        <a:rPr lang="en-US" sz="1200" dirty="0">
                          <a:latin typeface="Trebuchet MS" panose="020B0603020202020204" pitchFamily="34" charset="0"/>
                        </a:rPr>
                        <a:t>0.59</a:t>
                      </a:r>
                    </a:p>
                  </a:txBody>
                  <a:tcPr/>
                </a:tc>
                <a:tc>
                  <a:txBody>
                    <a:bodyPr/>
                    <a:lstStyle/>
                    <a:p>
                      <a:r>
                        <a:rPr lang="en-US" sz="1200" dirty="0">
                          <a:latin typeface="Trebuchet MS" panose="020B0603020202020204" pitchFamily="34" charset="0"/>
                        </a:rPr>
                        <a:t>0.73</a:t>
                      </a:r>
                    </a:p>
                  </a:txBody>
                  <a:tcPr/>
                </a:tc>
                <a:tc>
                  <a:txBody>
                    <a:bodyPr/>
                    <a:lstStyle/>
                    <a:p>
                      <a:r>
                        <a:rPr lang="en-US" sz="1200" dirty="0">
                          <a:latin typeface="Trebuchet MS" panose="020B0603020202020204" pitchFamily="34" charset="0"/>
                        </a:rPr>
                        <a:t>598</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0.42</a:t>
                      </a:r>
                    </a:p>
                  </a:txBody>
                  <a:tcPr/>
                </a:tc>
                <a:tc>
                  <a:txBody>
                    <a:bodyPr/>
                    <a:lstStyle/>
                    <a:p>
                      <a:r>
                        <a:rPr lang="en-US" sz="1200" dirty="0">
                          <a:latin typeface="Trebuchet MS" panose="020B0603020202020204" pitchFamily="34" charset="0"/>
                        </a:rPr>
                        <a:t>0.94</a:t>
                      </a:r>
                    </a:p>
                  </a:txBody>
                  <a:tcPr/>
                </a:tc>
                <a:tc>
                  <a:txBody>
                    <a:bodyPr/>
                    <a:lstStyle/>
                    <a:p>
                      <a:r>
                        <a:rPr lang="en-US" sz="1200" dirty="0">
                          <a:latin typeface="Trebuchet MS" panose="020B0603020202020204" pitchFamily="34" charset="0"/>
                        </a:rPr>
                        <a:t>0.58</a:t>
                      </a:r>
                    </a:p>
                  </a:txBody>
                  <a:tcPr/>
                </a:tc>
                <a:tc>
                  <a:txBody>
                    <a:bodyPr/>
                    <a:lstStyle/>
                    <a:p>
                      <a:r>
                        <a:rPr lang="en-US" sz="1200" dirty="0">
                          <a:latin typeface="Trebuchet MS" panose="020B0603020202020204" pitchFamily="34" charset="0"/>
                        </a:rPr>
                        <a:t>187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0.65</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2026808567"/>
                  </a:ext>
                </a:extLst>
              </a:tr>
              <a:tr h="370840">
                <a:tc>
                  <a:txBody>
                    <a:bodyPr/>
                    <a:lstStyle/>
                    <a:p>
                      <a:r>
                        <a:rPr lang="en-US" sz="1200">
                          <a:latin typeface="Trebuchet MS" panose="020B0603020202020204" pitchFamily="34" charset="0"/>
                        </a:rPr>
                        <a:t>AUC</a:t>
                      </a:r>
                      <a:endParaRPr lang="en-US" sz="1200" dirty="0">
                        <a:latin typeface="Trebuchet MS" panose="020B0603020202020204" pitchFamily="34" charset="0"/>
                      </a:endParaRPr>
                    </a:p>
                  </a:txBody>
                  <a:tcPr/>
                </a:tc>
                <a:tc gridSpan="4">
                  <a:txBody>
                    <a:bodyPr/>
                    <a:lstStyle/>
                    <a:p>
                      <a:r>
                        <a:rPr lang="en-US" sz="1200" dirty="0">
                          <a:latin typeface="Trebuchet MS" panose="020B0603020202020204" pitchFamily="34" charset="0"/>
                        </a:rPr>
                        <a:t>0.764066496</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A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3218135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A2377A-25CC-4D05-8A91-9F15CE115F0B}"/>
              </a:ext>
            </a:extLst>
          </p:cNvPr>
          <p:cNvSpPr>
            <a:spLocks noGrp="1"/>
          </p:cNvSpPr>
          <p:nvPr>
            <p:ph type="title"/>
          </p:nvPr>
        </p:nvSpPr>
        <p:spPr>
          <a:xfrm>
            <a:off x="538162" y="4861624"/>
            <a:ext cx="6646212" cy="387798"/>
          </a:xfrm>
        </p:spPr>
        <p:txBody>
          <a:bodyPr/>
          <a:lstStyle/>
          <a:p>
            <a:r>
              <a:rPr lang="en-US" sz="2800" dirty="0">
                <a:solidFill>
                  <a:schemeClr val="tx1"/>
                </a:solidFill>
                <a:latin typeface="Trebuchet MS" panose="020B0603020202020204" pitchFamily="34" charset="0"/>
              </a:rPr>
              <a:t>Deep Learning Approach</a:t>
            </a:r>
          </a:p>
        </p:txBody>
      </p:sp>
      <p:sp>
        <p:nvSpPr>
          <p:cNvPr id="5" name="Oval 4">
            <a:extLst>
              <a:ext uri="{FF2B5EF4-FFF2-40B4-BE49-F238E27FC236}">
                <a16:creationId xmlns:a16="http://schemas.microsoft.com/office/drawing/2014/main" id="{098774E1-4711-4AE4-BFB4-2F2EAB6AFB57}"/>
              </a:ext>
            </a:extLst>
          </p:cNvPr>
          <p:cNvSpPr/>
          <p:nvPr/>
        </p:nvSpPr>
        <p:spPr>
          <a:xfrm>
            <a:off x="5209590" y="1543270"/>
            <a:ext cx="552230" cy="552230"/>
          </a:xfrm>
          <a:prstGeom prst="ellipse">
            <a:avLst/>
          </a:prstGeom>
          <a:solidFill>
            <a:srgbClr val="FC6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9FA0B004-043E-4540-BFC3-08FA2C91B1E2}"/>
              </a:ext>
            </a:extLst>
          </p:cNvPr>
          <p:cNvSpPr/>
          <p:nvPr/>
        </p:nvSpPr>
        <p:spPr>
          <a:xfrm>
            <a:off x="3925437"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EA31F58F-4FD6-41D3-B87D-58C349E9E374}"/>
              </a:ext>
            </a:extLst>
          </p:cNvPr>
          <p:cNvSpPr/>
          <p:nvPr/>
        </p:nvSpPr>
        <p:spPr>
          <a:xfrm>
            <a:off x="10776403" y="6077855"/>
            <a:ext cx="552230" cy="55223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22" name="Freeform 13">
            <a:extLst>
              <a:ext uri="{FF2B5EF4-FFF2-40B4-BE49-F238E27FC236}">
                <a16:creationId xmlns:a16="http://schemas.microsoft.com/office/drawing/2014/main" id="{7AC8A9FF-C6BE-4D68-83C3-B326EF3F62AB}"/>
              </a:ext>
            </a:extLst>
          </p:cNvPr>
          <p:cNvSpPr>
            <a:spLocks/>
          </p:cNvSpPr>
          <p:nvPr/>
        </p:nvSpPr>
        <p:spPr bwMode="auto">
          <a:xfrm rot="18900000" flipH="1">
            <a:off x="5969859" y="40906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1365A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23" name="Freeform 13">
            <a:extLst>
              <a:ext uri="{FF2B5EF4-FFF2-40B4-BE49-F238E27FC236}">
                <a16:creationId xmlns:a16="http://schemas.microsoft.com/office/drawing/2014/main" id="{EBC0B96D-E534-4376-9D6C-6CA334CD4EBA}"/>
              </a:ext>
            </a:extLst>
          </p:cNvPr>
          <p:cNvSpPr>
            <a:spLocks/>
          </p:cNvSpPr>
          <p:nvPr/>
        </p:nvSpPr>
        <p:spPr bwMode="auto">
          <a:xfrm rot="18900000" flipH="1">
            <a:off x="6967974" y="1904189"/>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4" name="Picture Placeholder 13" descr="A building with a metal cage&#10;&#10;Description automatically generated">
            <a:extLst>
              <a:ext uri="{FF2B5EF4-FFF2-40B4-BE49-F238E27FC236}">
                <a16:creationId xmlns:a16="http://schemas.microsoft.com/office/drawing/2014/main" id="{A7CF4B92-AD9A-4866-B912-E0F5044A963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75175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609600"/>
            <a:ext cx="8596668" cy="452432"/>
          </a:xfrm>
        </p:spPr>
        <p:txBody>
          <a:bodyPr/>
          <a:lstStyle/>
          <a:p>
            <a:r>
              <a:rPr lang="en-US" b="0" dirty="0">
                <a:solidFill>
                  <a:schemeClr val="tx1"/>
                </a:solidFill>
                <a:latin typeface="Trebuchet MS" panose="020B0603020202020204" pitchFamily="34" charset="0"/>
              </a:rPr>
              <a:t>Text Preprocessing</a:t>
            </a:r>
          </a:p>
        </p:txBody>
      </p:sp>
      <p:sp>
        <p:nvSpPr>
          <p:cNvPr id="8" name="Content Placeholder 2">
            <a:extLst>
              <a:ext uri="{FF2B5EF4-FFF2-40B4-BE49-F238E27FC236}">
                <a16:creationId xmlns:a16="http://schemas.microsoft.com/office/drawing/2014/main" id="{6A86C4AE-B543-40F7-BD0F-C596C2030A87}"/>
              </a:ext>
            </a:extLst>
          </p:cNvPr>
          <p:cNvSpPr txBox="1">
            <a:spLocks/>
          </p:cNvSpPr>
          <p:nvPr/>
        </p:nvSpPr>
        <p:spPr>
          <a:xfrm>
            <a:off x="677333" y="1389062"/>
            <a:ext cx="10323601" cy="2606164"/>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the digits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the puncutation,single char, alpha </a:t>
            </a:r>
            <a:r>
              <a:rPr lang="en-US" sz="1800" dirty="0" err="1">
                <a:solidFill>
                  <a:schemeClr val="tx1"/>
                </a:solidFill>
                <a:latin typeface="Trebuchet MS" panose="020B0603020202020204" pitchFamily="34" charset="0"/>
              </a:rPr>
              <a:t>num,non</a:t>
            </a:r>
            <a:r>
              <a:rPr lang="en-US" sz="1800" dirty="0">
                <a:solidFill>
                  <a:schemeClr val="tx1"/>
                </a:solidFill>
                <a:latin typeface="Trebuchet MS" panose="020B0603020202020204" pitchFamily="34" charset="0"/>
              </a:rPr>
              <a:t> ascii</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Tokenizing the reviews and padding the reviews as the sequences and taking the max length 250 of the text by taking the median of the text length in the train data</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Choosing the pretrained model glove with the words of 100dimension vectors</a:t>
            </a:r>
          </a:p>
        </p:txBody>
      </p:sp>
    </p:spTree>
    <p:extLst>
      <p:ext uri="{BB962C8B-B14F-4D97-AF65-F5344CB8AC3E}">
        <p14:creationId xmlns:p14="http://schemas.microsoft.com/office/powerpoint/2010/main" val="374351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b="0" dirty="0">
                <a:solidFill>
                  <a:schemeClr val="tx1"/>
                </a:solidFill>
                <a:latin typeface="Trebuchet MS" panose="020B0603020202020204" pitchFamily="34" charset="0"/>
              </a:rPr>
              <a:t>Bi Directional LSTM</a:t>
            </a: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1041054" cy="181837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 Bidirectional LSTM means the Data propagates backward as well as forward in time. Feed the learning algorithm with the original data once from beginning to the end and once from end to beginning. Hence It learns faster than one-directional approach</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88.54%</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475752569"/>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0.90</a:t>
                      </a:r>
                    </a:p>
                  </a:txBody>
                  <a:tcPr/>
                </a:tc>
                <a:tc>
                  <a:txBody>
                    <a:bodyPr/>
                    <a:lstStyle/>
                    <a:p>
                      <a:r>
                        <a:rPr lang="en-US" sz="1200" dirty="0">
                          <a:latin typeface="Trebuchet MS" panose="020B0603020202020204" pitchFamily="34" charset="0"/>
                        </a:rPr>
                        <a:t>0.96</a:t>
                      </a:r>
                    </a:p>
                  </a:txBody>
                  <a:tcPr/>
                </a:tc>
                <a:tc>
                  <a:txBody>
                    <a:bodyPr/>
                    <a:lstStyle/>
                    <a:p>
                      <a:r>
                        <a:rPr lang="en-US" sz="1200" dirty="0">
                          <a:latin typeface="Trebuchet MS" panose="020B0603020202020204" pitchFamily="34" charset="0"/>
                        </a:rPr>
                        <a:t>0.93</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0.65</a:t>
                      </a:r>
                    </a:p>
                  </a:txBody>
                  <a:tcPr/>
                </a:tc>
                <a:tc>
                  <a:txBody>
                    <a:bodyPr/>
                    <a:lstStyle/>
                    <a:p>
                      <a:r>
                        <a:rPr lang="en-US" sz="1200" dirty="0">
                          <a:latin typeface="Trebuchet MS" panose="020B0603020202020204" pitchFamily="34" charset="0"/>
                        </a:rPr>
                        <a:t>0.73</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a:latin typeface="Trebuchet MS" panose="020B0603020202020204" pitchFamily="34" charset="0"/>
                        </a:rPr>
                        <a:t>AUC</a:t>
                      </a:r>
                      <a:endParaRPr lang="en-US" sz="1200" dirty="0">
                        <a:latin typeface="Trebuchet MS" panose="020B0603020202020204" pitchFamily="34" charset="0"/>
                      </a:endParaRPr>
                    </a:p>
                  </a:txBody>
                  <a:tcPr/>
                </a:tc>
                <a:tc gridSpan="4">
                  <a:txBody>
                    <a:bodyPr/>
                    <a:lstStyle/>
                    <a:p>
                      <a:r>
                        <a:rPr lang="en-US" sz="1200" dirty="0">
                          <a:latin typeface="Trebuchet MS" panose="020B0603020202020204" pitchFamily="34" charset="0"/>
                        </a:rPr>
                        <a:t>0.803490</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9" name="Picture 8">
            <a:extLst>
              <a:ext uri="{FF2B5EF4-FFF2-40B4-BE49-F238E27FC236}">
                <a16:creationId xmlns:a16="http://schemas.microsoft.com/office/drawing/2014/main" id="{00000000-0008-0000-0000-00000B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5" y="3165185"/>
            <a:ext cx="4890866" cy="2595880"/>
          </a:xfrm>
          <a:prstGeom prst="rect">
            <a:avLst/>
          </a:prstGeom>
        </p:spPr>
      </p:pic>
    </p:spTree>
    <p:extLst>
      <p:ext uri="{BB962C8B-B14F-4D97-AF65-F5344CB8AC3E}">
        <p14:creationId xmlns:p14="http://schemas.microsoft.com/office/powerpoint/2010/main" val="1101553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24CA9A-5EBC-4DA7-9C8A-AE778566AF92}"/>
              </a:ext>
            </a:extLst>
          </p:cNvPr>
          <p:cNvSpPr>
            <a:spLocks noGrp="1"/>
          </p:cNvSpPr>
          <p:nvPr>
            <p:ph type="title"/>
          </p:nvPr>
        </p:nvSpPr>
        <p:spPr>
          <a:xfrm>
            <a:off x="430209" y="423455"/>
            <a:ext cx="9694232" cy="452432"/>
          </a:xfrm>
        </p:spPr>
        <p:txBody>
          <a:bodyPr/>
          <a:lstStyle/>
          <a:p>
            <a:r>
              <a:rPr lang="en-US" dirty="0">
                <a:solidFill>
                  <a:schemeClr val="tx1"/>
                </a:solidFill>
                <a:latin typeface="Trebuchet MS" panose="020B0603020202020204" pitchFamily="34" charset="0"/>
              </a:rPr>
              <a:t>Conclusion</a:t>
            </a:r>
          </a:p>
        </p:txBody>
      </p:sp>
      <p:sp>
        <p:nvSpPr>
          <p:cNvPr id="5" name="Content Placeholder 2">
            <a:extLst>
              <a:ext uri="{FF2B5EF4-FFF2-40B4-BE49-F238E27FC236}">
                <a16:creationId xmlns:a16="http://schemas.microsoft.com/office/drawing/2014/main" id="{0BBA6F42-18A8-4769-9CA9-4345401A47D1}"/>
              </a:ext>
            </a:extLst>
          </p:cNvPr>
          <p:cNvSpPr txBox="1">
            <a:spLocks/>
          </p:cNvSpPr>
          <p:nvPr/>
        </p:nvSpPr>
        <p:spPr>
          <a:xfrm>
            <a:off x="677333" y="1389062"/>
            <a:ext cx="10323601" cy="2606164"/>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endParaRPr lang="en-US" sz="1800" dirty="0">
              <a:solidFill>
                <a:schemeClr val="tx1"/>
              </a:solidFill>
              <a:latin typeface="Trebuchet MS" panose="020B0603020202020204" pitchFamily="34" charset="0"/>
            </a:endParaRPr>
          </a:p>
        </p:txBody>
      </p:sp>
      <p:sp>
        <p:nvSpPr>
          <p:cNvPr id="6" name="Content Placeholder 2">
            <a:extLst>
              <a:ext uri="{FF2B5EF4-FFF2-40B4-BE49-F238E27FC236}">
                <a16:creationId xmlns:a16="http://schemas.microsoft.com/office/drawing/2014/main" id="{9D15939A-DB9D-4D7F-9019-AB0FB2CF92DF}"/>
              </a:ext>
            </a:extLst>
          </p:cNvPr>
          <p:cNvSpPr txBox="1">
            <a:spLocks/>
          </p:cNvSpPr>
          <p:nvPr/>
        </p:nvSpPr>
        <p:spPr>
          <a:xfrm>
            <a:off x="829733" y="1400782"/>
            <a:ext cx="10323601" cy="188753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600"/>
              </a:spcAft>
              <a:buClr>
                <a:srgbClr val="EB2A2D"/>
              </a:buClr>
              <a:buSzPct val="150000"/>
              <a:buNone/>
            </a:pPr>
            <a:r>
              <a:rPr lang="en-US" sz="1600" dirty="0">
                <a:solidFill>
                  <a:schemeClr val="tx1"/>
                </a:solidFill>
                <a:latin typeface="Trebuchet MS" panose="020B0603020202020204" pitchFamily="34" charset="0"/>
              </a:rPr>
              <a:t>From various Machine Learning Models, Naïve Bayes has been finalized for the below reasons, </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Model is predicting less number of False positives (</a:t>
            </a:r>
            <a:r>
              <a:rPr lang="en-US" sz="1600" dirty="0" err="1">
                <a:solidFill>
                  <a:schemeClr val="tx1"/>
                </a:solidFill>
                <a:latin typeface="Trebuchet MS" panose="020B0603020202020204" pitchFamily="34" charset="0"/>
              </a:rPr>
              <a:t>i.e</a:t>
            </a:r>
            <a:r>
              <a:rPr lang="en-US" sz="1600" dirty="0">
                <a:solidFill>
                  <a:schemeClr val="tx1"/>
                </a:solidFill>
                <a:latin typeface="Trebuchet MS" panose="020B0603020202020204" pitchFamily="34" charset="0"/>
              </a:rPr>
              <a:t> predicting Negative sentiment as Positive) than other models.</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It has good accuracy and AUC Score</a:t>
            </a:r>
          </a:p>
        </p:txBody>
      </p:sp>
      <p:sp>
        <p:nvSpPr>
          <p:cNvPr id="7" name="Content Placeholder 2">
            <a:extLst>
              <a:ext uri="{FF2B5EF4-FFF2-40B4-BE49-F238E27FC236}">
                <a16:creationId xmlns:a16="http://schemas.microsoft.com/office/drawing/2014/main" id="{0909D3C0-EC23-41AE-BD3E-467EDC42B2AB}"/>
              </a:ext>
            </a:extLst>
          </p:cNvPr>
          <p:cNvSpPr txBox="1">
            <a:spLocks/>
          </p:cNvSpPr>
          <p:nvPr/>
        </p:nvSpPr>
        <p:spPr>
          <a:xfrm>
            <a:off x="829733" y="3175776"/>
            <a:ext cx="10323601" cy="188753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600"/>
              </a:spcAft>
              <a:buClr>
                <a:srgbClr val="EB2A2D"/>
              </a:buClr>
              <a:buSzPct val="150000"/>
              <a:buNone/>
            </a:pPr>
            <a:r>
              <a:rPr lang="en-US" sz="1600" dirty="0">
                <a:solidFill>
                  <a:schemeClr val="tx1"/>
                </a:solidFill>
                <a:latin typeface="Trebuchet MS" panose="020B0603020202020204" pitchFamily="34" charset="0"/>
              </a:rPr>
              <a:t>Bidirectional LSTM has been finalized for sentiment Analysis for the below reasons, </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It has good accuracy and AUC Score</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As the data propagation flow is from past to future and future to past, it will learn about the data completely better than other model.</a:t>
            </a:r>
          </a:p>
        </p:txBody>
      </p:sp>
      <p:graphicFrame>
        <p:nvGraphicFramePr>
          <p:cNvPr id="9" name="Object 8">
            <a:extLst>
              <a:ext uri="{FF2B5EF4-FFF2-40B4-BE49-F238E27FC236}">
                <a16:creationId xmlns:a16="http://schemas.microsoft.com/office/drawing/2014/main" id="{421E81C3-570E-4BB6-B697-3FA8DDC91240}"/>
              </a:ext>
            </a:extLst>
          </p:cNvPr>
          <p:cNvGraphicFramePr>
            <a:graphicFrameLocks noChangeAspect="1"/>
          </p:cNvGraphicFramePr>
          <p:nvPr>
            <p:extLst>
              <p:ext uri="{D42A27DB-BD31-4B8C-83A1-F6EECF244321}">
                <p14:modId xmlns:p14="http://schemas.microsoft.com/office/powerpoint/2010/main" val="3275965407"/>
              </p:ext>
            </p:extLst>
          </p:nvPr>
        </p:nvGraphicFramePr>
        <p:xfrm>
          <a:off x="1601372" y="4697413"/>
          <a:ext cx="914400" cy="771525"/>
        </p:xfrm>
        <a:graphic>
          <a:graphicData uri="http://schemas.openxmlformats.org/presentationml/2006/ole">
            <mc:AlternateContent xmlns:mc="http://schemas.openxmlformats.org/markup-compatibility/2006">
              <mc:Choice xmlns:v="urn:schemas-microsoft-com:vml" Requires="v">
                <p:oleObj spid="_x0000_s1027"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601372" y="469741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395505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oup of people standing next to a person in a suit and tie&#10;&#10;Description automatically generated">
            <a:extLst>
              <a:ext uri="{FF2B5EF4-FFF2-40B4-BE49-F238E27FC236}">
                <a16:creationId xmlns:a16="http://schemas.microsoft.com/office/drawing/2014/main" id="{57E74B2B-C4CB-4DE9-BF2F-4DCB5B1BC98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10" name="Title 9">
            <a:extLst>
              <a:ext uri="{FF2B5EF4-FFF2-40B4-BE49-F238E27FC236}">
                <a16:creationId xmlns:a16="http://schemas.microsoft.com/office/drawing/2014/main" id="{DEE8F50F-7F9F-4E15-B48F-D952CC82F5ED}"/>
              </a:ext>
            </a:extLst>
          </p:cNvPr>
          <p:cNvSpPr>
            <a:spLocks noGrp="1"/>
          </p:cNvSpPr>
          <p:nvPr>
            <p:ph type="title"/>
          </p:nvPr>
        </p:nvSpPr>
        <p:spPr/>
        <p:txBody>
          <a:bodyPr/>
          <a:lstStyle/>
          <a:p>
            <a:r>
              <a:rPr lang="en-ID" dirty="0"/>
              <a:t>Thank you</a:t>
            </a:r>
            <a:endParaRPr lang="en-US" dirty="0"/>
          </a:p>
        </p:txBody>
      </p:sp>
    </p:spTree>
    <p:extLst>
      <p:ext uri="{BB962C8B-B14F-4D97-AF65-F5344CB8AC3E}">
        <p14:creationId xmlns:p14="http://schemas.microsoft.com/office/powerpoint/2010/main" val="85588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18656D-9346-453D-80AB-B8245A88C6C8}"/>
              </a:ext>
            </a:extLst>
          </p:cNvPr>
          <p:cNvSpPr>
            <a:spLocks noGrp="1"/>
          </p:cNvSpPr>
          <p:nvPr>
            <p:ph type="title"/>
          </p:nvPr>
        </p:nvSpPr>
        <p:spPr/>
        <p:txBody>
          <a:bodyPr/>
          <a:lstStyle/>
          <a:p>
            <a:r>
              <a:rPr lang="en-US" dirty="0">
                <a:latin typeface="Trebuchet MS" panose="020B0603020202020204" pitchFamily="34" charset="0"/>
              </a:rPr>
              <a:t>Voice Of Customer</a:t>
            </a:r>
          </a:p>
        </p:txBody>
      </p:sp>
      <p:sp>
        <p:nvSpPr>
          <p:cNvPr id="20" name="Rectangle 19">
            <a:extLst>
              <a:ext uri="{FF2B5EF4-FFF2-40B4-BE49-F238E27FC236}">
                <a16:creationId xmlns:a16="http://schemas.microsoft.com/office/drawing/2014/main" id="{0F1E13CC-1E6C-445A-A498-62EE8D63B9DE}"/>
              </a:ext>
            </a:extLst>
          </p:cNvPr>
          <p:cNvSpPr/>
          <p:nvPr/>
        </p:nvSpPr>
        <p:spPr>
          <a:xfrm>
            <a:off x="430209" y="1054476"/>
            <a:ext cx="11304591" cy="2374753"/>
          </a:xfrm>
          <a:prstGeom prst="rect">
            <a:avLst/>
          </a:prstGeom>
        </p:spPr>
        <p:txBody>
          <a:bodyPr wrap="square">
            <a:spAutoFit/>
          </a:bodyPr>
          <a:lstStyle/>
          <a:p>
            <a:r>
              <a:rPr lang="en-US" dirty="0">
                <a:solidFill>
                  <a:schemeClr val="accent1"/>
                </a:solidFill>
                <a:latin typeface="Trebuchet MS" panose="020B0603020202020204" pitchFamily="34" charset="0"/>
              </a:rPr>
              <a:t>Voice of Customer refers to review comments  on the customer facing application. Based on the experience of the users with the application, we are going to design a model to predict the review comments are positively or negatively polarized</a:t>
            </a:r>
          </a:p>
          <a:p>
            <a:br>
              <a:rPr lang="en-US" sz="1400" dirty="0"/>
            </a:br>
            <a:endParaRPr lang="en-US" sz="1400" dirty="0">
              <a:solidFill>
                <a:schemeClr val="tx2"/>
              </a:solidFill>
            </a:endParaRPr>
          </a:p>
          <a:p>
            <a:pPr marL="285750" indent="-285750">
              <a:lnSpc>
                <a:spcPct val="120000"/>
              </a:lnSpc>
              <a:spcAft>
                <a:spcPts val="600"/>
              </a:spcAft>
              <a:buClr>
                <a:srgbClr val="EB2A2D"/>
              </a:buClr>
              <a:buSzPct val="150000"/>
              <a:buFont typeface="Arial" panose="020B0604020202020204" pitchFamily="34" charset="0"/>
              <a:buChar char="•"/>
            </a:pPr>
            <a:r>
              <a:rPr lang="en-US" sz="1600" dirty="0">
                <a:latin typeface="Trebuchet MS" panose="020B0603020202020204" pitchFamily="34" charset="0"/>
                <a:cs typeface="Calibri" panose="020F0502020204030204" pitchFamily="34" charset="0"/>
              </a:rPr>
              <a:t>Review Comments from Play Store has been extracted using Web Scrapping for Fly Delta and Air Canada Application</a:t>
            </a:r>
            <a:r>
              <a:rPr lang="en-US" sz="1400" dirty="0">
                <a:solidFill>
                  <a:schemeClr val="tx2"/>
                </a:solidFill>
                <a:latin typeface="Trebuchet MS" panose="020B0603020202020204" pitchFamily="34" charset="0"/>
              </a:rPr>
              <a:t> </a:t>
            </a:r>
          </a:p>
          <a:p>
            <a:pPr marL="285750" indent="-285750">
              <a:lnSpc>
                <a:spcPct val="120000"/>
              </a:lnSpc>
              <a:spcAft>
                <a:spcPts val="600"/>
              </a:spcAft>
              <a:buClr>
                <a:srgbClr val="EB2A2D"/>
              </a:buClr>
              <a:buSzPct val="150000"/>
              <a:buFont typeface="Arial" panose="020B0604020202020204" pitchFamily="34" charset="0"/>
              <a:buChar char="•"/>
            </a:pPr>
            <a:r>
              <a:rPr lang="en-US" sz="1600" dirty="0">
                <a:latin typeface="Trebuchet MS" panose="020B0603020202020204" pitchFamily="34" charset="0"/>
                <a:cs typeface="Calibri" panose="020F0502020204030204" pitchFamily="34" charset="0"/>
              </a:rPr>
              <a:t>Total Number of Records Used – 785</a:t>
            </a:r>
          </a:p>
          <a:p>
            <a:pPr marL="285750" indent="-285750">
              <a:lnSpc>
                <a:spcPct val="120000"/>
              </a:lnSpc>
              <a:spcAft>
                <a:spcPts val="600"/>
              </a:spcAft>
              <a:buClr>
                <a:srgbClr val="EB2A2D"/>
              </a:buClr>
              <a:buSzPct val="15000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FE7E0ED0-8F29-42A1-B010-79CCD2FC8749}"/>
              </a:ext>
            </a:extLst>
          </p:cNvPr>
          <p:cNvPicPr>
            <a:picLocks noChangeAspect="1"/>
          </p:cNvPicPr>
          <p:nvPr/>
        </p:nvPicPr>
        <p:blipFill>
          <a:blip r:embed="rId3"/>
          <a:stretch>
            <a:fillRect/>
          </a:stretch>
        </p:blipFill>
        <p:spPr>
          <a:xfrm>
            <a:off x="3452849" y="3048877"/>
            <a:ext cx="5286301" cy="3554484"/>
          </a:xfrm>
          <a:prstGeom prst="rect">
            <a:avLst/>
          </a:prstGeom>
        </p:spPr>
      </p:pic>
    </p:spTree>
    <p:extLst>
      <p:ext uri="{BB962C8B-B14F-4D97-AF65-F5344CB8AC3E}">
        <p14:creationId xmlns:p14="http://schemas.microsoft.com/office/powerpoint/2010/main" val="345290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609600"/>
            <a:ext cx="8596668" cy="452432"/>
          </a:xfrm>
        </p:spPr>
        <p:txBody>
          <a:bodyPr/>
          <a:lstStyle/>
          <a:p>
            <a:r>
              <a:rPr lang="en-US" b="0" dirty="0">
                <a:solidFill>
                  <a:schemeClr val="tx1"/>
                </a:solidFill>
                <a:latin typeface="Trebuchet MS" panose="020B0603020202020204" pitchFamily="34" charset="0"/>
              </a:rPr>
              <a:t>Text Preprocessing</a:t>
            </a:r>
          </a:p>
        </p:txBody>
      </p:sp>
      <p:sp>
        <p:nvSpPr>
          <p:cNvPr id="8" name="Content Placeholder 2">
            <a:extLst>
              <a:ext uri="{FF2B5EF4-FFF2-40B4-BE49-F238E27FC236}">
                <a16:creationId xmlns:a16="http://schemas.microsoft.com/office/drawing/2014/main" id="{6A86C4AE-B543-40F7-BD0F-C596C2030A87}"/>
              </a:ext>
            </a:extLst>
          </p:cNvPr>
          <p:cNvSpPr txBox="1">
            <a:spLocks/>
          </p:cNvSpPr>
          <p:nvPr/>
        </p:nvSpPr>
        <p:spPr>
          <a:xfrm>
            <a:off x="677334" y="1389061"/>
            <a:ext cx="8881004" cy="3768727"/>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stop words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punctuation </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extra spaces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digits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Normalizing the words by lemmatization</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Stripping the sentence</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Lowering the sentences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Taking the individual the words as features as ng-grams 1-1</a:t>
            </a:r>
          </a:p>
        </p:txBody>
      </p:sp>
    </p:spTree>
    <p:extLst>
      <p:ext uri="{BB962C8B-B14F-4D97-AF65-F5344CB8AC3E}">
        <p14:creationId xmlns:p14="http://schemas.microsoft.com/office/powerpoint/2010/main" val="180810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A2377A-25CC-4D05-8A91-9F15CE115F0B}"/>
              </a:ext>
            </a:extLst>
          </p:cNvPr>
          <p:cNvSpPr>
            <a:spLocks noGrp="1"/>
          </p:cNvSpPr>
          <p:nvPr>
            <p:ph type="title"/>
          </p:nvPr>
        </p:nvSpPr>
        <p:spPr>
          <a:xfrm>
            <a:off x="538162" y="4861624"/>
            <a:ext cx="6646212" cy="552230"/>
          </a:xfrm>
        </p:spPr>
        <p:txBody>
          <a:bodyPr/>
          <a:lstStyle/>
          <a:p>
            <a:r>
              <a:rPr lang="en-US" sz="2800" dirty="0">
                <a:solidFill>
                  <a:schemeClr val="tx1"/>
                </a:solidFill>
                <a:latin typeface="Trebuchet MS" panose="020B0603020202020204" pitchFamily="34" charset="0"/>
              </a:rPr>
              <a:t>Machine Learning Approaches &amp; Results</a:t>
            </a:r>
          </a:p>
        </p:txBody>
      </p:sp>
      <p:sp>
        <p:nvSpPr>
          <p:cNvPr id="5" name="Oval 4">
            <a:extLst>
              <a:ext uri="{FF2B5EF4-FFF2-40B4-BE49-F238E27FC236}">
                <a16:creationId xmlns:a16="http://schemas.microsoft.com/office/drawing/2014/main" id="{098774E1-4711-4AE4-BFB4-2F2EAB6AFB57}"/>
              </a:ext>
            </a:extLst>
          </p:cNvPr>
          <p:cNvSpPr/>
          <p:nvPr/>
        </p:nvSpPr>
        <p:spPr>
          <a:xfrm>
            <a:off x="5209590" y="1543270"/>
            <a:ext cx="552230" cy="552230"/>
          </a:xfrm>
          <a:prstGeom prst="ellipse">
            <a:avLst/>
          </a:prstGeom>
          <a:solidFill>
            <a:srgbClr val="FC6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9FA0B004-043E-4540-BFC3-08FA2C91B1E2}"/>
              </a:ext>
            </a:extLst>
          </p:cNvPr>
          <p:cNvSpPr/>
          <p:nvPr/>
        </p:nvSpPr>
        <p:spPr>
          <a:xfrm>
            <a:off x="3925437"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EA31F58F-4FD6-41D3-B87D-58C349E9E374}"/>
              </a:ext>
            </a:extLst>
          </p:cNvPr>
          <p:cNvSpPr/>
          <p:nvPr/>
        </p:nvSpPr>
        <p:spPr>
          <a:xfrm>
            <a:off x="10776403" y="6077855"/>
            <a:ext cx="552230" cy="55223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22" name="Freeform 13">
            <a:extLst>
              <a:ext uri="{FF2B5EF4-FFF2-40B4-BE49-F238E27FC236}">
                <a16:creationId xmlns:a16="http://schemas.microsoft.com/office/drawing/2014/main" id="{7AC8A9FF-C6BE-4D68-83C3-B326EF3F62AB}"/>
              </a:ext>
            </a:extLst>
          </p:cNvPr>
          <p:cNvSpPr>
            <a:spLocks/>
          </p:cNvSpPr>
          <p:nvPr/>
        </p:nvSpPr>
        <p:spPr bwMode="auto">
          <a:xfrm rot="18900000" flipH="1">
            <a:off x="5969859" y="40906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1365A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23" name="Freeform 13">
            <a:extLst>
              <a:ext uri="{FF2B5EF4-FFF2-40B4-BE49-F238E27FC236}">
                <a16:creationId xmlns:a16="http://schemas.microsoft.com/office/drawing/2014/main" id="{EBC0B96D-E534-4376-9D6C-6CA334CD4EBA}"/>
              </a:ext>
            </a:extLst>
          </p:cNvPr>
          <p:cNvSpPr>
            <a:spLocks/>
          </p:cNvSpPr>
          <p:nvPr/>
        </p:nvSpPr>
        <p:spPr bwMode="auto">
          <a:xfrm rot="18900000" flipH="1">
            <a:off x="6967974" y="1904189"/>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4" name="Picture Placeholder 13" descr="A building with a metal cage&#10;&#10;Description automatically generated">
            <a:extLst>
              <a:ext uri="{FF2B5EF4-FFF2-40B4-BE49-F238E27FC236}">
                <a16:creationId xmlns:a16="http://schemas.microsoft.com/office/drawing/2014/main" id="{A7CF4B92-AD9A-4866-B912-E0F5044A963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06594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Logistic Regression –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Logistic Regression is a Predictive Analysis that can be used when the target variable is Binary.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83.44%</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091400886"/>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0.95</a:t>
                      </a: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0.60</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0.71</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0.844932432432432</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10" name="Picture 9">
            <a:extLst>
              <a:ext uri="{FF2B5EF4-FFF2-40B4-BE49-F238E27FC236}">
                <a16:creationId xmlns:a16="http://schemas.microsoft.com/office/drawing/2014/main" id="{00000000-0008-0000-0000-000002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0"/>
            <a:ext cx="4890866" cy="2595881"/>
          </a:xfrm>
          <a:prstGeom prst="rect">
            <a:avLst/>
          </a:prstGeom>
        </p:spPr>
      </p:pic>
    </p:spTree>
    <p:extLst>
      <p:ext uri="{BB962C8B-B14F-4D97-AF65-F5344CB8AC3E}">
        <p14:creationId xmlns:p14="http://schemas.microsoft.com/office/powerpoint/2010/main" val="2294598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Random Forest –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4"/>
            <a:ext cx="10464278" cy="1705835"/>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Random forest consists of a large number of individual decision trees that operate as an ensemble. Each individual tree in the random forest spits out a class prediction and the class with the most votes becomes our model’s prediction</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82.17%</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0.93</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0.59</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0.808558558558558</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3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3" y="3165184"/>
            <a:ext cx="4890867" cy="2528841"/>
          </a:xfrm>
          <a:prstGeom prst="rect">
            <a:avLst/>
          </a:prstGeom>
        </p:spPr>
      </p:pic>
    </p:spTree>
    <p:extLst>
      <p:ext uri="{BB962C8B-B14F-4D97-AF65-F5344CB8AC3E}">
        <p14:creationId xmlns:p14="http://schemas.microsoft.com/office/powerpoint/2010/main" val="82019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XG Boost–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0464278" cy="176210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XGBoost</a:t>
            </a:r>
            <a:r>
              <a:rPr lang="en-US" sz="1400" dirty="0">
                <a:solidFill>
                  <a:schemeClr val="tx1"/>
                </a:solidFill>
                <a:latin typeface="Trebuchet MS" panose="020B0603020202020204" pitchFamily="34" charset="0"/>
              </a:rPr>
              <a:t> is an optimized gradient boosting algorithm through parallel processing, handling missing values and </a:t>
            </a:r>
            <a:r>
              <a:rPr lang="en-US" sz="1400" dirty="0" err="1">
                <a:solidFill>
                  <a:schemeClr val="tx1"/>
                </a:solidFill>
                <a:latin typeface="Trebuchet MS" panose="020B0603020202020204" pitchFamily="34" charset="0"/>
              </a:rPr>
              <a:t>and</a:t>
            </a:r>
            <a:r>
              <a:rPr lang="en-US" sz="1400" dirty="0">
                <a:solidFill>
                  <a:schemeClr val="tx1"/>
                </a:solidFill>
                <a:latin typeface="Trebuchet MS" panose="020B0603020202020204" pitchFamily="34" charset="0"/>
              </a:rPr>
              <a:t> regularization to avoid overfitting and bias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82.8%</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3088884887"/>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0.61</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0.8033783</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4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356367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Logistic Regression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Logistic Regression is a Predictive Analysis that can be used when the target variable is Binary.</a:t>
            </a:r>
          </a:p>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TfidfVectorizer</a:t>
            </a:r>
            <a:r>
              <a:rPr lang="en-US" sz="1400" dirty="0">
                <a:solidFill>
                  <a:schemeClr val="tx1"/>
                </a:solidFill>
                <a:latin typeface="Trebuchet MS" panose="020B0603020202020204" pitchFamily="34" charset="0"/>
              </a:rPr>
              <a:t>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87.26%</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464107136"/>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0.95</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0.62</a:t>
                      </a:r>
                    </a:p>
                  </a:txBody>
                  <a:tcPr/>
                </a:tc>
                <a:tc>
                  <a:txBody>
                    <a:bodyPr/>
                    <a:lstStyle/>
                    <a:p>
                      <a:r>
                        <a:rPr lang="en-US" sz="1200" dirty="0">
                          <a:latin typeface="Trebuchet MS" panose="020B0603020202020204" pitchFamily="34" charset="0"/>
                        </a:rPr>
                        <a:t>0.70</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0.78581081081081</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6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1"/>
            <a:ext cx="4890866" cy="2595880"/>
          </a:xfrm>
          <a:prstGeom prst="rect">
            <a:avLst/>
          </a:prstGeom>
        </p:spPr>
      </p:pic>
    </p:spTree>
    <p:extLst>
      <p:ext uri="{BB962C8B-B14F-4D97-AF65-F5344CB8AC3E}">
        <p14:creationId xmlns:p14="http://schemas.microsoft.com/office/powerpoint/2010/main" val="271466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Naïve Bayes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Naive Bayes is a classification algorithm for binary (two-class) and multi-class classification problems.  Instead of calculating the value for each attribute, it assumed to be conditionally independent given the target value.</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87.26%</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219602777"/>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0.97</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0.54</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0.757770270</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5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1"/>
            <a:ext cx="4890866" cy="2595880"/>
          </a:xfrm>
          <a:prstGeom prst="rect">
            <a:avLst/>
          </a:prstGeom>
        </p:spPr>
      </p:pic>
    </p:spTree>
    <p:extLst>
      <p:ext uri="{BB962C8B-B14F-4D97-AF65-F5344CB8AC3E}">
        <p14:creationId xmlns:p14="http://schemas.microsoft.com/office/powerpoint/2010/main" val="2407744321"/>
      </p:ext>
    </p:extLst>
  </p:cSld>
  <p:clrMapOvr>
    <a:masterClrMapping/>
  </p:clrMapOvr>
</p:sld>
</file>

<file path=ppt/theme/theme1.xml><?xml version="1.0" encoding="utf-8"?>
<a:theme xmlns:a="http://schemas.openxmlformats.org/drawingml/2006/main" name="Office Theme">
  <a:themeElements>
    <a:clrScheme name="Hexaware">
      <a:dk1>
        <a:srgbClr val="000000"/>
      </a:dk1>
      <a:lt1>
        <a:sysClr val="window" lastClr="FFFFFF"/>
      </a:lt1>
      <a:dk2>
        <a:srgbClr val="595959"/>
      </a:dk2>
      <a:lt2>
        <a:srgbClr val="FFFFFF"/>
      </a:lt2>
      <a:accent1>
        <a:srgbClr val="005AAB"/>
      </a:accent1>
      <a:accent2>
        <a:srgbClr val="EE292F"/>
      </a:accent2>
      <a:accent3>
        <a:srgbClr val="00D258"/>
      </a:accent3>
      <a:accent4>
        <a:srgbClr val="FFB81A"/>
      </a:accent4>
      <a:accent5>
        <a:srgbClr val="FC6D1D"/>
      </a:accent5>
      <a:accent6>
        <a:srgbClr val="F79646"/>
      </a:accent6>
      <a:hlink>
        <a:srgbClr val="828C93"/>
      </a:hlink>
      <a:folHlink>
        <a:srgbClr val="000000"/>
      </a:folHlink>
    </a:clrScheme>
    <a:fontScheme name="Hexaware">
      <a:majorFont>
        <a:latin typeface="Lato Heavy"/>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8D017F5A48A84C8A8AEE75A177F78C" ma:contentTypeVersion="10" ma:contentTypeDescription="Create a new document." ma:contentTypeScope="" ma:versionID="d437b8693ee218144f41fab3c7cfc999">
  <xsd:schema xmlns:xsd="http://www.w3.org/2001/XMLSchema" xmlns:xs="http://www.w3.org/2001/XMLSchema" xmlns:p="http://schemas.microsoft.com/office/2006/metadata/properties" xmlns:ns2="7a62bad7-de09-424f-b75e-12da46a7e743" xmlns:ns3="14faef0b-a38b-4358-9136-a6e160f88f96" targetNamespace="http://schemas.microsoft.com/office/2006/metadata/properties" ma:root="true" ma:fieldsID="b114b8183214e5674b82ecb78f8f5ec3" ns2:_="" ns3:_="">
    <xsd:import namespace="7a62bad7-de09-424f-b75e-12da46a7e743"/>
    <xsd:import namespace="14faef0b-a38b-4358-9136-a6e160f88f9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62bad7-de09-424f-b75e-12da46a7e74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faef0b-a38b-4358-9136-a6e160f88f9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F68A8-D7B0-4AC6-82D0-15983BD0E401}">
  <ds:schemaRefs>
    <ds:schemaRef ds:uri="7a62bad7-de09-424f-b75e-12da46a7e743"/>
    <ds:schemaRef ds:uri="http://schemas.microsoft.com/office/2006/metadata/properties"/>
    <ds:schemaRef ds:uri="14faef0b-a38b-4358-9136-a6e160f88f96"/>
    <ds:schemaRef ds:uri="http://purl.org/dc/dcmitype/"/>
    <ds:schemaRef ds:uri="http://schemas.microsoft.com/office/2006/documentManagement/types"/>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73690C0D-EF45-4664-A011-CE0DFA4951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62bad7-de09-424f-b75e-12da46a7e743"/>
    <ds:schemaRef ds:uri="14faef0b-a38b-4358-9136-a6e160f88f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2AAF66-76F5-4A9F-AE7B-7F09C7C4F9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3586</TotalTime>
  <Words>1141</Words>
  <Application>Microsoft Office PowerPoint</Application>
  <PresentationFormat>Widescreen</PresentationFormat>
  <Paragraphs>349</Paragraphs>
  <Slides>17</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Lato</vt:lpstr>
      <vt:lpstr>Lato Heavy</vt:lpstr>
      <vt:lpstr>Trebuchet MS</vt:lpstr>
      <vt:lpstr>Arial</vt:lpstr>
      <vt:lpstr>Calibri</vt:lpstr>
      <vt:lpstr>Office Theme</vt:lpstr>
      <vt:lpstr>Microsoft Excel Worksheet</vt:lpstr>
      <vt:lpstr>Voice of Customers</vt:lpstr>
      <vt:lpstr>Voice Of Customer</vt:lpstr>
      <vt:lpstr>Text Preprocessing</vt:lpstr>
      <vt:lpstr>Machine Learning Approaches &amp; Results</vt:lpstr>
      <vt:lpstr>Logistic Regression – Count Vectorizer</vt:lpstr>
      <vt:lpstr>Random Forest – Count Vectorizer</vt:lpstr>
      <vt:lpstr>XG Boost– Count Vectorizer</vt:lpstr>
      <vt:lpstr>Logistic Regression – TFIDF Vectorizer</vt:lpstr>
      <vt:lpstr>Naïve Bayes – TFIDF Vectorizer</vt:lpstr>
      <vt:lpstr>Random Forest – TFIDF Vectorizer</vt:lpstr>
      <vt:lpstr>XG Boost– TFIDF Vectorizer</vt:lpstr>
      <vt:lpstr>Lexicon Model - Vader</vt:lpstr>
      <vt:lpstr>Deep Learning Approach</vt:lpstr>
      <vt:lpstr>Text Preprocessing</vt:lpstr>
      <vt:lpstr>Bi Directional LSTM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Hexaware</dc:creator>
  <cp:lastModifiedBy>Logesh Kumar</cp:lastModifiedBy>
  <cp:revision>44</cp:revision>
  <dcterms:created xsi:type="dcterms:W3CDTF">2019-03-23T02:59:09Z</dcterms:created>
  <dcterms:modified xsi:type="dcterms:W3CDTF">2020-05-19T07:02:00Z</dcterms:modified>
  <cp:version>V1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0x010100308D017F5A48A84C8A8AEE75A177F78C</vt:lpwstr>
  </property>
</Properties>
</file>