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storage/emulated/0/Android/data/cn.wps.moffice_eng/.Cloud/i18n/558211974/f/a8a192c2-cd75-479c-ac94-8da83998a884/employee_data%25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567930" y="3314150"/>
            <a:ext cx="10597212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R.LOGESHWARAN</a:t>
            </a:r>
          </a:p>
          <a:p>
            <a:r>
              <a:rPr dirty="0" sz="2400" lang="en-US"/>
              <a:t>REGISTER NO: 312207160 AND 9FE037D46DC3DE5B2B741EE3C04025E9</a:t>
            </a:r>
          </a:p>
          <a:p>
            <a:r>
              <a:rPr dirty="0" sz="2400" lang="en-US"/>
              <a:t>DEPARTMENT: B. COM (MARKETING MANAGEMENT)</a:t>
            </a:r>
            <a:endParaRPr altLang="en-US" dirty="0" lang="zh-CN"/>
          </a:p>
          <a:p>
            <a:r>
              <a:rPr dirty="0" sz="2400" lang="en-US"/>
              <a:t>COLLEGE: A.M.JAIN COLLEGE MEENAMBAKKAM CHENNAI-61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916379838823</cp:lastModifiedBy>
  <dcterms:created xsi:type="dcterms:W3CDTF">2024-03-26T21:07:22Z</dcterms:created>
  <dcterms:modified xsi:type="dcterms:W3CDTF">2024-09-11T07:23:48Z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cb34950bf17c4caaa4133c42cf5bc27f</vt:lpwstr>
  </property>
</Properties>
</file>