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type="screen16x9" cy="6858000" cx="12192000"/>
  <p:notesSz cx="9143861" cy="6857895"/>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chemeClr val="tx1"/>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chemeClr val="tx1"/>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chemeClr val="tx1"/>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chemeClr val="tx1"/>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chemeClr val="tx1"/>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chemeClr val="tx1"/>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79" name=""/>
        <p:cNvGrpSpPr/>
        <p:nvPr/>
      </p:nvGrpSpPr>
      <p:grpSpPr>
        <a:xfrm>
          <a:off x="0" y="0"/>
          <a:ext cx="0" cy="0"/>
          <a:chOff x="0" y="0"/>
          <a:chExt cx="0" cy="0"/>
        </a:xfrm>
      </p:grpSpPr>
      <p:sp>
        <p:nvSpPr>
          <p:cNvPr id="1048802"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&lt;#&gt;</a:t>
            </a:fld>
            <a:endParaRPr altLang="en-US" sz="1200" lang="zh-CN">
              <a:latin typeface="Calibri" pitchFamily="0" charset="0"/>
              <a:ea typeface="等线" pitchFamily="0" charset="0"/>
              <a:cs typeface="Calibri" pitchFamily="0" charset="0"/>
            </a:endParaRPr>
          </a:p>
        </p:txBody>
      </p:sp>
      <p:sp>
        <p:nvSpPr>
          <p:cNvPr id="1048803" name="文本框"/>
          <p:cNvSpPr>
            <a:spLocks noGrp="1"/>
          </p:cNvSpPr>
          <p:nvPr>
            <p:ph type="hdr"/>
          </p:nvPr>
        </p:nvSpPr>
        <p:spPr>
          <a:xfrm rot="0">
            <a:off x="0" y="0"/>
            <a:ext cx="5283200" cy="344488"/>
          </a:xfrm>
          <a:prstGeom prst="rect"/>
          <a:noFill/>
          <a:ln w="12700" cap="flat" cmpd="sng">
            <a:noFill/>
            <a:prstDash val="solid"/>
            <a:miter/>
          </a:ln>
        </p:spPr>
        <p:txBody>
          <a:bodyPr anchor="t"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
        <p:nvSpPr>
          <p:cNvPr id="1048804" name="文本框"/>
          <p:cNvSpPr>
            <a:spLocks noGrp="1"/>
          </p:cNvSpPr>
          <p:nvPr>
            <p:ph type="dt" idx="1"/>
          </p:nvPr>
        </p:nvSpPr>
        <p:spPr>
          <a:xfrm rot="0">
            <a:off x="6905625" y="0"/>
            <a:ext cx="5283200" cy="344488"/>
          </a:xfrm>
          <a:prstGeom prst="rect"/>
          <a:noFill/>
          <a:ln w="12700" cap="flat" cmpd="sng">
            <a:noFill/>
            <a:prstDash val="solid"/>
            <a:miter/>
          </a:ln>
        </p:spPr>
        <p:txBody>
          <a:bodyPr anchor="t" anchorCtr="0" bIns="45720" lIns="91440" rIns="91440" tIns="45720" vert="horz" wrap="square">
            <a:prstTxWarp prst="textNoShape"/>
          </a:bodyPr>
          <a:p>
            <a:pPr algn="r"/>
            <a:fld id="{CAD2D6BD-DE1B-4B5F-8B41-2702339687B9}" type="datetime1">
              <a:rPr altLang="zh-CN" sz="1200" lang="en-US">
                <a:latin typeface="Calibri" pitchFamily="0" charset="0"/>
                <a:ea typeface="等线" pitchFamily="0" charset="0"/>
                <a:cs typeface="Calibri" pitchFamily="0" charset="0"/>
              </a:rPr>
              <a:t>8/26/2025</a:t>
            </a:fld>
            <a:endParaRPr altLang="en-US" sz="1200" lang="zh-CN">
              <a:latin typeface="Calibri" pitchFamily="0" charset="0"/>
              <a:ea typeface="等线" pitchFamily="0" charset="0"/>
              <a:cs typeface="Calibri" pitchFamily="0" charset="0"/>
            </a:endParaRPr>
          </a:p>
        </p:txBody>
      </p:sp>
      <p:sp>
        <p:nvSpPr>
          <p:cNvPr id="1048805" name="对象"/>
          <p:cNvSpPr>
            <a:spLocks noChangeAspect="1" noGrp="1"/>
          </p:cNvSpPr>
          <p:nvPr>
            <p:ph type="sldImg" idx="2"/>
          </p:nvPr>
        </p:nvSpPr>
        <p:spPr>
          <a:xfrm rot="0">
            <a:off x="4038600" y="857250"/>
            <a:ext cx="4114800" cy="2314575"/>
          </a:xfrm>
          <a:prstGeom prst="rect"/>
          <a:noFill/>
          <a:ln w="12700" cap="flat" cmpd="sng">
            <a:solidFill>
              <a:srgbClr val="000000"/>
            </a:solidFill>
            <a:prstDash val="solid"/>
            <a:round/>
          </a:ln>
        </p:spPr>
      </p:sp>
      <p:sp>
        <p:nvSpPr>
          <p:cNvPr id="1048806" name="文本框"/>
          <p:cNvSpPr>
            <a:spLocks noGrp="1"/>
          </p:cNvSpPr>
          <p:nvPr>
            <p:ph type="body" idx="3"/>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807" name="文本框"/>
          <p:cNvSpPr>
            <a:spLocks noGrp="1"/>
          </p:cNvSpPr>
          <p:nvPr>
            <p:ph type="ftr" idx="4"/>
          </p:nvPr>
        </p:nvSpPr>
        <p:spPr>
          <a:xfrm rot="0">
            <a:off x="0"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Tree>
  </p:cSld>
  <p:clrMap accent1="accent1" accent2="accent2" accent3="accent3" accent4="accent4" accent5="accent5" accent6="accent6" bg1="lt1" bg2="lt2" tx1="dk1" tx2="dk2" hlink="hlink" folHlink="folHlink"/>
  <p:hf dt="0" ftr="0" hdr="0" sldNum="1"/>
  <p:notesStyle>
    <a:lvl1pPr algn="l" defTabSz="914400" eaLnBrk="1" fontAlgn="auto" hangingPunct="1" indent="0" latinLnBrk="0" marL="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1pPr>
    <a:lvl2pPr algn="l" defTabSz="914400" eaLnBrk="1" fontAlgn="auto" hangingPunct="1" indent="0" latinLnBrk="0" marL="457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2pPr>
    <a:lvl3pPr algn="l" defTabSz="914400" eaLnBrk="1" fontAlgn="auto" hangingPunct="1" indent="0" latinLnBrk="0" marL="914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3pPr>
    <a:lvl4pPr algn="l" defTabSz="914400" eaLnBrk="1" fontAlgn="auto" hangingPunct="1" indent="0" latinLnBrk="0" marL="13716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4pPr>
    <a:lvl5pPr algn="l" defTabSz="914400" eaLnBrk="1" fontAlgn="auto" hangingPunct="1" indent="0" latinLnBrk="0" marL="18288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5pPr>
    <a:lvl6pPr algn="l" defTabSz="914400" eaLnBrk="1" fontAlgn="auto" hangingPunct="1" indent="0" latinLnBrk="0" marL="22860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6pPr>
    <a:lvl7pPr algn="l" defTabSz="914400" eaLnBrk="1" fontAlgn="auto" hangingPunct="1" indent="0" latinLnBrk="0" marL="2743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7pPr>
    <a:lvl8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8pPr>
    <a:lvl9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30" name=""/>
        <p:cNvGrpSpPr/>
        <p:nvPr/>
      </p:nvGrpSpPr>
      <p:grpSpPr>
        <a:xfrm>
          <a:off x="0" y="0"/>
          <a:ext cx="0" cy="0"/>
          <a:chOff x="0" y="0"/>
          <a:chExt cx="0" cy="0"/>
        </a:xfrm>
      </p:grpSpPr>
      <p:sp>
        <p:nvSpPr>
          <p:cNvPr id="104861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a:t>
            </a:fld>
            <a:endParaRPr altLang="en-US" sz="1200" lang="zh-CN">
              <a:latin typeface="Calibri" pitchFamily="0" charset="0"/>
              <a:ea typeface="等线" pitchFamily="0" charset="0"/>
              <a:cs typeface="Calibri" pitchFamily="0" charset="0"/>
            </a:endParaRPr>
          </a:p>
        </p:txBody>
      </p:sp>
      <p:sp>
        <p:nvSpPr>
          <p:cNvPr id="1048614" name="对象"/>
          <p:cNvSpPr>
            <a:spLocks noChangeAspect="1" noGrp="1"/>
          </p:cNvSpPr>
          <p:nvPr>
            <p:ph type="sldImg"/>
          </p:nvPr>
        </p:nvSpPr>
        <p:spPr>
          <a:xfrm rot="0">
            <a:off x="4038600" y="857250"/>
            <a:ext cx="4114800" cy="2314575"/>
          </a:xfrm>
          <a:prstGeom prst="rect"/>
          <a:noFill/>
          <a:ln w="12700" cap="flat" cmpd="sng">
            <a:noFill/>
            <a:prstDash val="solid"/>
            <a:miter/>
          </a:ln>
        </p:spPr>
      </p:sp>
      <p:sp>
        <p:nvSpPr>
          <p:cNvPr id="1048615"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64" name=""/>
        <p:cNvGrpSpPr/>
        <p:nvPr/>
      </p:nvGrpSpPr>
      <p:grpSpPr>
        <a:xfrm>
          <a:off x="0" y="0"/>
          <a:ext cx="0" cy="0"/>
          <a:chOff x="0" y="0"/>
          <a:chExt cx="0" cy="0"/>
        </a:xfrm>
      </p:grpSpPr>
      <p:sp>
        <p:nvSpPr>
          <p:cNvPr id="1048730"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10</a:t>
            </a:fld>
            <a:endParaRPr altLang="en-US" sz="1200" lang="zh-CN">
              <a:latin typeface="Calibri" pitchFamily="0" charset="0"/>
              <a:ea typeface="等线" pitchFamily="0" charset="0"/>
              <a:cs typeface="Calibri" pitchFamily="0" charset="0"/>
            </a:endParaRPr>
          </a:p>
        </p:txBody>
      </p:sp>
      <p:sp>
        <p:nvSpPr>
          <p:cNvPr id="1048731" name="对象"/>
          <p:cNvSpPr>
            <a:spLocks noGrp="1"/>
          </p:cNvSpPr>
          <p:nvPr>
            <p:ph type="sldImg"/>
          </p:nvPr>
        </p:nvSpPr>
        <p:spPr>
          <a:xfrm rot="0">
            <a:off x="4038600" y="857250"/>
            <a:ext cx="4114800" cy="2314575"/>
          </a:xfrm>
          <a:prstGeom prst="rect"/>
          <a:noFill/>
          <a:ln w="12700" cap="flat" cmpd="sng">
            <a:noFill/>
            <a:prstDash val="solid"/>
            <a:miter/>
          </a:ln>
        </p:spPr>
      </p:sp>
      <p:sp>
        <p:nvSpPr>
          <p:cNvPr id="1048732"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67" name=""/>
        <p:cNvGrpSpPr/>
        <p:nvPr/>
      </p:nvGrpSpPr>
      <p:grpSpPr>
        <a:xfrm>
          <a:off x="0" y="0"/>
          <a:ext cx="0" cy="0"/>
          <a:chOff x="0" y="0"/>
          <a:chExt cx="0" cy="0"/>
        </a:xfrm>
      </p:grpSpPr>
      <p:sp>
        <p:nvSpPr>
          <p:cNvPr id="1048741"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11</a:t>
            </a:fld>
            <a:endParaRPr altLang="en-US" sz="1200" lang="zh-CN">
              <a:latin typeface="Calibri" pitchFamily="0" charset="0"/>
              <a:ea typeface="等线" pitchFamily="0" charset="0"/>
              <a:cs typeface="Calibri" pitchFamily="0" charset="0"/>
            </a:endParaRPr>
          </a:p>
        </p:txBody>
      </p:sp>
      <p:sp>
        <p:nvSpPr>
          <p:cNvPr id="1048742" name="对象"/>
          <p:cNvSpPr>
            <a:spLocks noGrp="1"/>
          </p:cNvSpPr>
          <p:nvPr>
            <p:ph type="sldImg"/>
          </p:nvPr>
        </p:nvSpPr>
        <p:spPr>
          <a:xfrm rot="0">
            <a:off x="4038600" y="857250"/>
            <a:ext cx="4114800" cy="2314575"/>
          </a:xfrm>
          <a:prstGeom prst="rect"/>
          <a:noFill/>
          <a:ln w="12700" cap="flat" cmpd="sng">
            <a:noFill/>
            <a:prstDash val="solid"/>
            <a:miter/>
          </a:ln>
        </p:spPr>
      </p:sp>
      <p:sp>
        <p:nvSpPr>
          <p:cNvPr id="1048743"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37" name=""/>
        <p:cNvGrpSpPr/>
        <p:nvPr/>
      </p:nvGrpSpPr>
      <p:grpSpPr>
        <a:xfrm>
          <a:off x="0" y="0"/>
          <a:ext cx="0" cy="0"/>
          <a:chOff x="0" y="0"/>
          <a:chExt cx="0" cy="0"/>
        </a:xfrm>
      </p:grpSpPr>
      <p:sp>
        <p:nvSpPr>
          <p:cNvPr id="1048648"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2</a:t>
            </a:fld>
            <a:endParaRPr altLang="en-US" sz="1200" lang="zh-CN">
              <a:latin typeface="Calibri" pitchFamily="0" charset="0"/>
              <a:ea typeface="等线" pitchFamily="0" charset="0"/>
              <a:cs typeface="Calibri" pitchFamily="0" charset="0"/>
            </a:endParaRPr>
          </a:p>
        </p:txBody>
      </p:sp>
      <p:sp>
        <p:nvSpPr>
          <p:cNvPr id="1048649" name="对象"/>
          <p:cNvSpPr>
            <a:spLocks noGrp="1"/>
          </p:cNvSpPr>
          <p:nvPr>
            <p:ph type="sldImg"/>
          </p:nvPr>
        </p:nvSpPr>
        <p:spPr>
          <a:xfrm rot="0">
            <a:off x="4038600" y="857250"/>
            <a:ext cx="4114800" cy="2314575"/>
          </a:xfrm>
          <a:prstGeom prst="rect"/>
          <a:noFill/>
          <a:ln w="12700" cap="flat" cmpd="sng">
            <a:noFill/>
            <a:prstDash val="solid"/>
            <a:miter/>
          </a:ln>
        </p:spPr>
      </p:sp>
      <p:sp>
        <p:nvSpPr>
          <p:cNvPr id="1048650"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42" name=""/>
        <p:cNvGrpSpPr/>
        <p:nvPr/>
      </p:nvGrpSpPr>
      <p:grpSpPr>
        <a:xfrm>
          <a:off x="0" y="0"/>
          <a:ext cx="0" cy="0"/>
          <a:chOff x="0" y="0"/>
          <a:chExt cx="0" cy="0"/>
        </a:xfrm>
      </p:grpSpPr>
      <p:sp>
        <p:nvSpPr>
          <p:cNvPr id="1048668"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3</a:t>
            </a:fld>
            <a:endParaRPr altLang="en-US" sz="1200" lang="zh-CN">
              <a:latin typeface="Calibri" pitchFamily="0" charset="0"/>
              <a:ea typeface="等线" pitchFamily="0" charset="0"/>
              <a:cs typeface="Calibri" pitchFamily="0" charset="0"/>
            </a:endParaRPr>
          </a:p>
        </p:txBody>
      </p:sp>
      <p:sp>
        <p:nvSpPr>
          <p:cNvPr id="1048669" name="对象"/>
          <p:cNvSpPr>
            <a:spLocks noGrp="1"/>
          </p:cNvSpPr>
          <p:nvPr>
            <p:ph type="sldImg"/>
          </p:nvPr>
        </p:nvSpPr>
        <p:spPr>
          <a:xfrm rot="0">
            <a:off x="4038600" y="857250"/>
            <a:ext cx="4114800" cy="2314575"/>
          </a:xfrm>
          <a:prstGeom prst="rect"/>
          <a:noFill/>
          <a:ln w="12700" cap="flat" cmpd="sng">
            <a:noFill/>
            <a:prstDash val="solid"/>
            <a:miter/>
          </a:ln>
        </p:spPr>
      </p:sp>
      <p:sp>
        <p:nvSpPr>
          <p:cNvPr id="1048670"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45" name=""/>
        <p:cNvGrpSpPr/>
        <p:nvPr/>
      </p:nvGrpSpPr>
      <p:grpSpPr>
        <a:xfrm>
          <a:off x="0" y="0"/>
          <a:ext cx="0" cy="0"/>
          <a:chOff x="0" y="0"/>
          <a:chExt cx="0" cy="0"/>
        </a:xfrm>
      </p:grpSpPr>
      <p:sp>
        <p:nvSpPr>
          <p:cNvPr id="1048675"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4</a:t>
            </a:fld>
            <a:endParaRPr altLang="en-US" sz="1200" lang="zh-CN">
              <a:latin typeface="Calibri" pitchFamily="0" charset="0"/>
              <a:ea typeface="等线" pitchFamily="0" charset="0"/>
              <a:cs typeface="Calibri" pitchFamily="0" charset="0"/>
            </a:endParaRPr>
          </a:p>
        </p:txBody>
      </p:sp>
      <p:sp>
        <p:nvSpPr>
          <p:cNvPr id="1048676" name="对象"/>
          <p:cNvSpPr>
            <a:spLocks noGrp="1"/>
          </p:cNvSpPr>
          <p:nvPr>
            <p:ph type="sldImg"/>
          </p:nvPr>
        </p:nvSpPr>
        <p:spPr>
          <a:xfrm rot="0">
            <a:off x="4038600" y="857250"/>
            <a:ext cx="4114800" cy="2314575"/>
          </a:xfrm>
          <a:prstGeom prst="rect"/>
          <a:noFill/>
          <a:ln w="12700" cap="flat" cmpd="sng">
            <a:noFill/>
            <a:prstDash val="solid"/>
            <a:miter/>
          </a:ln>
        </p:spPr>
      </p:sp>
      <p:sp>
        <p:nvSpPr>
          <p:cNvPr id="1048677"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49" name=""/>
        <p:cNvGrpSpPr/>
        <p:nvPr/>
      </p:nvGrpSpPr>
      <p:grpSpPr>
        <a:xfrm>
          <a:off x="0" y="0"/>
          <a:ext cx="0" cy="0"/>
          <a:chOff x="0" y="0"/>
          <a:chExt cx="0" cy="0"/>
        </a:xfrm>
      </p:grpSpPr>
      <p:sp>
        <p:nvSpPr>
          <p:cNvPr id="1048685"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5</a:t>
            </a:fld>
            <a:endParaRPr altLang="en-US" sz="1200" lang="zh-CN">
              <a:latin typeface="Calibri" pitchFamily="0" charset="0"/>
              <a:ea typeface="等线" pitchFamily="0" charset="0"/>
              <a:cs typeface="Calibri" pitchFamily="0" charset="0"/>
            </a:endParaRPr>
          </a:p>
        </p:txBody>
      </p:sp>
      <p:sp>
        <p:nvSpPr>
          <p:cNvPr id="1048686" name="对象"/>
          <p:cNvSpPr>
            <a:spLocks noGrp="1"/>
          </p:cNvSpPr>
          <p:nvPr>
            <p:ph type="sldImg"/>
          </p:nvPr>
        </p:nvSpPr>
        <p:spPr>
          <a:xfrm rot="0">
            <a:off x="4038600" y="857250"/>
            <a:ext cx="4114800" cy="2314575"/>
          </a:xfrm>
          <a:prstGeom prst="rect"/>
          <a:noFill/>
          <a:ln w="12700" cap="flat" cmpd="sng">
            <a:noFill/>
            <a:prstDash val="solid"/>
            <a:miter/>
          </a:ln>
        </p:spPr>
      </p:sp>
      <p:sp>
        <p:nvSpPr>
          <p:cNvPr id="1048687"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52" name=""/>
        <p:cNvGrpSpPr/>
        <p:nvPr/>
      </p:nvGrpSpPr>
      <p:grpSpPr>
        <a:xfrm>
          <a:off x="0" y="0"/>
          <a:ext cx="0" cy="0"/>
          <a:chOff x="0" y="0"/>
          <a:chExt cx="0" cy="0"/>
        </a:xfrm>
      </p:grpSpPr>
      <p:sp>
        <p:nvSpPr>
          <p:cNvPr id="1048695"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6</a:t>
            </a:fld>
            <a:endParaRPr altLang="en-US" sz="1200" lang="zh-CN">
              <a:latin typeface="Calibri" pitchFamily="0" charset="0"/>
              <a:ea typeface="等线" pitchFamily="0" charset="0"/>
              <a:cs typeface="Calibri" pitchFamily="0" charset="0"/>
            </a:endParaRPr>
          </a:p>
        </p:txBody>
      </p:sp>
      <p:sp>
        <p:nvSpPr>
          <p:cNvPr id="1048696" name="对象"/>
          <p:cNvSpPr>
            <a:spLocks noGrp="1"/>
          </p:cNvSpPr>
          <p:nvPr>
            <p:ph type="sldImg"/>
          </p:nvPr>
        </p:nvSpPr>
        <p:spPr>
          <a:xfrm rot="0">
            <a:off x="4038600" y="857250"/>
            <a:ext cx="4114800" cy="2314575"/>
          </a:xfrm>
          <a:prstGeom prst="rect"/>
          <a:noFill/>
          <a:ln w="12700" cap="flat" cmpd="sng">
            <a:noFill/>
            <a:prstDash val="solid"/>
            <a:miter/>
          </a:ln>
        </p:spPr>
      </p:sp>
      <p:sp>
        <p:nvSpPr>
          <p:cNvPr id="1048697"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55" name=""/>
        <p:cNvGrpSpPr/>
        <p:nvPr/>
      </p:nvGrpSpPr>
      <p:grpSpPr>
        <a:xfrm>
          <a:off x="0" y="0"/>
          <a:ext cx="0" cy="0"/>
          <a:chOff x="0" y="0"/>
          <a:chExt cx="0" cy="0"/>
        </a:xfrm>
      </p:grpSpPr>
      <p:sp>
        <p:nvSpPr>
          <p:cNvPr id="1048704"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7</a:t>
            </a:fld>
            <a:endParaRPr altLang="en-US" sz="1200" lang="zh-CN">
              <a:latin typeface="Calibri" pitchFamily="0" charset="0"/>
              <a:ea typeface="等线" pitchFamily="0" charset="0"/>
              <a:cs typeface="Calibri" pitchFamily="0" charset="0"/>
            </a:endParaRPr>
          </a:p>
        </p:txBody>
      </p:sp>
      <p:sp>
        <p:nvSpPr>
          <p:cNvPr id="1048705" name="对象"/>
          <p:cNvSpPr>
            <a:spLocks noGrp="1"/>
          </p:cNvSpPr>
          <p:nvPr>
            <p:ph type="sldImg"/>
          </p:nvPr>
        </p:nvSpPr>
        <p:spPr>
          <a:xfrm rot="0">
            <a:off x="4038600" y="857250"/>
            <a:ext cx="4114800" cy="2314575"/>
          </a:xfrm>
          <a:prstGeom prst="rect"/>
          <a:noFill/>
          <a:ln w="12700" cap="flat" cmpd="sng">
            <a:noFill/>
            <a:prstDash val="solid"/>
            <a:miter/>
          </a:ln>
        </p:spPr>
      </p:sp>
      <p:sp>
        <p:nvSpPr>
          <p:cNvPr id="1048706"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58" name=""/>
        <p:cNvGrpSpPr/>
        <p:nvPr/>
      </p:nvGrpSpPr>
      <p:grpSpPr>
        <a:xfrm>
          <a:off x="0" y="0"/>
          <a:ext cx="0" cy="0"/>
          <a:chOff x="0" y="0"/>
          <a:chExt cx="0" cy="0"/>
        </a:xfrm>
      </p:grpSpPr>
      <p:sp>
        <p:nvSpPr>
          <p:cNvPr id="1048715"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8</a:t>
            </a:fld>
            <a:endParaRPr altLang="en-US" sz="1200" lang="zh-CN">
              <a:latin typeface="Calibri" pitchFamily="0" charset="0"/>
              <a:ea typeface="等线" pitchFamily="0" charset="0"/>
              <a:cs typeface="Calibri" pitchFamily="0" charset="0"/>
            </a:endParaRPr>
          </a:p>
        </p:txBody>
      </p:sp>
      <p:sp>
        <p:nvSpPr>
          <p:cNvPr id="1048716" name="对象"/>
          <p:cNvSpPr>
            <a:spLocks noGrp="1"/>
          </p:cNvSpPr>
          <p:nvPr>
            <p:ph type="sldImg"/>
          </p:nvPr>
        </p:nvSpPr>
        <p:spPr>
          <a:xfrm rot="0">
            <a:off x="4038600" y="857250"/>
            <a:ext cx="4114800" cy="2314575"/>
          </a:xfrm>
          <a:prstGeom prst="rect"/>
          <a:noFill/>
          <a:ln w="12700" cap="flat" cmpd="sng">
            <a:noFill/>
            <a:prstDash val="solid"/>
            <a:miter/>
          </a:ln>
        </p:spPr>
      </p:sp>
      <p:sp>
        <p:nvSpPr>
          <p:cNvPr id="1048717"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61" name=""/>
        <p:cNvGrpSpPr/>
        <p:nvPr/>
      </p:nvGrpSpPr>
      <p:grpSpPr>
        <a:xfrm>
          <a:off x="0" y="0"/>
          <a:ext cx="0" cy="0"/>
          <a:chOff x="0" y="0"/>
          <a:chExt cx="0" cy="0"/>
        </a:xfrm>
      </p:grpSpPr>
      <p:sp>
        <p:nvSpPr>
          <p:cNvPr id="1048720"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9</a:t>
            </a:fld>
            <a:endParaRPr altLang="en-US" sz="1200" lang="zh-CN">
              <a:latin typeface="Calibri" pitchFamily="0" charset="0"/>
              <a:ea typeface="等线" pitchFamily="0" charset="0"/>
              <a:cs typeface="Calibri" pitchFamily="0" charset="0"/>
            </a:endParaRPr>
          </a:p>
        </p:txBody>
      </p:sp>
      <p:sp>
        <p:nvSpPr>
          <p:cNvPr id="1048721" name="对象"/>
          <p:cNvSpPr>
            <a:spLocks noGrp="1"/>
          </p:cNvSpPr>
          <p:nvPr>
            <p:ph type="sldImg"/>
          </p:nvPr>
        </p:nvSpPr>
        <p:spPr>
          <a:xfrm rot="0">
            <a:off x="4038600" y="857250"/>
            <a:ext cx="4114800" cy="2314575"/>
          </a:xfrm>
          <a:prstGeom prst="rect"/>
          <a:noFill/>
          <a:ln w="12700" cap="flat" cmpd="sng">
            <a:noFill/>
            <a:prstDash val="solid"/>
            <a:miter/>
          </a:ln>
        </p:spPr>
      </p:sp>
      <p:sp>
        <p:nvSpPr>
          <p:cNvPr id="1048722"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68" name=""/>
        <p:cNvGrpSpPr/>
        <p:nvPr/>
      </p:nvGrpSpPr>
      <p:grpSpPr>
        <a:xfrm>
          <a:off x="0" y="0"/>
          <a:ext cx="0" cy="0"/>
          <a:chOff x="0" y="0"/>
          <a:chExt cx="0" cy="0"/>
        </a:xfrm>
      </p:grpSpPr>
      <p:sp>
        <p:nvSpPr>
          <p:cNvPr id="1048744" name="文本框"/>
          <p:cNvSpPr>
            <a:spLocks noGrp="1"/>
          </p:cNvSpPr>
          <p:nvPr>
            <p:ph type="ctrTitle"/>
          </p:nvPr>
        </p:nvSpPr>
        <p:spPr>
          <a:xfrm>
            <a:off x="914400" y="2130425"/>
            <a:ext cx="10363200" cy="266700"/>
          </a:xfrm>
        </p:spPr>
        <p:txBody>
          <a:bodyPr/>
          <a:p>
            <a:r>
              <a:rPr altLang="en-US" lang="zh-CN" smtClean="0"/>
              <a:t>单击此处编辑母版标题样式</a:t>
            </a:r>
            <a:endParaRPr altLang="en-US" lang="zh-CN"/>
          </a:p>
        </p:txBody>
      </p:sp>
      <p:sp>
        <p:nvSpPr>
          <p:cNvPr id="1048745" name="文本框"/>
          <p:cNvSpPr>
            <a:spLocks noGrp="1"/>
          </p:cNvSpPr>
          <p:nvPr>
            <p:ph type="subTitle" idx="1"/>
          </p:nvPr>
        </p:nvSpPr>
        <p:spPr>
          <a:xfrm>
            <a:off x="1828800" y="3886199"/>
            <a:ext cx="8534400" cy="2667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smtClean="0"/>
              <a:t>单击此处编辑母版副标题样式</a:t>
            </a:r>
            <a:endParaRPr altLang="en-US" lang="zh-CN"/>
          </a:p>
        </p:txBody>
      </p:sp>
      <p:sp>
        <p:nvSpPr>
          <p:cNvPr id="1048746"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47" name="文本框"/>
          <p:cNvSpPr>
            <a:spLocks noGrp="1"/>
          </p:cNvSpPr>
          <p:nvPr>
            <p:ph type="ftr" sz="quarter" idx="11"/>
          </p:nvPr>
        </p:nvSpPr>
        <p:spPr/>
        <p:txBody>
          <a:bodyPr/>
          <a:p>
            <a:endParaRPr altLang="en-US" lang="zh-CN"/>
          </a:p>
        </p:txBody>
      </p:sp>
      <p:sp>
        <p:nvSpPr>
          <p:cNvPr id="1048748"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76" name=""/>
        <p:cNvGrpSpPr/>
        <p:nvPr/>
      </p:nvGrpSpPr>
      <p:grpSpPr>
        <a:xfrm>
          <a:off x="0" y="0"/>
          <a:ext cx="0" cy="0"/>
          <a:chOff x="0" y="0"/>
          <a:chExt cx="0" cy="0"/>
        </a:xfrm>
      </p:grpSpPr>
      <p:sp>
        <p:nvSpPr>
          <p:cNvPr id="1048785" name="文本框"/>
          <p:cNvSpPr>
            <a:spLocks noGrp="1"/>
          </p:cNvSpPr>
          <p:nvPr>
            <p:ph type="title"/>
          </p:nvPr>
        </p:nvSpPr>
        <p:spPr>
          <a:xfrm rot="0">
            <a:off x="755332" y="385444"/>
            <a:ext cx="10681335" cy="266701"/>
          </a:xfrm>
        </p:spPr>
        <p:txBody>
          <a:bodyPr/>
          <a:p>
            <a:r>
              <a:rPr altLang="en-US" lang="zh-CN" smtClean="0"/>
              <a:t>单击此处编辑母版标题样式</a:t>
            </a:r>
            <a:endParaRPr altLang="en-US" lang="zh-CN"/>
          </a:p>
        </p:txBody>
      </p:sp>
      <p:sp>
        <p:nvSpPr>
          <p:cNvPr id="1048786" name="文本框"/>
          <p:cNvSpPr>
            <a:spLocks noGrp="1"/>
          </p:cNvSpPr>
          <p:nvPr>
            <p:ph type="body" orient="vert" idx="1"/>
          </p:nvPr>
        </p:nvSpPr>
        <p:spPr>
          <a:xfrm rot="0">
            <a:off x="10248900" y="1577340"/>
            <a:ext cx="1333500" cy="4526276"/>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88" name="文本框"/>
          <p:cNvSpPr>
            <a:spLocks noGrp="1"/>
          </p:cNvSpPr>
          <p:nvPr>
            <p:ph type="ftr" sz="quarter" idx="11"/>
          </p:nvPr>
        </p:nvSpPr>
        <p:spPr/>
        <p:txBody>
          <a:bodyPr/>
          <a:p>
            <a:endParaRPr altLang="en-US" lang="zh-CN"/>
          </a:p>
        </p:txBody>
      </p:sp>
      <p:sp>
        <p:nvSpPr>
          <p:cNvPr id="104878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70" name=""/>
        <p:cNvGrpSpPr/>
        <p:nvPr/>
      </p:nvGrpSpPr>
      <p:grpSpPr>
        <a:xfrm>
          <a:off x="0" y="0"/>
          <a:ext cx="0" cy="0"/>
          <a:chOff x="0" y="0"/>
          <a:chExt cx="0" cy="0"/>
        </a:xfrm>
      </p:grpSpPr>
      <p:sp>
        <p:nvSpPr>
          <p:cNvPr id="1048753" name="文本框"/>
          <p:cNvSpPr>
            <a:spLocks noGrp="1"/>
          </p:cNvSpPr>
          <p:nvPr>
            <p:ph type="title" orient="vert"/>
          </p:nvPr>
        </p:nvSpPr>
        <p:spPr>
          <a:xfrm>
            <a:off x="8420100" y="274638"/>
            <a:ext cx="266700" cy="5851525"/>
          </a:xfrm>
        </p:spPr>
        <p:txBody>
          <a:bodyPr vert="eaVert"/>
          <a:p>
            <a:r>
              <a:rPr altLang="en-US" lang="zh-CN" smtClean="0"/>
              <a:t>单击此处编辑母版标题样式</a:t>
            </a:r>
            <a:endParaRPr altLang="en-US" lang="zh-CN"/>
          </a:p>
        </p:txBody>
      </p:sp>
      <p:sp>
        <p:nvSpPr>
          <p:cNvPr id="1048754" name="文本框"/>
          <p:cNvSpPr>
            <a:spLocks noGrp="1"/>
          </p:cNvSpPr>
          <p:nvPr>
            <p:ph type="body" orient="vert" idx="1"/>
          </p:nvPr>
        </p:nvSpPr>
        <p:spPr>
          <a:xfrm>
            <a:off x="5143500" y="274638"/>
            <a:ext cx="13335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55"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56" name="文本框"/>
          <p:cNvSpPr>
            <a:spLocks noGrp="1"/>
          </p:cNvSpPr>
          <p:nvPr>
            <p:ph type="ftr" sz="quarter" idx="11"/>
          </p:nvPr>
        </p:nvSpPr>
        <p:spPr/>
        <p:txBody>
          <a:bodyPr/>
          <a:p>
            <a:endParaRPr altLang="en-US" lang="zh-CN"/>
          </a:p>
        </p:txBody>
      </p:sp>
      <p:sp>
        <p:nvSpPr>
          <p:cNvPr id="1048757"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26" name=""/>
        <p:cNvGrpSpPr/>
        <p:nvPr/>
      </p:nvGrpSpPr>
      <p:grpSpPr>
        <a:xfrm>
          <a:off x="0" y="0"/>
          <a:ext cx="0" cy="0"/>
          <a:chOff x="0" y="0"/>
          <a:chExt cx="0" cy="0"/>
        </a:xfrm>
      </p:grpSpPr>
      <p:sp>
        <p:nvSpPr>
          <p:cNvPr id="1048591"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5"/>
                </a:lnTo>
              </a:path>
            </a:pathLst>
          </a:custGeom>
          <a:noFill/>
          <a:ln w="9525" cap="flat" cmpd="sng">
            <a:solidFill>
              <a:srgbClr val="5FCAEE"/>
            </a:solidFill>
            <a:prstDash val="solid"/>
            <a:round/>
          </a:ln>
        </p:spPr>
      </p:sp>
      <p:sp>
        <p:nvSpPr>
          <p:cNvPr id="104859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593"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94" name="曲线"/>
          <p:cNvSpPr/>
          <p:nvPr/>
        </p:nvSpPr>
        <p:spPr>
          <a:xfrm rot="0">
            <a:off x="9602878" y="0"/>
            <a:ext cx="25895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104859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96"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104859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598" name="曲线"/>
          <p:cNvSpPr/>
          <p:nvPr/>
        </p:nvSpPr>
        <p:spPr>
          <a:xfrm rot="0">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4859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0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01" name="文本框"/>
          <p:cNvSpPr>
            <a:spLocks noGrp="1"/>
          </p:cNvSpPr>
          <p:nvPr>
            <p:ph type="title"/>
          </p:nvPr>
        </p:nvSpPr>
        <p:spPr>
          <a:xfrm rot="0">
            <a:off x="3195573" y="2067305"/>
            <a:ext cx="5800851" cy="574039"/>
          </a:xfrm>
          <a:prstGeom prst="rect"/>
          <a:noFill/>
          <a:ln w="12700" cap="flat" cmpd="sng">
            <a:noFill/>
            <a:prstDash val="solid"/>
            <a:miter/>
          </a:ln>
        </p:spPr>
        <p:txBody>
          <a:bodyPr anchor="t" anchorCtr="0" bIns="45720" lIns="91440" rIns="91440" tIns="45720" vert="horz" wrap="square">
            <a:prstTxWarp prst="textNoShape"/>
            <a:spAutoFit/>
          </a:bodyPr>
          <a:p>
            <a:endParaRPr altLang="en-US" b="0" sz="3200" i="0" lang="zh-CN">
              <a:solidFill>
                <a:schemeClr val="tx1"/>
              </a:solidFill>
              <a:latin typeface="Trebuchet MS" pitchFamily="0" charset="0"/>
              <a:cs typeface="Trebuchet MS" pitchFamily="0" charset="0"/>
            </a:endParaRPr>
          </a:p>
        </p:txBody>
      </p:sp>
      <p:sp>
        <p:nvSpPr>
          <p:cNvPr id="1048602" name="文本框"/>
          <p:cNvSpPr>
            <a:spLocks noGrp="1"/>
          </p:cNvSpPr>
          <p:nvPr>
            <p:ph type="body" idx="4"/>
          </p:nvPr>
        </p:nvSpPr>
        <p:spPr>
          <a:xfrm rot="0">
            <a:off x="1828800" y="3840480"/>
            <a:ext cx="8534401" cy="358140"/>
          </a:xfrm>
          <a:prstGeom prst="rect"/>
          <a:noFill/>
          <a:ln w="12700" cap="flat" cmpd="sng">
            <a:noFill/>
            <a:prstDash val="solid"/>
            <a:miter/>
          </a:ln>
        </p:spPr>
        <p:txBody>
          <a:bodyPr anchor="t" anchorCtr="0" bIns="45720" lIns="91440" rIns="91440" tIns="45720" vert="horz" wrap="square">
            <a:prstTxWarp prst="textNoShape"/>
            <a:spAutoFit/>
          </a:bodyPr>
          <a:p>
            <a:endParaRPr altLang="en-US" lang="zh-CN"/>
          </a:p>
        </p:txBody>
      </p:sp>
      <p:sp>
        <p:nvSpPr>
          <p:cNvPr id="1048603" name="文本框"/>
          <p:cNvSpPr>
            <a:spLocks noGrp="1"/>
          </p:cNvSpPr>
          <p:nvPr>
            <p:ph type="ftr" idx="5"/>
          </p:nvPr>
        </p:nvSpPr>
        <p:spPr>
          <a:xfrm rot="0">
            <a:off x="4145279" y="6377940"/>
            <a:ext cx="3901439"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04"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05"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32" name=""/>
        <p:cNvGrpSpPr/>
        <p:nvPr/>
      </p:nvGrpSpPr>
      <p:grpSpPr>
        <a:xfrm>
          <a:off x="0" y="0"/>
          <a:ext cx="0" cy="0"/>
          <a:chOff x="0" y="0"/>
          <a:chExt cx="0" cy="0"/>
        </a:xfrm>
      </p:grpSpPr>
      <p:sp>
        <p:nvSpPr>
          <p:cNvPr id="1048616"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5"/>
                </a:lnTo>
              </a:path>
            </a:pathLst>
          </a:custGeom>
          <a:noFill/>
          <a:ln w="9525" cap="flat" cmpd="sng">
            <a:solidFill>
              <a:srgbClr val="5FCAEE"/>
            </a:solidFill>
            <a:prstDash val="solid"/>
            <a:round/>
          </a:ln>
        </p:spPr>
      </p:sp>
      <p:sp>
        <p:nvSpPr>
          <p:cNvPr id="104861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618"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19" name="曲线"/>
          <p:cNvSpPr/>
          <p:nvPr/>
        </p:nvSpPr>
        <p:spPr>
          <a:xfrm rot="0">
            <a:off x="9602878" y="0"/>
            <a:ext cx="25895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104862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1"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104862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623" name="曲线"/>
          <p:cNvSpPr/>
          <p:nvPr/>
        </p:nvSpPr>
        <p:spPr>
          <a:xfrm rot="0">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4862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26" name="文本框"/>
          <p:cNvSpPr>
            <a:spLocks noGrp="1"/>
          </p:cNvSpPr>
          <p:nvPr>
            <p:ph type="title"/>
          </p:nvPr>
        </p:nvSpPr>
        <p:spPr>
          <a:xfrm rot="0">
            <a:off x="755332" y="385444"/>
            <a:ext cx="10681335" cy="723901"/>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627" name="文本框"/>
          <p:cNvSpPr>
            <a:spLocks noGrp="1"/>
          </p:cNvSpPr>
          <p:nvPr>
            <p:ph type="ftr" idx="5"/>
          </p:nvPr>
        </p:nvSpPr>
        <p:spPr>
          <a:xfrm rot="0">
            <a:off x="4145279" y="6377940"/>
            <a:ext cx="3901439"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28"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29"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75" name=""/>
        <p:cNvGrpSpPr/>
        <p:nvPr/>
      </p:nvGrpSpPr>
      <p:grpSpPr>
        <a:xfrm>
          <a:off x="0" y="0"/>
          <a:ext cx="0" cy="0"/>
          <a:chOff x="0" y="0"/>
          <a:chExt cx="0" cy="0"/>
        </a:xfrm>
      </p:grpSpPr>
      <p:sp>
        <p:nvSpPr>
          <p:cNvPr id="1048780" name="文本框"/>
          <p:cNvSpPr>
            <a:spLocks noGrp="1"/>
          </p:cNvSpPr>
          <p:nvPr>
            <p:ph type="title"/>
          </p:nvPr>
        </p:nvSpPr>
        <p:spPr>
          <a:xfrm rot="0">
            <a:off x="755332" y="385444"/>
            <a:ext cx="10681335" cy="266701"/>
          </a:xfrm>
        </p:spPr>
        <p:txBody>
          <a:bodyPr/>
          <a:p>
            <a:r>
              <a:rPr altLang="en-US" lang="zh-CN" smtClean="0"/>
              <a:t>单击此处编辑母版标题样式</a:t>
            </a:r>
            <a:endParaRPr altLang="en-US" lang="zh-CN"/>
          </a:p>
        </p:txBody>
      </p:sp>
      <p:sp>
        <p:nvSpPr>
          <p:cNvPr id="1048781" name="文本框"/>
          <p:cNvSpPr>
            <a:spLocks noGrp="1"/>
          </p:cNvSpPr>
          <p:nvPr>
            <p:ph idx="1"/>
          </p:nvPr>
        </p:nvSpPr>
        <p:spPr>
          <a:xfrm rot="0">
            <a:off x="609600" y="1577340"/>
            <a:ext cx="10972800" cy="1333501"/>
          </a:xfrm>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2"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83" name="文本框"/>
          <p:cNvSpPr>
            <a:spLocks noGrp="1"/>
          </p:cNvSpPr>
          <p:nvPr>
            <p:ph type="ftr" sz="quarter" idx="11"/>
          </p:nvPr>
        </p:nvSpPr>
        <p:spPr/>
        <p:txBody>
          <a:bodyPr/>
          <a:p>
            <a:endParaRPr altLang="en-US" lang="zh-CN"/>
          </a:p>
        </p:txBody>
      </p:sp>
      <p:sp>
        <p:nvSpPr>
          <p:cNvPr id="1048784"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72" name=""/>
        <p:cNvGrpSpPr/>
        <p:nvPr/>
      </p:nvGrpSpPr>
      <p:grpSpPr>
        <a:xfrm>
          <a:off x="0" y="0"/>
          <a:ext cx="0" cy="0"/>
          <a:chOff x="0" y="0"/>
          <a:chExt cx="0" cy="0"/>
        </a:xfrm>
      </p:grpSpPr>
      <p:sp>
        <p:nvSpPr>
          <p:cNvPr id="1048764" name="文本框"/>
          <p:cNvSpPr>
            <a:spLocks noGrp="1"/>
          </p:cNvSpPr>
          <p:nvPr>
            <p:ph type="title"/>
          </p:nvPr>
        </p:nvSpPr>
        <p:spPr>
          <a:xfrm>
            <a:off x="722313" y="4406900"/>
            <a:ext cx="7772400" cy="596900"/>
          </a:xfrm>
        </p:spPr>
        <p:txBody>
          <a:bodyPr anchor="t"/>
          <a:lstStyle>
            <a:lvl1pPr algn="l">
              <a:defRPr b="1" cap="all" sz="4000"/>
            </a:lvl1pPr>
          </a:lstStyle>
          <a:p>
            <a:r>
              <a:rPr altLang="en-US" lang="zh-CN" smtClean="0"/>
              <a:t>单击此处编辑母版标题样式</a:t>
            </a:r>
            <a:endParaRPr altLang="en-US" lang="zh-CN"/>
          </a:p>
        </p:txBody>
      </p:sp>
      <p:sp>
        <p:nvSpPr>
          <p:cNvPr id="1048765" name="文本框"/>
          <p:cNvSpPr>
            <a:spLocks noGrp="1"/>
          </p:cNvSpPr>
          <p:nvPr>
            <p:ph type="body" idx="1"/>
          </p:nvPr>
        </p:nvSpPr>
        <p:spPr>
          <a:xfrm>
            <a:off x="722313" y="4102099"/>
            <a:ext cx="7772400" cy="304801"/>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766"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67" name="文本框"/>
          <p:cNvSpPr>
            <a:spLocks noGrp="1"/>
          </p:cNvSpPr>
          <p:nvPr>
            <p:ph type="ftr" sz="quarter" idx="11"/>
          </p:nvPr>
        </p:nvSpPr>
        <p:spPr/>
        <p:txBody>
          <a:bodyPr/>
          <a:p>
            <a:endParaRPr altLang="en-US" lang="zh-CN"/>
          </a:p>
        </p:txBody>
      </p:sp>
      <p:sp>
        <p:nvSpPr>
          <p:cNvPr id="1048768"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77" name=""/>
        <p:cNvGrpSpPr/>
        <p:nvPr/>
      </p:nvGrpSpPr>
      <p:grpSpPr>
        <a:xfrm>
          <a:off x="0" y="0"/>
          <a:ext cx="0" cy="0"/>
          <a:chOff x="0" y="0"/>
          <a:chExt cx="0" cy="0"/>
        </a:xfrm>
      </p:grpSpPr>
      <p:sp>
        <p:nvSpPr>
          <p:cNvPr id="1048790" name="文本框"/>
          <p:cNvSpPr>
            <a:spLocks noGrp="1"/>
          </p:cNvSpPr>
          <p:nvPr>
            <p:ph type="title"/>
          </p:nvPr>
        </p:nvSpPr>
        <p:spPr>
          <a:xfrm rot="0">
            <a:off x="755332" y="385444"/>
            <a:ext cx="10681335" cy="266701"/>
          </a:xfrm>
        </p:spPr>
        <p:txBody>
          <a:bodyPr/>
          <a:p>
            <a:r>
              <a:rPr altLang="en-US" lang="zh-CN" smtClean="0"/>
              <a:t>单击此处编辑母版标题样式</a:t>
            </a:r>
            <a:endParaRPr altLang="en-US" lang="zh-CN"/>
          </a:p>
        </p:txBody>
      </p:sp>
      <p:sp>
        <p:nvSpPr>
          <p:cNvPr id="1048791" name="文本框"/>
          <p:cNvSpPr>
            <a:spLocks noGrp="1"/>
          </p:cNvSpPr>
          <p:nvPr>
            <p:ph sz="half" idx="1"/>
          </p:nvPr>
        </p:nvSpPr>
        <p:spPr>
          <a:xfrm>
            <a:off x="457200" y="1600200"/>
            <a:ext cx="4038600" cy="203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2" name="文本框"/>
          <p:cNvSpPr>
            <a:spLocks noGrp="1"/>
          </p:cNvSpPr>
          <p:nvPr>
            <p:ph sz="half" idx="2"/>
          </p:nvPr>
        </p:nvSpPr>
        <p:spPr>
          <a:xfrm>
            <a:off x="4648200" y="1600200"/>
            <a:ext cx="4038600" cy="203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94" name="文本框"/>
          <p:cNvSpPr>
            <a:spLocks noGrp="1"/>
          </p:cNvSpPr>
          <p:nvPr>
            <p:ph type="ftr" sz="quarter" idx="11"/>
          </p:nvPr>
        </p:nvSpPr>
        <p:spPr/>
        <p:txBody>
          <a:bodyPr/>
          <a:p>
            <a:endParaRPr altLang="en-US" lang="zh-CN"/>
          </a:p>
        </p:txBody>
      </p:sp>
      <p:sp>
        <p:nvSpPr>
          <p:cNvPr id="104879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73" name=""/>
        <p:cNvGrpSpPr/>
        <p:nvPr/>
      </p:nvGrpSpPr>
      <p:grpSpPr>
        <a:xfrm>
          <a:off x="0" y="0"/>
          <a:ext cx="0" cy="0"/>
          <a:chOff x="0" y="0"/>
          <a:chExt cx="0" cy="0"/>
        </a:xfrm>
      </p:grpSpPr>
      <p:sp>
        <p:nvSpPr>
          <p:cNvPr id="1048769" name="文本框"/>
          <p:cNvSpPr>
            <a:spLocks noGrp="1"/>
          </p:cNvSpPr>
          <p:nvPr>
            <p:ph type="title"/>
          </p:nvPr>
        </p:nvSpPr>
        <p:spPr>
          <a:xfrm rot="0">
            <a:off x="755332" y="385444"/>
            <a:ext cx="10681335" cy="266701"/>
          </a:xfrm>
        </p:spPr>
        <p:txBody>
          <a:bodyPr/>
          <a:p>
            <a:r>
              <a:rPr altLang="en-US" lang="zh-CN" smtClean="0"/>
              <a:t>单击此处编辑母版标题样式</a:t>
            </a:r>
            <a:endParaRPr altLang="en-US" lang="zh-CN"/>
          </a:p>
        </p:txBody>
      </p:sp>
      <p:sp>
        <p:nvSpPr>
          <p:cNvPr id="1048770" name="文本框"/>
          <p:cNvSpPr>
            <a:spLocks noGrp="1"/>
          </p:cNvSpPr>
          <p:nvPr>
            <p:ph type="body" idx="1"/>
          </p:nvPr>
        </p:nvSpPr>
        <p:spPr>
          <a:xfrm>
            <a:off x="457200" y="1819275"/>
            <a:ext cx="4040188" cy="355600"/>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71" name="文本框"/>
          <p:cNvSpPr>
            <a:spLocks noGrp="1"/>
          </p:cNvSpPr>
          <p:nvPr>
            <p:ph sz="half" idx="2"/>
          </p:nvPr>
        </p:nvSpPr>
        <p:spPr>
          <a:xfrm>
            <a:off x="457200" y="2174875"/>
            <a:ext cx="4040188" cy="14097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2" name="文本框"/>
          <p:cNvSpPr>
            <a:spLocks noGrp="1"/>
          </p:cNvSpPr>
          <p:nvPr>
            <p:ph type="body" sz="quarter" idx="3"/>
          </p:nvPr>
        </p:nvSpPr>
        <p:spPr>
          <a:xfrm>
            <a:off x="4645025" y="1819275"/>
            <a:ext cx="4041775" cy="355600"/>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73" name="文本框"/>
          <p:cNvSpPr>
            <a:spLocks noGrp="1"/>
          </p:cNvSpPr>
          <p:nvPr>
            <p:ph sz="quarter" idx="4"/>
          </p:nvPr>
        </p:nvSpPr>
        <p:spPr>
          <a:xfrm>
            <a:off x="4645025" y="2174875"/>
            <a:ext cx="4041775" cy="14097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4"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5" name="文本框"/>
          <p:cNvSpPr>
            <a:spLocks noGrp="1"/>
          </p:cNvSpPr>
          <p:nvPr>
            <p:ph type="ftr" sz="quarter" idx="11"/>
          </p:nvPr>
        </p:nvSpPr>
        <p:spPr/>
        <p:txBody>
          <a:bodyPr/>
          <a:p>
            <a:endParaRPr altLang="en-US" lang="zh-CN"/>
          </a:p>
        </p:txBody>
      </p:sp>
      <p:sp>
        <p:nvSpPr>
          <p:cNvPr id="1048776"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69" name=""/>
        <p:cNvGrpSpPr/>
        <p:nvPr/>
      </p:nvGrpSpPr>
      <p:grpSpPr>
        <a:xfrm>
          <a:off x="0" y="0"/>
          <a:ext cx="0" cy="0"/>
          <a:chOff x="0" y="0"/>
          <a:chExt cx="0" cy="0"/>
        </a:xfrm>
      </p:grpSpPr>
      <p:sp>
        <p:nvSpPr>
          <p:cNvPr id="1048749" name="文本框"/>
          <p:cNvSpPr>
            <a:spLocks noGrp="1"/>
          </p:cNvSpPr>
          <p:nvPr>
            <p:ph type="title"/>
          </p:nvPr>
        </p:nvSpPr>
        <p:spPr>
          <a:xfrm rot="0">
            <a:off x="755332" y="385444"/>
            <a:ext cx="10681335" cy="266701"/>
          </a:xfrm>
        </p:spPr>
        <p:txBody>
          <a:bodyPr/>
          <a:p>
            <a:r>
              <a:rPr altLang="en-US" lang="zh-CN" smtClean="0"/>
              <a:t>单击此处编辑母版标题样式</a:t>
            </a:r>
            <a:endParaRPr altLang="en-US" lang="zh-CN"/>
          </a:p>
        </p:txBody>
      </p:sp>
      <p:sp>
        <p:nvSpPr>
          <p:cNvPr id="1048750"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51" name="文本框"/>
          <p:cNvSpPr>
            <a:spLocks noGrp="1"/>
          </p:cNvSpPr>
          <p:nvPr>
            <p:ph type="ftr" sz="quarter" idx="11"/>
          </p:nvPr>
        </p:nvSpPr>
        <p:spPr/>
        <p:txBody>
          <a:bodyPr/>
          <a:p>
            <a:endParaRPr altLang="en-US" lang="zh-CN"/>
          </a:p>
        </p:txBody>
      </p:sp>
      <p:sp>
        <p:nvSpPr>
          <p:cNvPr id="104875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74" name=""/>
        <p:cNvGrpSpPr/>
        <p:nvPr/>
      </p:nvGrpSpPr>
      <p:grpSpPr>
        <a:xfrm>
          <a:off x="0" y="0"/>
          <a:ext cx="0" cy="0"/>
          <a:chOff x="0" y="0"/>
          <a:chExt cx="0" cy="0"/>
        </a:xfrm>
      </p:grpSpPr>
      <p:sp>
        <p:nvSpPr>
          <p:cNvPr id="104877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8" name="文本框"/>
          <p:cNvSpPr>
            <a:spLocks noGrp="1"/>
          </p:cNvSpPr>
          <p:nvPr>
            <p:ph type="ftr" sz="quarter" idx="11"/>
          </p:nvPr>
        </p:nvSpPr>
        <p:spPr/>
        <p:txBody>
          <a:bodyPr/>
          <a:p>
            <a:endParaRPr altLang="en-US" lang="zh-CN"/>
          </a:p>
        </p:txBody>
      </p:sp>
      <p:sp>
        <p:nvSpPr>
          <p:cNvPr id="104877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78" name=""/>
        <p:cNvGrpSpPr/>
        <p:nvPr/>
      </p:nvGrpSpPr>
      <p:grpSpPr>
        <a:xfrm>
          <a:off x="0" y="0"/>
          <a:ext cx="0" cy="0"/>
          <a:chOff x="0" y="0"/>
          <a:chExt cx="0" cy="0"/>
        </a:xfrm>
      </p:grpSpPr>
      <p:sp>
        <p:nvSpPr>
          <p:cNvPr id="1048796" name="文本框"/>
          <p:cNvSpPr>
            <a:spLocks noGrp="1"/>
          </p:cNvSpPr>
          <p:nvPr>
            <p:ph type="title"/>
          </p:nvPr>
        </p:nvSpPr>
        <p:spPr>
          <a:xfrm>
            <a:off x="457200" y="825500"/>
            <a:ext cx="3008313" cy="609600"/>
          </a:xfrm>
        </p:spPr>
        <p:txBody>
          <a:bodyPr anchor="b"/>
          <a:lstStyle>
            <a:lvl1pPr algn="l">
              <a:defRPr b="1" sz="2000"/>
            </a:lvl1pPr>
          </a:lstStyle>
          <a:p>
            <a:r>
              <a:rPr altLang="en-US" lang="zh-CN" smtClean="0"/>
              <a:t>单击此处编辑母版标题样式</a:t>
            </a:r>
            <a:endParaRPr altLang="en-US" lang="zh-CN"/>
          </a:p>
        </p:txBody>
      </p:sp>
      <p:sp>
        <p:nvSpPr>
          <p:cNvPr id="1048797" name="文本框"/>
          <p:cNvSpPr>
            <a:spLocks noGrp="1"/>
          </p:cNvSpPr>
          <p:nvPr>
            <p:ph idx="1"/>
          </p:nvPr>
        </p:nvSpPr>
        <p:spPr>
          <a:xfrm>
            <a:off x="3575050" y="273050"/>
            <a:ext cx="5111750" cy="18669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8" name="文本框"/>
          <p:cNvSpPr>
            <a:spLocks noGrp="1"/>
          </p:cNvSpPr>
          <p:nvPr>
            <p:ph type="body" sz="half" idx="2"/>
          </p:nvPr>
        </p:nvSpPr>
        <p:spPr>
          <a:xfrm>
            <a:off x="457200" y="1435100"/>
            <a:ext cx="3008313" cy="203200"/>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99"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00" name="文本框"/>
          <p:cNvSpPr>
            <a:spLocks noGrp="1"/>
          </p:cNvSpPr>
          <p:nvPr>
            <p:ph type="ftr" sz="quarter" idx="11"/>
          </p:nvPr>
        </p:nvSpPr>
        <p:spPr/>
        <p:txBody>
          <a:bodyPr/>
          <a:p>
            <a:endParaRPr altLang="en-US" lang="zh-CN"/>
          </a:p>
        </p:txBody>
      </p:sp>
      <p:sp>
        <p:nvSpPr>
          <p:cNvPr id="1048801"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71" name=""/>
        <p:cNvGrpSpPr/>
        <p:nvPr/>
      </p:nvGrpSpPr>
      <p:grpSpPr>
        <a:xfrm>
          <a:off x="0" y="0"/>
          <a:ext cx="0" cy="0"/>
          <a:chOff x="0" y="0"/>
          <a:chExt cx="0" cy="0"/>
        </a:xfrm>
      </p:grpSpPr>
      <p:sp>
        <p:nvSpPr>
          <p:cNvPr id="1048758" name="文本框"/>
          <p:cNvSpPr>
            <a:spLocks noGrp="1"/>
          </p:cNvSpPr>
          <p:nvPr>
            <p:ph type="title"/>
          </p:nvPr>
        </p:nvSpPr>
        <p:spPr>
          <a:xfrm>
            <a:off x="1792288" y="5062537"/>
            <a:ext cx="5486400" cy="304801"/>
          </a:xfrm>
        </p:spPr>
        <p:txBody>
          <a:bodyPr anchor="b"/>
          <a:lstStyle>
            <a:lvl1pPr algn="l">
              <a:defRPr b="1" sz="2000"/>
            </a:lvl1pPr>
          </a:lstStyle>
          <a:p>
            <a:r>
              <a:rPr altLang="en-US" lang="zh-CN" smtClean="0"/>
              <a:t>单击此处编辑母版标题样式</a:t>
            </a:r>
            <a:endParaRPr altLang="en-US" lang="zh-CN"/>
          </a:p>
        </p:txBody>
      </p:sp>
      <p:sp>
        <p:nvSpPr>
          <p:cNvPr id="1048759"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60" name="文本框"/>
          <p:cNvSpPr>
            <a:spLocks noGrp="1"/>
          </p:cNvSpPr>
          <p:nvPr>
            <p:ph type="body" sz="half" idx="2"/>
          </p:nvPr>
        </p:nvSpPr>
        <p:spPr>
          <a:xfrm>
            <a:off x="1792288" y="5367338"/>
            <a:ext cx="5486400" cy="203200"/>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61"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62" name="文本框"/>
          <p:cNvSpPr>
            <a:spLocks noGrp="1"/>
          </p:cNvSpPr>
          <p:nvPr>
            <p:ph type="ftr" sz="quarter" idx="11"/>
          </p:nvPr>
        </p:nvSpPr>
        <p:spPr/>
        <p:txBody>
          <a:bodyPr/>
          <a:p>
            <a:endParaRPr altLang="en-US" lang="zh-CN"/>
          </a:p>
        </p:txBody>
      </p:sp>
      <p:sp>
        <p:nvSpPr>
          <p:cNvPr id="1048763"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5"/>
                </a:lnTo>
              </a:path>
            </a:pathLst>
          </a:custGeom>
          <a:noFill/>
          <a:ln w="9525" cap="flat" cmpd="sng">
            <a:solidFill>
              <a:srgbClr val="5FCAEE"/>
            </a:solidFill>
            <a:prstDash val="solid"/>
            <a:round/>
          </a:ln>
        </p:spPr>
      </p:sp>
      <p:sp>
        <p:nvSpPr>
          <p:cNvPr id="104857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578"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79" name="曲线"/>
          <p:cNvSpPr/>
          <p:nvPr/>
        </p:nvSpPr>
        <p:spPr>
          <a:xfrm rot="0">
            <a:off x="9602878" y="0"/>
            <a:ext cx="25895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104858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1"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104858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583" name="曲线"/>
          <p:cNvSpPr/>
          <p:nvPr/>
        </p:nvSpPr>
        <p:spPr>
          <a:xfrm rot="0">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4858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586"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587" name="文本框"/>
          <p:cNvSpPr>
            <a:spLocks noGrp="1"/>
          </p:cNvSpPr>
          <p:nvPr>
            <p:ph type="body" idx="1"/>
          </p:nvPr>
        </p:nvSpPr>
        <p:spPr>
          <a:xfrm rot="0">
            <a:off x="609600" y="1577340"/>
            <a:ext cx="10972800" cy="4526276"/>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588" name="文本框"/>
          <p:cNvSpPr>
            <a:spLocks noGrp="1"/>
          </p:cNvSpPr>
          <p:nvPr>
            <p:ph type="ftr" idx="5"/>
          </p:nvPr>
        </p:nvSpPr>
        <p:spPr>
          <a:xfrm rot="0">
            <a:off x="4145279" y="6377940"/>
            <a:ext cx="3901439"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589"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fld id="{CAD2D6BD-DE1B-4B5F-8B41-2702339687B9}" type="datetime1">
              <a:rPr altLang="zh-CN" lang="en-US">
                <a:solidFill>
                  <a:srgbClr val="898989"/>
                </a:solidFill>
                <a:latin typeface="Calibri" pitchFamily="0" charset="0"/>
                <a:ea typeface="宋体" pitchFamily="0" charset="0"/>
                <a:cs typeface="Calibri" pitchFamily="0" charset="0"/>
              </a:rPr>
              <a:t>8/26/2025</a:t>
            </a:fld>
            <a:endParaRPr altLang="en-US" lang="zh-CN">
              <a:solidFill>
                <a:srgbClr val="898989"/>
              </a:solidFill>
              <a:latin typeface="Calibri" pitchFamily="0" charset="0"/>
              <a:ea typeface="宋体" pitchFamily="0" charset="0"/>
              <a:cs typeface="Calibri" pitchFamily="0" charset="0"/>
            </a:endParaRPr>
          </a:p>
        </p:txBody>
      </p:sp>
      <p:sp>
        <p:nvSpPr>
          <p:cNvPr id="1048590"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lvl1pPr defTabSz="914400" fontAlgn="auto" hangingPunct="1">
        <a:buNone/>
        <a:defRPr sz="1800">
          <a:latin typeface="Calibri" pitchFamily="0" charset="0"/>
          <a:ea typeface="宋体" pitchFamily="0" charset="0"/>
          <a:cs typeface="Calibri" pitchFamily="0" charset="0"/>
        </a:defRPr>
      </a:lvl1pPr>
    </p:titleStyle>
    <p:bodyStyle>
      <a:lvl1pPr defTabSz="914400" fontAlgn="auto" hangingPunct="1" indent="0" marL="0">
        <a:buNone/>
        <a:defRPr sz="1800">
          <a:latin typeface="Calibri" pitchFamily="0" charset="0"/>
          <a:ea typeface="宋体" pitchFamily="0" charset="0"/>
          <a:cs typeface="Calibri" pitchFamily="0" charset="0"/>
        </a:defRPr>
      </a:lvl1pPr>
      <a:lvl2pPr defTabSz="914400" fontAlgn="auto" hangingPunct="1" indent="0" marL="457200">
        <a:buNone/>
        <a:defRPr sz="1800">
          <a:latin typeface="Calibri" pitchFamily="0" charset="0"/>
          <a:ea typeface="宋体" pitchFamily="0" charset="0"/>
          <a:cs typeface="Calibri" pitchFamily="0" charset="0"/>
        </a:defRPr>
      </a:lvl2pPr>
      <a:lvl3pPr defTabSz="914400" fontAlgn="auto" hangingPunct="1" indent="0" marL="914400">
        <a:buNone/>
        <a:defRPr sz="1800">
          <a:latin typeface="Calibri" pitchFamily="0" charset="0"/>
          <a:ea typeface="宋体" pitchFamily="0" charset="0"/>
          <a:cs typeface="Calibri" pitchFamily="0" charset="0"/>
        </a:defRPr>
      </a:lvl3pPr>
      <a:lvl4pPr defTabSz="914400" fontAlgn="auto" hangingPunct="1" indent="0" marL="1371600">
        <a:buNone/>
        <a:defRPr sz="1800">
          <a:latin typeface="Calibri" pitchFamily="0" charset="0"/>
          <a:ea typeface="宋体" pitchFamily="0" charset="0"/>
          <a:cs typeface="Calibri" pitchFamily="0" charset="0"/>
        </a:defRPr>
      </a:lvl4pPr>
      <a:lvl5pPr defTabSz="914400" fontAlgn="auto" hangingPunct="1" indent="0" marL="1828800">
        <a:buNone/>
        <a:defRPr sz="1800">
          <a:latin typeface="Calibri" pitchFamily="0" charset="0"/>
          <a:ea typeface="宋体" pitchFamily="0" charset="0"/>
          <a:cs typeface="Calibri" pitchFamily="0" charset="0"/>
        </a:defRPr>
      </a:lvl5pPr>
      <a:lvl6pPr defTabSz="914400" fontAlgn="auto" hangingPunct="1" indent="0" marL="2286000">
        <a:buNone/>
        <a:defRPr sz="1800">
          <a:latin typeface="Calibri" pitchFamily="0" charset="0"/>
          <a:ea typeface="宋体" pitchFamily="0" charset="0"/>
          <a:cs typeface="Calibri" pitchFamily="0" charset="0"/>
        </a:defRPr>
      </a:lvl6pPr>
      <a:lvl7pPr defTabSz="914400" fontAlgn="auto" hangingPunct="1" indent="0" marL="2743200">
        <a:buNone/>
        <a:defRPr sz="1800">
          <a:latin typeface="Calibri" pitchFamily="0" charset="0"/>
          <a:ea typeface="宋体" pitchFamily="0" charset="0"/>
          <a:cs typeface="Calibri" pitchFamily="0" charset="0"/>
        </a:defRPr>
      </a:lvl7pPr>
      <a:lvl8pPr defTabSz="914400" fontAlgn="auto" hangingPunct="1" indent="0" marL="3200400">
        <a:buNone/>
        <a:defRPr sz="1800">
          <a:latin typeface="Calibri" pitchFamily="0" charset="0"/>
          <a:ea typeface="宋体" pitchFamily="0" charset="0"/>
          <a:cs typeface="Calibri" pitchFamily="0" charset="0"/>
        </a:defRPr>
      </a:lvl8pPr>
      <a:lvl9pPr defTabSz="914400" fontAlgn="auto" hangingPunct="1" indent="0" marL="3200400">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0.png"/><Relationship Id="rId3" Type="http://schemas.openxmlformats.org/officeDocument/2006/relationships/slideLayout" Target="../slideLayouts/slideLayout13.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7" name=""/>
        <p:cNvGrpSpPr/>
        <p:nvPr/>
      </p:nvGrpSpPr>
      <p:grpSpPr>
        <a:xfrm>
          <a:off x="0" y="0"/>
          <a:ext cx="0" cy="0"/>
          <a:chOff x="0" y="0"/>
          <a:chExt cx="0" cy="0"/>
        </a:xfrm>
      </p:grpSpPr>
      <p:grpSp>
        <p:nvGrpSpPr>
          <p:cNvPr id="28" name="组合"/>
          <p:cNvGrpSpPr/>
          <p:nvPr/>
        </p:nvGrpSpPr>
        <p:grpSpPr>
          <a:xfrm>
            <a:off x="876298" y="990599"/>
            <a:ext cx="1743074" cy="1333500"/>
            <a:chOff x="876298" y="990599"/>
            <a:chExt cx="1743074" cy="1333500"/>
          </a:xfrm>
        </p:grpSpPr>
        <p:sp>
          <p:nvSpPr>
            <p:cNvPr id="1048606" name="曲线"/>
            <p:cNvSpPr/>
            <p:nvPr/>
          </p:nvSpPr>
          <p:spPr>
            <a:xfrm rot="0">
              <a:off x="876298" y="1266824"/>
              <a:ext cx="1228725" cy="1057275"/>
            </a:xfrm>
            <a:custGeom>
              <a:avLst/>
              <a:gdLst>
                <a:gd name="T1" fmla="*/ 0 w 21600"/>
                <a:gd name="T2" fmla="*/ 0 h 21600"/>
                <a:gd name="T3" fmla="*/ 21600 w 21600"/>
                <a:gd name="T4" fmla="*/ 21600 h 21600"/>
              </a:gdLst>
              <a:ah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1048607" name="曲线"/>
            <p:cNvSpPr/>
            <p:nvPr/>
          </p:nvSpPr>
          <p:spPr>
            <a:xfrm rot="0">
              <a:off x="1971672" y="990599"/>
              <a:ext cx="647700" cy="561974"/>
            </a:xfrm>
            <a:custGeom>
              <a:avLst/>
              <a:gdLst>
                <a:gd name="T1" fmla="*/ 0 w 21600"/>
                <a:gd name="T2" fmla="*/ 0 h 21600"/>
                <a:gd name="T3" fmla="*/ 21600 w 21600"/>
                <a:gd name="T4" fmla="*/ 21600 h 21600"/>
              </a:gdLst>
              <a:ah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1048608" name="曲线"/>
          <p:cNvSpPr/>
          <p:nvPr/>
        </p:nvSpPr>
        <p:spPr>
          <a:xfrm rot="0">
            <a:off x="3752849" y="1190625"/>
            <a:ext cx="1666874" cy="1438275"/>
          </a:xfrm>
          <a:custGeom>
            <a:avLst/>
            <a:gdLst>
              <a:gd name="T1" fmla="*/ 0 w 21600"/>
              <a:gd name="T2" fmla="*/ 0 h 21600"/>
              <a:gd name="T3" fmla="*/ 21600 w 21600"/>
              <a:gd name="T4" fmla="*/ 21600 h 21600"/>
            </a:gdLst>
            <a:ahLst/>
            <a:rect l="T1" t="T2" r="T3" b="T4"/>
            <a:pathLst>
              <a:path w="21600" h="21600">
                <a:moveTo>
                  <a:pt x="16938" y="0"/>
                </a:moveTo>
                <a:lnTo>
                  <a:pt x="4658" y="0"/>
                </a:lnTo>
                <a:lnTo>
                  <a:pt x="0" y="10798"/>
                </a:lnTo>
                <a:lnTo>
                  <a:pt x="4658" y="21600"/>
                </a:lnTo>
                <a:lnTo>
                  <a:pt x="16938" y="21600"/>
                </a:lnTo>
                <a:lnTo>
                  <a:pt x="21600" y="10798"/>
                </a:lnTo>
                <a:lnTo>
                  <a:pt x="16938" y="0"/>
                </a:lnTo>
                <a:close/>
              </a:path>
            </a:pathLst>
          </a:custGeom>
          <a:solidFill>
            <a:srgbClr val="42D0A1"/>
          </a:solidFill>
          <a:ln cap="flat" cmpd="sng">
            <a:noFill/>
            <a:prstDash val="solid"/>
            <a:miter/>
          </a:ln>
        </p:spPr>
      </p:sp>
      <p:sp>
        <p:nvSpPr>
          <p:cNvPr id="1048609" name="曲线"/>
          <p:cNvSpPr/>
          <p:nvPr/>
        </p:nvSpPr>
        <p:spPr>
          <a:xfrm rot="0">
            <a:off x="3800474" y="5229225"/>
            <a:ext cx="723900" cy="619124"/>
          </a:xfrm>
          <a:custGeom>
            <a:avLst/>
            <a:gdLst>
              <a:gd name="T1" fmla="*/ 0 w 21600"/>
              <a:gd name="T2" fmla="*/ 0 h 21600"/>
              <a:gd name="T3" fmla="*/ 21600 w 21600"/>
              <a:gd name="T4" fmla="*/ 21600 h 21600"/>
            </a:gdLst>
            <a:ah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ap="flat" cmpd="sng">
            <a:noFill/>
            <a:prstDash val="solid"/>
            <a:miter/>
          </a:ln>
        </p:spPr>
      </p:sp>
      <p:sp>
        <p:nvSpPr>
          <p:cNvPr id="1048610" name="文本框"/>
          <p:cNvSpPr>
            <a:spLocks noGrp="1"/>
          </p:cNvSpPr>
          <p:nvPr>
            <p:ph type="ctrTitle"/>
          </p:nvPr>
        </p:nvSpPr>
        <p:spPr>
          <a:xfrm rot="0">
            <a:off x="1523999" y="19665"/>
            <a:ext cx="7629525" cy="988060"/>
          </a:xfrm>
          <a:prstGeom prst="rect"/>
          <a:noFill/>
          <a:ln w="12700" cap="flat" cmpd="sng">
            <a:noFill/>
            <a:prstDash val="solid"/>
            <a:miter/>
          </a:ln>
        </p:spPr>
        <p:txBody>
          <a:bodyPr anchor="t" anchorCtr="0" bIns="0" lIns="0" rIns="0" tIns="16510" vert="horz" wrap="square">
            <a:prstTxWarp prst="textNoShape"/>
            <a:spAutoFit/>
          </a:bodyPr>
          <a:p>
            <a:pPr algn="l" indent="0" marL="3213735">
              <a:lnSpc>
                <a:spcPct val="100000"/>
              </a:lnSpc>
              <a:spcBef>
                <a:spcPts val="130"/>
              </a:spcBef>
              <a:spcAft>
                <a:spcPts val="0"/>
              </a:spcAft>
              <a:buNone/>
            </a:pPr>
            <a:r>
              <a:rPr altLang="zh-CN" baseline="0" b="1" cap="none" sz="3200" i="0" kern="0" lang="en-US" spc="0" strike="noStrike" u="none">
                <a:solidFill>
                  <a:srgbClr val="0F0F0F"/>
                </a:solidFill>
                <a:latin typeface="Times New Roman" pitchFamily="18" charset="0"/>
                <a:ea typeface="宋体" pitchFamily="0" charset="0"/>
                <a:cs typeface="Times New Roman" pitchFamily="18" charset="0"/>
              </a:rPr>
              <a:t>Digital Portfolio </a:t>
            </a:r>
            <a:br>
              <a:rPr altLang="en-US" baseline="0" b="1" cap="none" sz="3200" i="0" kern="0" lang="zh-CN" spc="0" strike="noStrike" u="none">
                <a:solidFill>
                  <a:srgbClr val="0F0F0F"/>
                </a:solidFill>
                <a:latin typeface="Roboto" pitchFamily="2" charset="0"/>
                <a:ea typeface="宋体" pitchFamily="0" charset="0"/>
                <a:cs typeface="Trebuchet MS" pitchFamily="0" charset="0"/>
              </a:rPr>
            </a:br>
            <a:endParaRPr altLang="en-US" baseline="0" b="0" cap="none" sz="3200" i="0" kern="0" lang="zh-CN" spc="15" strike="noStrike" u="none">
              <a:solidFill>
                <a:schemeClr val="tx1"/>
              </a:solidFill>
              <a:latin typeface="Trebuchet MS" pitchFamily="0" charset="0"/>
              <a:ea typeface="宋体" pitchFamily="0" charset="0"/>
              <a:cs typeface="Trebuchet MS" pitchFamily="0" charset="0"/>
            </a:endParaRPr>
          </a:p>
        </p:txBody>
      </p:sp>
      <p:pic>
        <p:nvPicPr>
          <p:cNvPr id="2097152" name="图片"/>
          <p:cNvPicPr>
            <a:picLocks/>
          </p:cNvPicPr>
          <p:nvPr/>
        </p:nvPicPr>
        <p:blipFill>
          <a:blip xmlns:r="http://schemas.openxmlformats.org/officeDocument/2006/relationships" r:embed="rId1" cstate="print"/>
          <a:stretch>
            <a:fillRect/>
          </a:stretch>
        </p:blipFill>
        <p:spPr>
          <a:xfrm rot="0">
            <a:off x="676275" y="6467475"/>
            <a:ext cx="2143125" cy="200023"/>
          </a:xfrm>
          <a:prstGeom prst="rect"/>
          <a:noFill/>
          <a:ln w="12700" cap="flat" cmpd="sng">
            <a:noFill/>
            <a:prstDash val="solid"/>
            <a:miter/>
          </a:ln>
        </p:spPr>
      </p:pic>
      <p:sp>
        <p:nvSpPr>
          <p:cNvPr id="1048611"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12" name="矩形"/>
          <p:cNvSpPr/>
          <p:nvPr/>
        </p:nvSpPr>
        <p:spPr>
          <a:xfrm rot="0">
            <a:off x="2554541" y="3314150"/>
            <a:ext cx="8610599" cy="23012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STUDENT NAME:</a:t>
            </a: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r>
              <a:rPr altLang="en-IN" baseline="0" b="0" cap="none" sz="2400" i="0" kern="1200" lang="en-US" spc="0" strike="noStrike" u="none">
                <a:solidFill>
                  <a:schemeClr val="tx1"/>
                </a:solidFill>
                <a:latin typeface="Calibri" pitchFamily="0" charset="0"/>
                <a:ea typeface="宋体" pitchFamily="0" charset="0"/>
                <a:cs typeface="Calibri" pitchFamily="0" charset="0"/>
              </a:rPr>
              <a:t>L</a:t>
            </a:r>
            <a:r>
              <a:rPr altLang="en-IN" baseline="0" b="0" cap="none" sz="2400" i="0" kern="1200" lang="en-US" spc="0" strike="noStrike" u="none">
                <a:solidFill>
                  <a:schemeClr val="tx1"/>
                </a:solidFill>
                <a:latin typeface="Calibri" pitchFamily="0" charset="0"/>
                <a:ea typeface="宋体" pitchFamily="0" charset="0"/>
                <a:cs typeface="Calibri" pitchFamily="0" charset="0"/>
              </a:rPr>
              <a:t>o</a:t>
            </a:r>
            <a:r>
              <a:rPr altLang="en-IN" baseline="0" b="0" cap="none" sz="2400" i="0" kern="1200" lang="en-US" spc="0" strike="noStrike" u="none">
                <a:solidFill>
                  <a:schemeClr val="tx1"/>
                </a:solidFill>
                <a:latin typeface="Calibri" pitchFamily="0" charset="0"/>
                <a:ea typeface="宋体" pitchFamily="0" charset="0"/>
                <a:cs typeface="Calibri" pitchFamily="0" charset="0"/>
              </a:rPr>
              <a:t>g</a:t>
            </a:r>
            <a:r>
              <a:rPr altLang="en-IN" baseline="0" b="0" cap="none" sz="2400" i="0" kern="1200" lang="en-US" spc="0" strike="noStrike" u="none">
                <a:solidFill>
                  <a:schemeClr val="tx1"/>
                </a:solidFill>
                <a:latin typeface="Calibri" pitchFamily="0" charset="0"/>
                <a:ea typeface="宋体" pitchFamily="0" charset="0"/>
                <a:cs typeface="Calibri" pitchFamily="0" charset="0"/>
              </a:rPr>
              <a:t>e</a:t>
            </a:r>
            <a:r>
              <a:rPr altLang="en-IN" baseline="0" b="0" cap="none" sz="2400" i="0" kern="1200" lang="en-US" spc="0" strike="noStrike" u="none">
                <a:solidFill>
                  <a:schemeClr val="tx1"/>
                </a:solidFill>
                <a:latin typeface="Calibri" pitchFamily="0" charset="0"/>
                <a:ea typeface="宋体" pitchFamily="0" charset="0"/>
                <a:cs typeface="Calibri" pitchFamily="0" charset="0"/>
              </a:rPr>
              <a:t>s</a:t>
            </a:r>
            <a:r>
              <a:rPr altLang="en-IN" baseline="0" b="0" cap="none" sz="2400" i="0" kern="1200" lang="en-US" spc="0" strike="noStrike" u="none">
                <a:solidFill>
                  <a:schemeClr val="tx1"/>
                </a:solidFill>
                <a:latin typeface="Calibri" pitchFamily="0" charset="0"/>
                <a:ea typeface="宋体" pitchFamily="0" charset="0"/>
                <a:cs typeface="Calibri" pitchFamily="0" charset="0"/>
              </a:rPr>
              <a:t>hwaran </a:t>
            </a:r>
            <a:r>
              <a:rPr altLang="en-IN" baseline="0" b="0" cap="none" sz="2400" i="0" kern="1200" lang="en-US" spc="0" strike="noStrike" u="none">
                <a:solidFill>
                  <a:schemeClr val="tx1"/>
                </a:solidFill>
                <a:latin typeface="Calibri" pitchFamily="0" charset="0"/>
                <a:ea typeface="宋体" pitchFamily="0" charset="0"/>
                <a:cs typeface="Calibri" pitchFamily="0" charset="0"/>
              </a:rPr>
              <a:t>A</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REGISTER NO AND NMID: 242</a:t>
            </a:r>
            <a:r>
              <a:rPr altLang="en-IN" baseline="0" b="0" cap="none" sz="2400" i="0" kern="1200" lang="en-US" spc="0" strike="noStrike" u="none">
                <a:solidFill>
                  <a:schemeClr val="tx1"/>
                </a:solidFill>
                <a:latin typeface="Calibri" pitchFamily="0" charset="0"/>
                <a:ea typeface="宋体" pitchFamily="0" charset="0"/>
                <a:cs typeface="Calibri" pitchFamily="0" charset="0"/>
              </a:rPr>
              <a:t>2</a:t>
            </a:r>
            <a:r>
              <a:rPr altLang="en-IN" baseline="0" b="0" cap="none" sz="2400" i="0" kern="1200" lang="en-US" spc="0" strike="noStrike" u="none">
                <a:solidFill>
                  <a:schemeClr val="tx1"/>
                </a:solidFill>
                <a:latin typeface="Calibri" pitchFamily="0" charset="0"/>
                <a:ea typeface="宋体" pitchFamily="0" charset="0"/>
                <a:cs typeface="Calibri" pitchFamily="0" charset="0"/>
              </a:rPr>
              <a:t>j</a:t>
            </a:r>
            <a:r>
              <a:rPr altLang="en-IN" baseline="0" b="0" cap="none" sz="2400" i="0" kern="1200" lang="en-US" spc="0" strike="noStrike" u="none">
                <a:solidFill>
                  <a:schemeClr val="tx1"/>
                </a:solidFill>
                <a:latin typeface="Calibri" pitchFamily="0" charset="0"/>
                <a:ea typeface="宋体" pitchFamily="0" charset="0"/>
                <a:cs typeface="Calibri" pitchFamily="0" charset="0"/>
              </a:rPr>
              <a:t>0</a:t>
            </a:r>
            <a:r>
              <a:rPr altLang="en-IN" baseline="0" b="0" cap="none" sz="2400" i="0" kern="1200" lang="en-US" spc="0" strike="noStrike" u="none">
                <a:solidFill>
                  <a:schemeClr val="tx1"/>
                </a:solidFill>
                <a:latin typeface="Calibri" pitchFamily="0" charset="0"/>
                <a:ea typeface="宋体" pitchFamily="0" charset="0"/>
                <a:cs typeface="Calibri" pitchFamily="0" charset="0"/>
              </a:rPr>
              <a:t>1</a:t>
            </a:r>
            <a:r>
              <a:rPr altLang="en-IN" baseline="0" b="0" cap="none" sz="2400" i="0" kern="1200" lang="en-US" spc="0" strike="noStrike" u="none">
                <a:solidFill>
                  <a:schemeClr val="tx1"/>
                </a:solidFill>
                <a:latin typeface="Calibri" pitchFamily="0" charset="0"/>
                <a:ea typeface="宋体" pitchFamily="0" charset="0"/>
                <a:cs typeface="Calibri" pitchFamily="0" charset="0"/>
              </a:rPr>
              <a:t>8</a:t>
            </a:r>
            <a:r>
              <a:rPr altLang="en-IN" baseline="0" b="0" cap="none" sz="2400" i="0" kern="1200" lang="en-US" spc="0" strike="noStrike" u="none">
                <a:solidFill>
                  <a:schemeClr val="tx1"/>
                </a:solidFill>
                <a:latin typeface="Calibri" pitchFamily="0" charset="0"/>
                <a:ea typeface="宋体" pitchFamily="0" charset="0"/>
                <a:cs typeface="Calibri" pitchFamily="0" charset="0"/>
              </a:rPr>
              <a:t>2</a:t>
            </a:r>
            <a:r>
              <a:rPr altLang="zh-CN" baseline="0" b="0" cap="none" sz="2400" i="0" kern="1200" lang="en-US" spc="0" strike="noStrike" u="none">
                <a:solidFill>
                  <a:schemeClr val="tx1"/>
                </a:solidFill>
                <a:latin typeface="Calibri" pitchFamily="0" charset="0"/>
                <a:ea typeface="宋体" pitchFamily="0" charset="0"/>
                <a:cs typeface="Calibri" pitchFamily="0" charset="0"/>
              </a:rPr>
              <a:t>&amp;as</a:t>
            </a:r>
            <a:r>
              <a:rPr altLang="zh-CN" baseline="0" b="0" cap="none" sz="2400" i="0" kern="1200" lang="en-US" spc="0" strike="noStrike" u="none">
                <a:solidFill>
                  <a:schemeClr val="tx1"/>
                </a:solidFill>
                <a:latin typeface="Calibri" pitchFamily="0" charset="0"/>
                <a:ea typeface="宋体" pitchFamily="0" charset="0"/>
                <a:cs typeface="Calibri" pitchFamily="0" charset="0"/>
              </a:rPr>
              <a:t>b</a:t>
            </a:r>
            <a:r>
              <a:rPr altLang="zh-CN" baseline="0" b="0" cap="none" sz="2400" i="0" kern="1200" lang="en-US" spc="0" strike="noStrike" u="none">
                <a:solidFill>
                  <a:schemeClr val="tx1"/>
                </a:solidFill>
                <a:latin typeface="Calibri" pitchFamily="0" charset="0"/>
                <a:ea typeface="宋体" pitchFamily="0" charset="0"/>
                <a:cs typeface="Calibri" pitchFamily="0" charset="0"/>
              </a:rPr>
              <a:t>r</a:t>
            </a:r>
            <a:r>
              <a:rPr altLang="zh-CN" baseline="0" b="0" cap="none" sz="2400" i="0" kern="1200" lang="en-US" spc="0" strike="noStrike" u="none">
                <a:solidFill>
                  <a:schemeClr val="tx1"/>
                </a:solidFill>
                <a:latin typeface="Calibri" pitchFamily="0" charset="0"/>
                <a:ea typeface="宋体" pitchFamily="0" charset="0"/>
                <a:cs typeface="Calibri" pitchFamily="0" charset="0"/>
              </a:rPr>
              <a:t>u1</a:t>
            </a:r>
            <a:r>
              <a:rPr altLang="en-IN" baseline="0" b="0" cap="none" sz="2400" i="0" kern="1200" lang="en-US" spc="0" strike="noStrike" u="none">
                <a:solidFill>
                  <a:schemeClr val="tx1"/>
                </a:solidFill>
                <a:latin typeface="Calibri" pitchFamily="0" charset="0"/>
                <a:ea typeface="宋体" pitchFamily="0" charset="0"/>
                <a:cs typeface="Calibri" pitchFamily="0" charset="0"/>
              </a:rPr>
              <a:t>7</a:t>
            </a:r>
            <a:r>
              <a:rPr altLang="en-IN" baseline="0" b="0" cap="none" sz="2400" i="0" kern="1200" lang="en-US" spc="0" strike="noStrike" u="none">
                <a:solidFill>
                  <a:schemeClr val="tx1"/>
                </a:solidFill>
                <a:latin typeface="Calibri" pitchFamily="0" charset="0"/>
                <a:ea typeface="宋体" pitchFamily="0" charset="0"/>
                <a:cs typeface="Calibri" pitchFamily="0" charset="0"/>
              </a:rPr>
              <a:t>2</a:t>
            </a:r>
            <a:r>
              <a:rPr altLang="en-IN" baseline="0" b="0" cap="none" sz="2400" i="0" kern="1200" lang="en-US" spc="0" strike="noStrike" u="none">
                <a:solidFill>
                  <a:schemeClr val="tx1"/>
                </a:solidFill>
                <a:latin typeface="Calibri" pitchFamily="0" charset="0"/>
                <a:ea typeface="宋体" pitchFamily="0" charset="0"/>
                <a:cs typeface="Calibri" pitchFamily="0" charset="0"/>
              </a:rPr>
              <a:t>4</a:t>
            </a:r>
            <a:r>
              <a:rPr altLang="en-IN" baseline="0" b="0" cap="none" sz="2400" i="0" kern="1200" lang="en-US" spc="0" strike="noStrike" u="none">
                <a:solidFill>
                  <a:schemeClr val="tx1"/>
                </a:solidFill>
                <a:latin typeface="Calibri" pitchFamily="0" charset="0"/>
                <a:ea typeface="宋体" pitchFamily="0" charset="0"/>
                <a:cs typeface="Calibri" pitchFamily="0" charset="0"/>
              </a:rPr>
              <a:t>2</a:t>
            </a:r>
            <a:r>
              <a:rPr altLang="en-IN" baseline="0" b="0" cap="none" sz="2400" i="0" kern="1200" lang="en-US" spc="0" strike="noStrike" u="none">
                <a:solidFill>
                  <a:schemeClr val="tx1"/>
                </a:solidFill>
                <a:latin typeface="Calibri" pitchFamily="0" charset="0"/>
                <a:ea typeface="宋体" pitchFamily="0" charset="0"/>
                <a:cs typeface="Calibri" pitchFamily="0" charset="0"/>
              </a:rPr>
              <a:t>2</a:t>
            </a:r>
            <a:r>
              <a:rPr altLang="en-IN" baseline="0" b="0" cap="none" sz="2400" i="0" kern="1200" lang="en-US" spc="0" strike="noStrike" u="none">
                <a:solidFill>
                  <a:schemeClr val="tx1"/>
                </a:solidFill>
                <a:latin typeface="Calibri" pitchFamily="0" charset="0"/>
                <a:ea typeface="宋体" pitchFamily="0" charset="0"/>
                <a:cs typeface="Calibri" pitchFamily="0" charset="0"/>
              </a:rPr>
              <a:t>j</a:t>
            </a:r>
            <a:r>
              <a:rPr altLang="en-IN" baseline="0" b="0" cap="none" sz="2400" i="0" kern="1200" lang="en-US" spc="0" strike="noStrike" u="none">
                <a:solidFill>
                  <a:schemeClr val="tx1"/>
                </a:solidFill>
                <a:latin typeface="Calibri" pitchFamily="0" charset="0"/>
                <a:ea typeface="宋体" pitchFamily="0" charset="0"/>
                <a:cs typeface="Calibri" pitchFamily="0" charset="0"/>
              </a:rPr>
              <a:t>0</a:t>
            </a:r>
            <a:r>
              <a:rPr altLang="en-IN" baseline="0" b="0" cap="none" sz="2400" i="0" kern="1200" lang="en-US" spc="0" strike="noStrike" u="none">
                <a:solidFill>
                  <a:schemeClr val="tx1"/>
                </a:solidFill>
                <a:latin typeface="Calibri" pitchFamily="0" charset="0"/>
                <a:ea typeface="宋体" pitchFamily="0" charset="0"/>
                <a:cs typeface="Calibri" pitchFamily="0" charset="0"/>
              </a:rPr>
              <a:t>1</a:t>
            </a:r>
            <a:r>
              <a:rPr altLang="en-IN" baseline="0" b="0" cap="none" sz="2400" i="0" kern="1200" lang="en-US" spc="0" strike="noStrike" u="none">
                <a:solidFill>
                  <a:schemeClr val="tx1"/>
                </a:solidFill>
                <a:latin typeface="Calibri" pitchFamily="0" charset="0"/>
                <a:ea typeface="宋体" pitchFamily="0" charset="0"/>
                <a:cs typeface="Calibri" pitchFamily="0" charset="0"/>
              </a:rPr>
              <a:t>8</a:t>
            </a:r>
            <a:r>
              <a:rPr altLang="en-IN" baseline="0" b="0" cap="none" sz="2400" i="0" kern="1200" lang="en-US" spc="0" strike="noStrike" u="none">
                <a:solidFill>
                  <a:schemeClr val="tx1"/>
                </a:solidFill>
                <a:latin typeface="Calibri" pitchFamily="0" charset="0"/>
                <a:ea typeface="宋体" pitchFamily="0" charset="0"/>
                <a:cs typeface="Calibri" pitchFamily="0" charset="0"/>
              </a:rPr>
              <a:t>2</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DEPARTMENT : </a:t>
            </a:r>
            <a:r>
              <a:rPr altLang="en-IN" baseline="0" b="0" cap="none" sz="2400" i="0" kern="1200" lang="en-US" spc="0" strike="noStrike" u="none">
                <a:solidFill>
                  <a:schemeClr val="tx1"/>
                </a:solidFill>
                <a:latin typeface="Calibri" pitchFamily="0" charset="0"/>
                <a:ea typeface="宋体" pitchFamily="0" charset="0"/>
                <a:cs typeface="Calibri" pitchFamily="0" charset="0"/>
              </a:rPr>
              <a:t>B</a:t>
            </a:r>
            <a:r>
              <a:rPr altLang="en-IN" baseline="0" b="0" cap="none" sz="2400" i="0" kern="1200" lang="en-US" spc="0" strike="noStrike" u="none">
                <a:solidFill>
                  <a:schemeClr val="tx1"/>
                </a:solidFill>
                <a:latin typeface="Calibri" pitchFamily="0" charset="0"/>
                <a:ea typeface="宋体" pitchFamily="0" charset="0"/>
                <a:cs typeface="Calibri" pitchFamily="0" charset="0"/>
              </a:rPr>
              <a:t>C</a:t>
            </a:r>
            <a:r>
              <a:rPr altLang="en-IN" baseline="0" b="0" cap="none" sz="2400" i="0" kern="1200" lang="en-US" spc="0" strike="noStrike" u="none">
                <a:solidFill>
                  <a:schemeClr val="tx1"/>
                </a:solidFill>
                <a:latin typeface="Calibri" pitchFamily="0" charset="0"/>
                <a:ea typeface="宋体" pitchFamily="0" charset="0"/>
                <a:cs typeface="Calibri" pitchFamily="0" charset="0"/>
              </a:rPr>
              <a:t>A</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COLLEGE:  Sri Vasavi College Self Finance Wing</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 Bharathiyar University </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endParaRPr altLang="en-US" baseline="0" b="0" cap="none" sz="24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2" name=""/>
        <p:cNvGrpSpPr/>
        <p:nvPr/>
      </p:nvGrpSpPr>
      <p:grpSpPr>
        <a:xfrm>
          <a:off x="0" y="0"/>
          <a:ext cx="0" cy="0"/>
          <a:chOff x="0" y="0"/>
          <a:chExt cx="0" cy="0"/>
        </a:xfrm>
      </p:grpSpPr>
      <p:sp>
        <p:nvSpPr>
          <p:cNvPr id="1048723" name="矩形"/>
          <p:cNvSpPr/>
          <p:nvPr/>
        </p:nvSpPr>
        <p:spPr>
          <a:xfrm rot="0">
            <a:off x="752474" y="6486037"/>
            <a:ext cx="1773554" cy="166368"/>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24"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25"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26"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5" name="图片"/>
          <p:cNvPicPr>
            <a:picLocks/>
          </p:cNvPicPr>
          <p:nvPr/>
        </p:nvPicPr>
        <p:blipFill>
          <a:blip xmlns:r="http://schemas.openxmlformats.org/officeDocument/2006/relationships" r:embed="rId1" cstate="print"/>
          <a:stretch>
            <a:fillRect/>
          </a:stretch>
        </p:blipFill>
        <p:spPr>
          <a:xfrm rot="0">
            <a:off x="66675" y="3381373"/>
            <a:ext cx="2466975" cy="3419473"/>
          </a:xfrm>
          <a:prstGeom prst="rect"/>
          <a:noFill/>
          <a:ln w="12700" cap="flat" cmpd="sng">
            <a:noFill/>
            <a:prstDash val="solid"/>
            <a:miter/>
          </a:ln>
        </p:spPr>
      </p:pic>
      <p:sp>
        <p:nvSpPr>
          <p:cNvPr id="1048727" name="文本框"/>
          <p:cNvSpPr>
            <a:spLocks noGrp="1"/>
          </p:cNvSpPr>
          <p:nvPr>
            <p:ph type="title"/>
          </p:nvPr>
        </p:nvSpPr>
        <p:spPr>
          <a:xfrm rot="0">
            <a:off x="739774" y="654938"/>
            <a:ext cx="8480425" cy="66420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RESULTS AND SCREENSHOTS</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sp>
        <p:nvSpPr>
          <p:cNvPr id="1048728"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10</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29" name="矩形"/>
          <p:cNvSpPr/>
          <p:nvPr/>
        </p:nvSpPr>
        <p:spPr>
          <a:xfrm rot="0">
            <a:off x="2743200" y="2354703"/>
            <a:ext cx="8534019" cy="948688"/>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pic>
        <p:nvPicPr>
          <p:cNvPr id="2097166" name=""/>
          <p:cNvPicPr>
            <a:picLocks/>
          </p:cNvPicPr>
          <p:nvPr/>
        </p:nvPicPr>
        <p:blipFill>
          <a:blip xmlns:r="http://schemas.openxmlformats.org/officeDocument/2006/relationships" r:embed="rId2"/>
          <a:stretch>
            <a:fillRect/>
          </a:stretch>
        </p:blipFill>
        <p:spPr>
          <a:xfrm rot="0">
            <a:off x="3999941" y="1503879"/>
            <a:ext cx="3441373" cy="5074909"/>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5" name=""/>
        <p:cNvGrpSpPr/>
        <p:nvPr/>
      </p:nvGrpSpPr>
      <p:grpSpPr>
        <a:xfrm>
          <a:off x="0" y="0"/>
          <a:ext cx="0" cy="0"/>
          <a:chOff x="0" y="0"/>
          <a:chExt cx="0" cy="0"/>
        </a:xfrm>
      </p:grpSpPr>
      <p:sp>
        <p:nvSpPr>
          <p:cNvPr id="1048733"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34"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35"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7" name="图片"/>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miter/>
          </a:ln>
        </p:spPr>
      </p:pic>
      <p:sp>
        <p:nvSpPr>
          <p:cNvPr id="1048736" name="文本框"/>
          <p:cNvSpPr>
            <a:spLocks noGrp="1"/>
          </p:cNvSpPr>
          <p:nvPr>
            <p:ph type="title"/>
          </p:nvPr>
        </p:nvSpPr>
        <p:spPr>
          <a:xfrm rot="0">
            <a:off x="755332" y="385444"/>
            <a:ext cx="4578668" cy="737235"/>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CONCLUSION</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37"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11</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38" name="矩形"/>
          <p:cNvSpPr/>
          <p:nvPr/>
        </p:nvSpPr>
        <p:spPr>
          <a:xfrm rot="0">
            <a:off x="2851849" y="1483155"/>
            <a:ext cx="6335904" cy="481964"/>
          </a:xfrm>
          <a:prstGeom prst="rect"/>
          <a:noFill/>
          <a:ln w="12700" cap="flat" cmpd="sng">
            <a:noFill/>
            <a:prstDash val="solid"/>
            <a:miter/>
          </a:ln>
        </p:spPr>
      </p:sp>
      <p:sp>
        <p:nvSpPr>
          <p:cNvPr id="1048739" name="矩形"/>
          <p:cNvSpPr/>
          <p:nvPr/>
        </p:nvSpPr>
        <p:spPr>
          <a:xfrm rot="0">
            <a:off x="5677494" y="3007132"/>
            <a:ext cx="857235" cy="386715"/>
          </a:xfrm>
          <a:prstGeom prst="rect"/>
          <a:noFill/>
          <a:ln w="12700" cap="flat" cmpd="sng">
            <a:noFill/>
            <a:prstDash val="solid"/>
            <a:miter/>
          </a:ln>
        </p:spPr>
      </p:sp>
      <p:sp>
        <p:nvSpPr>
          <p:cNvPr id="1048740" name="矩形"/>
          <p:cNvSpPr/>
          <p:nvPr/>
        </p:nvSpPr>
        <p:spPr>
          <a:xfrm rot="0">
            <a:off x="1631243" y="1337207"/>
            <a:ext cx="9359858" cy="6797040"/>
          </a:xfrm>
          <a:prstGeom prst="rect"/>
          <a:noFill/>
          <a:ln w="12700" cap="flat" cmpd="sng">
            <a:noFill/>
            <a:prstDash val="solid"/>
            <a:miter/>
          </a:ln>
        </p:spPr>
        <p:txBody>
          <a:bodyPr anchor="t" anchorCtr="0" bIns="45720" lIns="91440" rIns="91440" tIns="45720" vert="horz" wrap="square">
            <a:prstTxWarp prst="textNoShape"/>
            <a:spAutoFit/>
          </a:bodyPr>
          <a:p>
            <a:pPr algn="l" eaLnBrk="1" fontAlgn="auto" hangingPunct="1" indent="0" latinLnBrk="0" marL="0">
              <a:lnSpc>
                <a:spcPct val="100000"/>
              </a:lnSpc>
              <a:spcBef>
                <a:spcPts val="0"/>
              </a:spcBef>
              <a:spcAft>
                <a:spcPts val="0"/>
              </a:spcAft>
              <a:buNone/>
            </a:pPr>
            <a:r>
              <a:rPr altLang="zh-CN" baseline="0" b="0" cap="none" sz="3600" i="0" kern="1200" lang="en-US" spc="0" strike="noStrike" u="none">
                <a:solidFill>
                  <a:schemeClr val="tx1"/>
                </a:solidFill>
                <a:latin typeface="Droid Sans" pitchFamily="0" charset="0"/>
                <a:ea typeface="宋体" pitchFamily="0" charset="0"/>
                <a:cs typeface="Lucida Sans" pitchFamily="0" charset="0"/>
              </a:rPr>
              <a:t>In conclusion, the biodata website provides a simple and effective platform to present personal, educational, and professional details in a well-organized manner. It eliminates the limitations of traditional paper resumes and makes information easily accessible anywhere, anytime. By showcasing skills, achievements, and contact details digitally, the website not only improves self-presentation but also creates a professional online presence for future opportunities.</a:t>
            </a:r>
            <a:endParaRPr altLang="en-US" baseline="0" b="0" cap="none" sz="3600" i="0" kern="1200" lang="zh-CN" spc="0" strike="noStrike" u="none">
              <a:solidFill>
                <a:schemeClr val="tx1"/>
              </a:solidFill>
              <a:latin typeface="Droid Sans" pitchFamily="0" charset="0"/>
              <a:ea typeface="宋体" pitchFamily="0" charset="0"/>
              <a:cs typeface="Lucida Sans" pitchFamily="0"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33" name=""/>
        <p:cNvGrpSpPr/>
        <p:nvPr/>
      </p:nvGrpSpPr>
      <p:grpSpPr>
        <a:xfrm>
          <a:off x="0" y="0"/>
          <a:ext cx="0" cy="0"/>
          <a:chOff x="0" y="0"/>
          <a:chExt cx="0" cy="0"/>
        </a:xfrm>
      </p:grpSpPr>
      <p:sp>
        <p:nvSpPr>
          <p:cNvPr id="1048630" name="曲线"/>
          <p:cNvSpPr/>
          <p:nvPr/>
        </p:nvSpPr>
        <p:spPr>
          <a:xfrm rot="0">
            <a:off x="0" y="0"/>
            <a:ext cx="12192000"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34" name="组合"/>
          <p:cNvGrpSpPr/>
          <p:nvPr/>
        </p:nvGrpSpPr>
        <p:grpSpPr>
          <a:xfrm>
            <a:off x="7448612" y="0"/>
            <a:ext cx="4743793" cy="6858466"/>
            <a:chOff x="7448612" y="0"/>
            <a:chExt cx="4743793" cy="6858466"/>
          </a:xfrm>
        </p:grpSpPr>
        <p:sp>
          <p:nvSpPr>
            <p:cNvPr id="1048631"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5"/>
                  </a:lnTo>
                </a:path>
              </a:pathLst>
            </a:custGeom>
            <a:noFill/>
            <a:ln w="9525" cap="flat" cmpd="sng">
              <a:solidFill>
                <a:srgbClr val="5FCAEE"/>
              </a:solidFill>
              <a:prstDash val="solid"/>
              <a:round/>
            </a:ln>
          </p:spPr>
        </p:sp>
        <p:sp>
          <p:nvSpPr>
            <p:cNvPr id="104863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633"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34" name="曲线"/>
            <p:cNvSpPr/>
            <p:nvPr/>
          </p:nvSpPr>
          <p:spPr>
            <a:xfrm rot="0">
              <a:off x="9602878" y="0"/>
              <a:ext cx="25895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104863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36"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104863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638" name="曲线"/>
            <p:cNvSpPr/>
            <p:nvPr/>
          </p:nvSpPr>
          <p:spPr>
            <a:xfrm rot="0">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4863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4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41"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42"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43"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44" name="文本框"/>
          <p:cNvSpPr>
            <a:spLocks noGrp="1"/>
          </p:cNvSpPr>
          <p:nvPr>
            <p:ph type="title"/>
          </p:nvPr>
        </p:nvSpPr>
        <p:spPr>
          <a:xfrm rot="0">
            <a:off x="739774" y="829626"/>
            <a:ext cx="3909695" cy="66420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a:t>
            </a:r>
            <a:r>
              <a:rPr altLang="zh-CN" baseline="0" b="1" cap="none" sz="4250" i="0" kern="0" lang="en-US" spc="-8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5" strike="noStrike" u="none">
                <a:solidFill>
                  <a:schemeClr val="tx1"/>
                </a:solidFill>
                <a:latin typeface="Trebuchet MS" pitchFamily="0" charset="0"/>
                <a:ea typeface="宋体" pitchFamily="0" charset="0"/>
                <a:cs typeface="Trebuchet MS" pitchFamily="0" charset="0"/>
              </a:rPr>
              <a:t>TITLE</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grpSp>
        <p:nvGrpSpPr>
          <p:cNvPr id="35" name="组合"/>
          <p:cNvGrpSpPr/>
          <p:nvPr/>
        </p:nvGrpSpPr>
        <p:grpSpPr>
          <a:xfrm>
            <a:off x="466725" y="6410325"/>
            <a:ext cx="3705224" cy="295275"/>
            <a:chOff x="466725" y="6410325"/>
            <a:chExt cx="3705224" cy="295275"/>
          </a:xfrm>
        </p:grpSpPr>
        <p:pic>
          <p:nvPicPr>
            <p:cNvPr id="2097153" name="图片"/>
            <p:cNvPicPr>
              <a:picLocks/>
            </p:cNvPicPr>
            <p:nvPr/>
          </p:nvPicPr>
          <p:blipFill>
            <a:blip xmlns:r="http://schemas.openxmlformats.org/officeDocument/2006/relationships" r:embed="rId1" cstate="print"/>
            <a:stretch>
              <a:fillRect/>
            </a:stretch>
          </p:blipFill>
          <p:spPr>
            <a:xfrm rot="0">
              <a:off x="676275" y="6467475"/>
              <a:ext cx="2143125" cy="200023"/>
            </a:xfrm>
            <a:prstGeom prst="rect"/>
            <a:noFill/>
            <a:ln w="12700" cap="flat" cmpd="sng">
              <a:noFill/>
              <a:prstDash val="solid"/>
              <a:miter/>
            </a:ln>
          </p:spPr>
        </p:pic>
        <p:pic>
          <p:nvPicPr>
            <p:cNvPr id="2097154"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grpSp>
      <p:sp>
        <p:nvSpPr>
          <p:cNvPr id="1048645"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2</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46" name="矩形"/>
          <p:cNvSpPr/>
          <p:nvPr/>
        </p:nvSpPr>
        <p:spPr>
          <a:xfrm rot="0">
            <a:off x="5667288" y="3017647"/>
            <a:ext cx="857235" cy="358140"/>
          </a:xfrm>
          <a:prstGeom prst="rect"/>
          <a:noFill/>
          <a:ln w="12700" cap="flat" cmpd="sng">
            <a:noFill/>
            <a:prstDash val="solid"/>
            <a:miter/>
          </a:ln>
        </p:spPr>
      </p:sp>
      <p:sp>
        <p:nvSpPr>
          <p:cNvPr id="1048647" name="矩形"/>
          <p:cNvSpPr/>
          <p:nvPr/>
        </p:nvSpPr>
        <p:spPr>
          <a:xfrm rot="0">
            <a:off x="3216568" y="1912763"/>
            <a:ext cx="7703882" cy="16408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0000" i="0" kern="1200" lang="en-US" spc="0" strike="noStrike" u="none">
                <a:solidFill>
                  <a:schemeClr val="tx1"/>
                </a:solidFill>
                <a:latin typeface="Droid Sans" pitchFamily="0" charset="0"/>
                <a:ea typeface="宋体" pitchFamily="0" charset="0"/>
                <a:cs typeface="Lucida Sans" pitchFamily="0" charset="0"/>
              </a:rPr>
              <a:t>My Bio Data</a:t>
            </a:r>
            <a:endParaRPr altLang="en-US" baseline="0" b="0" cap="none" sz="10000" i="0" kern="1200" lang="zh-CN" spc="0" strike="noStrike" u="none">
              <a:solidFill>
                <a:schemeClr val="tx1"/>
              </a:solidFill>
              <a:latin typeface="Droid Sans" pitchFamily="0" charset="0"/>
              <a:ea typeface="宋体" pitchFamily="0" charset="0"/>
              <a:cs typeface="Lucida Sans" pitchFamily="0"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38" name=""/>
        <p:cNvGrpSpPr/>
        <p:nvPr/>
      </p:nvGrpSpPr>
      <p:grpSpPr>
        <a:xfrm>
          <a:off x="0" y="0"/>
          <a:ext cx="0" cy="0"/>
          <a:chOff x="0" y="0"/>
          <a:chExt cx="0" cy="0"/>
        </a:xfrm>
      </p:grpSpPr>
      <p:sp>
        <p:nvSpPr>
          <p:cNvPr id="1048651" name="曲线"/>
          <p:cNvSpPr/>
          <p:nvPr/>
        </p:nvSpPr>
        <p:spPr>
          <a:xfrm rot="0">
            <a:off x="-76200" y="28579"/>
            <a:ext cx="12481713" cy="6858000"/>
          </a:xfrm>
          <a:custGeom>
            <a:avLst/>
            <a:gdLst>
              <a:gd name="T1" fmla="*/ 0 w 21600"/>
              <a:gd name="T2" fmla="*/ 0 h 21600"/>
              <a:gd name="T3" fmla="*/ 21600 w 21600"/>
              <a:gd name="T4" fmla="*/ 21600 h 21600"/>
            </a:gdLst>
            <a:ahLst/>
            <a:rect l="T1" t="T2" r="T3" b="T4"/>
            <a:pathLst>
              <a:path w="21600" h="21600">
                <a:moveTo>
                  <a:pt x="21599" y="0"/>
                </a:moveTo>
                <a:lnTo>
                  <a:pt x="0" y="0"/>
                </a:lnTo>
                <a:lnTo>
                  <a:pt x="0" y="21596"/>
                </a:lnTo>
                <a:lnTo>
                  <a:pt x="21599" y="21596"/>
                </a:lnTo>
                <a:lnTo>
                  <a:pt x="21599" y="0"/>
                </a:lnTo>
                <a:close/>
              </a:path>
            </a:pathLst>
          </a:custGeom>
          <a:solidFill>
            <a:srgbClr val="F1F1F1"/>
          </a:solidFill>
          <a:ln cap="flat" cmpd="sng">
            <a:noFill/>
            <a:prstDash val="solid"/>
            <a:miter/>
          </a:ln>
        </p:spPr>
      </p:sp>
      <p:grpSp>
        <p:nvGrpSpPr>
          <p:cNvPr id="39" name="组合"/>
          <p:cNvGrpSpPr/>
          <p:nvPr/>
        </p:nvGrpSpPr>
        <p:grpSpPr>
          <a:xfrm>
            <a:off x="7448612" y="0"/>
            <a:ext cx="4743793" cy="6858466"/>
            <a:chOff x="7448612" y="0"/>
            <a:chExt cx="4743793" cy="6858466"/>
          </a:xfrm>
        </p:grpSpPr>
        <p:sp>
          <p:nvSpPr>
            <p:cNvPr id="1048652"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5"/>
                  </a:lnTo>
                </a:path>
              </a:pathLst>
            </a:custGeom>
            <a:noFill/>
            <a:ln w="9525" cap="flat" cmpd="sng">
              <a:solidFill>
                <a:srgbClr val="5FCAEE"/>
              </a:solidFill>
              <a:prstDash val="solid"/>
              <a:round/>
            </a:ln>
          </p:spPr>
        </p:sp>
        <p:sp>
          <p:nvSpPr>
            <p:cNvPr id="1048653"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654"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55" name="曲线"/>
            <p:cNvSpPr/>
            <p:nvPr/>
          </p:nvSpPr>
          <p:spPr>
            <a:xfrm rot="0">
              <a:off x="9602878" y="0"/>
              <a:ext cx="25895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1048656"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57"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1048658"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659" name="曲线"/>
            <p:cNvSpPr/>
            <p:nvPr/>
          </p:nvSpPr>
          <p:spPr>
            <a:xfrm rot="0">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48660"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61"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62" name="矩形"/>
          <p:cNvSpPr/>
          <p:nvPr/>
        </p:nvSpPr>
        <p:spPr>
          <a:xfrm rot="0">
            <a:off x="752474" y="6486037"/>
            <a:ext cx="1773554" cy="166368"/>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63" name="曲线"/>
          <p:cNvSpPr/>
          <p:nvPr/>
        </p:nvSpPr>
        <p:spPr>
          <a:xfrm rot="0">
            <a:off x="7362825" y="447674"/>
            <a:ext cx="361950" cy="361950"/>
          </a:xfrm>
          <a:custGeom>
            <a:avLst/>
            <a:gdLst>
              <a:gd name="T1" fmla="*/ 0 w 21600"/>
              <a:gd name="T2" fmla="*/ 0 h 21600"/>
              <a:gd name="T3" fmla="*/ 21600 w 21600"/>
              <a:gd name="T4" fmla="*/ 21600 h 21600"/>
            </a:gdLst>
            <a:ahLst/>
            <a:rect l="T1" t="T2" r="T3" b="T4"/>
            <a:pathLst>
              <a:path w="21600" h="21600">
                <a:moveTo>
                  <a:pt x="10800" y="0"/>
                </a:moveTo>
                <a:lnTo>
                  <a:pt x="7928" y="385"/>
                </a:lnTo>
                <a:lnTo>
                  <a:pt x="5349" y="1474"/>
                </a:lnTo>
                <a:lnTo>
                  <a:pt x="3160" y="3161"/>
                </a:lnTo>
                <a:lnTo>
                  <a:pt x="1473" y="5347"/>
                </a:lnTo>
                <a:lnTo>
                  <a:pt x="383" y="7928"/>
                </a:lnTo>
                <a:lnTo>
                  <a:pt x="0" y="10800"/>
                </a:lnTo>
                <a:lnTo>
                  <a:pt x="383" y="13671"/>
                </a:lnTo>
                <a:lnTo>
                  <a:pt x="1473" y="16250"/>
                </a:lnTo>
                <a:lnTo>
                  <a:pt x="3160" y="18436"/>
                </a:lnTo>
                <a:lnTo>
                  <a:pt x="5349" y="20124"/>
                </a:lnTo>
                <a:lnTo>
                  <a:pt x="7928" y="21214"/>
                </a:lnTo>
                <a:lnTo>
                  <a:pt x="10800" y="21600"/>
                </a:lnTo>
                <a:lnTo>
                  <a:pt x="13668"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8" y="385"/>
                </a:lnTo>
                <a:lnTo>
                  <a:pt x="10800" y="0"/>
                </a:lnTo>
                <a:close/>
              </a:path>
            </a:pathLst>
          </a:custGeom>
          <a:solidFill>
            <a:srgbClr val="EBEBEB"/>
          </a:solidFill>
          <a:ln cap="flat" cmpd="sng">
            <a:noFill/>
            <a:prstDash val="solid"/>
            <a:miter/>
          </a:ln>
        </p:spPr>
      </p:sp>
      <p:sp>
        <p:nvSpPr>
          <p:cNvPr id="1048664" name="曲线"/>
          <p:cNvSpPr/>
          <p:nvPr/>
        </p:nvSpPr>
        <p:spPr>
          <a:xfrm rot="0">
            <a:off x="11010900" y="5610225"/>
            <a:ext cx="647699" cy="647700"/>
          </a:xfrm>
          <a:custGeom>
            <a:avLst/>
            <a:gdLst>
              <a:gd name="T1" fmla="*/ 0 w 21600"/>
              <a:gd name="T2" fmla="*/ 0 h 21600"/>
              <a:gd name="T3" fmla="*/ 21600 w 21600"/>
              <a:gd name="T4" fmla="*/ 21600 h 21600"/>
            </a:gdLst>
            <a:ahLst/>
            <a:rect l="T1" t="T2" r="T3" b="T4"/>
            <a:pathLst>
              <a:path w="21600" h="21600">
                <a:moveTo>
                  <a:pt x="10800" y="0"/>
                </a:moveTo>
                <a:lnTo>
                  <a:pt x="9203" y="117"/>
                </a:lnTo>
                <a:lnTo>
                  <a:pt x="7681" y="455"/>
                </a:lnTo>
                <a:lnTo>
                  <a:pt x="6245" y="1003"/>
                </a:lnTo>
                <a:lnTo>
                  <a:pt x="4916" y="1739"/>
                </a:lnTo>
                <a:lnTo>
                  <a:pt x="3711" y="2648"/>
                </a:lnTo>
                <a:lnTo>
                  <a:pt x="2649" y="3713"/>
                </a:lnTo>
                <a:lnTo>
                  <a:pt x="1740" y="4916"/>
                </a:lnTo>
                <a:lnTo>
                  <a:pt x="1002" y="6246"/>
                </a:lnTo>
                <a:lnTo>
                  <a:pt x="456" y="7680"/>
                </a:lnTo>
                <a:lnTo>
                  <a:pt x="115" y="9201"/>
                </a:lnTo>
                <a:lnTo>
                  <a:pt x="0" y="10800"/>
                </a:lnTo>
                <a:lnTo>
                  <a:pt x="115" y="12395"/>
                </a:lnTo>
                <a:lnTo>
                  <a:pt x="456" y="13916"/>
                </a:lnTo>
                <a:lnTo>
                  <a:pt x="1002" y="15352"/>
                </a:lnTo>
                <a:lnTo>
                  <a:pt x="1740" y="16679"/>
                </a:lnTo>
                <a:lnTo>
                  <a:pt x="2649" y="17883"/>
                </a:lnTo>
                <a:lnTo>
                  <a:pt x="3711" y="18950"/>
                </a:lnTo>
                <a:lnTo>
                  <a:pt x="4916" y="19857"/>
                </a:lnTo>
                <a:lnTo>
                  <a:pt x="6245" y="20596"/>
                </a:lnTo>
                <a:lnTo>
                  <a:pt x="7681" y="21142"/>
                </a:lnTo>
                <a:lnTo>
                  <a:pt x="9203" y="21481"/>
                </a:lnTo>
                <a:lnTo>
                  <a:pt x="10800" y="21600"/>
                </a:lnTo>
                <a:lnTo>
                  <a:pt x="12392" y="21481"/>
                </a:lnTo>
                <a:lnTo>
                  <a:pt x="13916" y="21142"/>
                </a:lnTo>
                <a:lnTo>
                  <a:pt x="15349" y="20596"/>
                </a:lnTo>
                <a:lnTo>
                  <a:pt x="16680" y="19857"/>
                </a:lnTo>
                <a:lnTo>
                  <a:pt x="17884" y="18950"/>
                </a:lnTo>
                <a:lnTo>
                  <a:pt x="18950" y="17883"/>
                </a:lnTo>
                <a:lnTo>
                  <a:pt x="19858" y="16679"/>
                </a:lnTo>
                <a:lnTo>
                  <a:pt x="20592" y="15352"/>
                </a:lnTo>
                <a:lnTo>
                  <a:pt x="21139" y="13916"/>
                </a:lnTo>
                <a:lnTo>
                  <a:pt x="21482" y="12395"/>
                </a:lnTo>
                <a:lnTo>
                  <a:pt x="21600" y="10800"/>
                </a:lnTo>
                <a:lnTo>
                  <a:pt x="21482" y="9201"/>
                </a:lnTo>
                <a:lnTo>
                  <a:pt x="21139" y="7680"/>
                </a:lnTo>
                <a:lnTo>
                  <a:pt x="20592" y="6246"/>
                </a:lnTo>
                <a:lnTo>
                  <a:pt x="19858" y="4916"/>
                </a:lnTo>
                <a:lnTo>
                  <a:pt x="18950" y="3713"/>
                </a:lnTo>
                <a:lnTo>
                  <a:pt x="17884" y="2648"/>
                </a:lnTo>
                <a:lnTo>
                  <a:pt x="16680" y="1739"/>
                </a:lnTo>
                <a:lnTo>
                  <a:pt x="15349" y="1003"/>
                </a:lnTo>
                <a:lnTo>
                  <a:pt x="13916" y="455"/>
                </a:lnTo>
                <a:lnTo>
                  <a:pt x="12392" y="117"/>
                </a:lnTo>
                <a:lnTo>
                  <a:pt x="10800" y="0"/>
                </a:lnTo>
                <a:close/>
              </a:path>
            </a:pathLst>
          </a:custGeom>
          <a:solidFill>
            <a:srgbClr val="2D83C3"/>
          </a:solidFill>
          <a:ln cap="flat" cmpd="sng">
            <a:noFill/>
            <a:prstDash val="solid"/>
            <a:miter/>
          </a:ln>
        </p:spPr>
      </p:sp>
      <p:pic>
        <p:nvPicPr>
          <p:cNvPr id="2097155" name="图片"/>
          <p:cNvPicPr>
            <a:picLocks/>
          </p:cNvPicPr>
          <p:nvPr/>
        </p:nvPicPr>
        <p:blipFill>
          <a:blip xmlns:r="http://schemas.openxmlformats.org/officeDocument/2006/relationships" r:embed="rId1" cstate="print"/>
          <a:stretch>
            <a:fillRect/>
          </a:stretch>
        </p:blipFill>
        <p:spPr>
          <a:xfrm rot="0">
            <a:off x="10687050" y="6134100"/>
            <a:ext cx="247648" cy="247650"/>
          </a:xfrm>
          <a:prstGeom prst="rect"/>
          <a:noFill/>
          <a:ln w="12700" cap="flat" cmpd="sng">
            <a:noFill/>
            <a:prstDash val="solid"/>
            <a:miter/>
          </a:ln>
        </p:spPr>
      </p:pic>
      <p:grpSp>
        <p:nvGrpSpPr>
          <p:cNvPr id="40" name="组合"/>
          <p:cNvGrpSpPr/>
          <p:nvPr/>
        </p:nvGrpSpPr>
        <p:grpSpPr>
          <a:xfrm>
            <a:off x="47625" y="3819523"/>
            <a:ext cx="4124324" cy="3009896"/>
            <a:chOff x="47625" y="3819523"/>
            <a:chExt cx="4124324" cy="3009896"/>
          </a:xfrm>
        </p:grpSpPr>
        <p:pic>
          <p:nvPicPr>
            <p:cNvPr id="2097156"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pic>
          <p:nvPicPr>
            <p:cNvPr id="2097157" name="图片"/>
            <p:cNvPicPr>
              <a:picLocks/>
            </p:cNvPicPr>
            <p:nvPr/>
          </p:nvPicPr>
          <p:blipFill>
            <a:blip xmlns:r="http://schemas.openxmlformats.org/officeDocument/2006/relationships" r:embed="rId3" cstate="print"/>
            <a:stretch>
              <a:fillRect/>
            </a:stretch>
          </p:blipFill>
          <p:spPr>
            <a:xfrm rot="0">
              <a:off x="47625" y="3819523"/>
              <a:ext cx="1733550" cy="3009896"/>
            </a:xfrm>
            <a:prstGeom prst="rect"/>
            <a:noFill/>
            <a:ln w="12700" cap="flat" cmpd="sng">
              <a:noFill/>
              <a:prstDash val="solid"/>
              <a:miter/>
            </a:ln>
          </p:spPr>
        </p:pic>
      </p:grpSp>
      <p:sp>
        <p:nvSpPr>
          <p:cNvPr id="1048665" name="文本框"/>
          <p:cNvSpPr>
            <a:spLocks noGrp="1"/>
          </p:cNvSpPr>
          <p:nvPr>
            <p:ph type="title"/>
          </p:nvPr>
        </p:nvSpPr>
        <p:spPr>
          <a:xfrm rot="0">
            <a:off x="739774" y="445387"/>
            <a:ext cx="2357120" cy="14611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25" strike="noStrike" u="none">
                <a:solidFill>
                  <a:schemeClr val="tx1"/>
                </a:solidFill>
                <a:latin typeface="Trebuchet MS" pitchFamily="0" charset="0"/>
                <a:ea typeface="宋体" pitchFamily="0" charset="0"/>
                <a:cs typeface="Trebuchet MS" pitchFamily="0" charset="0"/>
              </a:rPr>
              <a:t>A</a:t>
            </a:r>
            <a:r>
              <a:rPr altLang="zh-CN" baseline="0" b="1" cap="none" sz="4800" i="0" kern="0" lang="en-US" spc="-5" strike="noStrike" u="none">
                <a:solidFill>
                  <a:schemeClr val="tx1"/>
                </a:solidFill>
                <a:latin typeface="Trebuchet MS" pitchFamily="0" charset="0"/>
                <a:ea typeface="宋体" pitchFamily="0" charset="0"/>
                <a:cs typeface="Trebuchet MS" pitchFamily="0" charset="0"/>
              </a:rPr>
              <a:t>G</a:t>
            </a:r>
            <a:r>
              <a:rPr altLang="zh-CN" baseline="0" b="1" cap="none" sz="4800" i="0" kern="0" lang="en-US" spc="-35"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N</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DA</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666"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3</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67" name="矩形"/>
          <p:cNvSpPr/>
          <p:nvPr/>
        </p:nvSpPr>
        <p:spPr>
          <a:xfrm rot="0">
            <a:off x="2300287" y="1008380"/>
            <a:ext cx="5029200" cy="48412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Problem Statement</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Project Overview</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End Users</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Tools and Technologies</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Portfolio design and Layout</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Features and Functionality</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Results and </a:t>
            </a: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Screenshots</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Conclusion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Github</a:t>
            </a: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 Link</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3" name=""/>
        <p:cNvGrpSpPr/>
        <p:nvPr/>
      </p:nvGrpSpPr>
      <p:grpSpPr>
        <a:xfrm>
          <a:off x="0" y="0"/>
          <a:ext cx="0" cy="0"/>
          <a:chOff x="0" y="0"/>
          <a:chExt cx="0" cy="0"/>
        </a:xfrm>
      </p:grpSpPr>
      <p:sp>
        <p:nvSpPr>
          <p:cNvPr id="1048671"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72" name="文本框"/>
          <p:cNvSpPr>
            <a:spLocks noGrp="1"/>
          </p:cNvSpPr>
          <p:nvPr>
            <p:ph type="title"/>
          </p:nvPr>
        </p:nvSpPr>
        <p:spPr>
          <a:xfrm rot="0">
            <a:off x="834071" y="575055"/>
            <a:ext cx="5636895" cy="6769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727960"/>
              </a:tabLst>
            </a:pP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P</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ROB</a:t>
            </a:r>
            <a:r>
              <a:rPr altLang="zh-CN" baseline="0" b="1" cap="none" sz="4250" i="0" kern="0" lang="en-US" spc="55" strike="noStrike" u="none">
                <a:solidFill>
                  <a:schemeClr val="tx1"/>
                </a:solidFill>
                <a:latin typeface="Trebuchet MS" pitchFamily="0" charset="0"/>
                <a:ea typeface="宋体" pitchFamily="0" charset="0"/>
                <a:cs typeface="Trebuchet MS" pitchFamily="0" charset="0"/>
              </a:rPr>
              <a:t>L</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a:t>
            </a:r>
            <a:r>
              <a:rPr altLang="zh-CN" baseline="0" b="1" cap="none" sz="4250" i="0" kern="0" lang="en-US" spc="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4250" i="0" kern="0" lang="en-US" spc="-370"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375" strike="noStrike" u="none">
                <a:solidFill>
                  <a:schemeClr val="tx1"/>
                </a:solidFill>
                <a:latin typeface="Trebuchet MS" pitchFamily="0" charset="0"/>
                <a:ea typeface="宋体" pitchFamily="0" charset="0"/>
                <a:cs typeface="Trebuchet MS" pitchFamily="0" charset="0"/>
              </a:rPr>
              <a:t>A</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ME</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NT</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58" name="图片"/>
          <p:cNvPicPr>
            <a:picLocks/>
          </p:cNvPicPr>
          <p:nvPr/>
        </p:nvPicPr>
        <p:blipFill>
          <a:blip xmlns:r="http://schemas.openxmlformats.org/officeDocument/2006/relationships" r:embed="rId1" cstate="print"/>
          <a:stretch>
            <a:fillRect/>
          </a:stretch>
        </p:blipFill>
        <p:spPr>
          <a:xfrm rot="0">
            <a:off x="676275" y="6467475"/>
            <a:ext cx="2143125" cy="200023"/>
          </a:xfrm>
          <a:prstGeom prst="rect"/>
          <a:noFill/>
          <a:ln w="12700" cap="flat" cmpd="sng">
            <a:noFill/>
            <a:prstDash val="solid"/>
            <a:miter/>
          </a:ln>
        </p:spPr>
      </p:pic>
      <p:sp>
        <p:nvSpPr>
          <p:cNvPr id="1048673"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4</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74" name="矩形"/>
          <p:cNvSpPr/>
          <p:nvPr/>
        </p:nvSpPr>
        <p:spPr>
          <a:xfrm rot="0">
            <a:off x="1487770" y="1413647"/>
            <a:ext cx="10655837" cy="67970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3600" i="0" kern="1200" lang="en-US" spc="0" strike="noStrike" u="none">
                <a:solidFill>
                  <a:schemeClr val="tx1"/>
                </a:solidFill>
                <a:latin typeface="Droid Sans" pitchFamily="0" charset="0"/>
                <a:ea typeface="宋体" pitchFamily="0" charset="0"/>
                <a:cs typeface="Lucida Sans" pitchFamily="0" charset="0"/>
              </a:rPr>
              <a:t>"Nowadays, students and professionals often face difficulties in presenting their biodata in a clear and attractive way. Traditional paper biodata or resumes are limited, easily misplaced, and do not highlight skills interactively. A biodata website solves this problem by providing a digital platform to showcase personal information, education, skills, and achievements in an organized and accessible manner. It allows others, such as employers, teachers, or friends, to easily view and understand a person’s background anytime and anywhere."</a:t>
            </a:r>
            <a:endParaRPr altLang="en-US" baseline="0" b="0" cap="none" sz="3600" i="0" kern="1200" lang="zh-CN" spc="0" strike="noStrike" u="none">
              <a:solidFill>
                <a:schemeClr val="tx1"/>
              </a:solidFill>
              <a:latin typeface="Droid Sans" pitchFamily="0" charset="0"/>
              <a:ea typeface="宋体" pitchFamily="0" charset="0"/>
              <a:cs typeface="Lucida Sans" pitchFamily="0"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6" name=""/>
        <p:cNvGrpSpPr/>
        <p:nvPr/>
      </p:nvGrpSpPr>
      <p:grpSpPr>
        <a:xfrm>
          <a:off x="0" y="0"/>
          <a:ext cx="0" cy="0"/>
          <a:chOff x="0" y="0"/>
          <a:chExt cx="0" cy="0"/>
        </a:xfrm>
      </p:grpSpPr>
      <p:grpSp>
        <p:nvGrpSpPr>
          <p:cNvPr id="47" name="组合"/>
          <p:cNvGrpSpPr/>
          <p:nvPr/>
        </p:nvGrpSpPr>
        <p:grpSpPr>
          <a:xfrm>
            <a:off x="8658225" y="2647950"/>
            <a:ext cx="3533775" cy="3810000"/>
            <a:chOff x="8658225" y="2647950"/>
            <a:chExt cx="3533775" cy="3810000"/>
          </a:xfrm>
        </p:grpSpPr>
        <p:sp>
          <p:nvSpPr>
            <p:cNvPr id="1048678"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79"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9" name="图片"/>
            <p:cNvPicPr>
              <a:picLocks/>
            </p:cNvPicPr>
            <p:nvPr/>
          </p:nvPicPr>
          <p:blipFill>
            <a:blip xmlns:r="http://schemas.openxmlformats.org/officeDocument/2006/relationships" r:embed="rId1" cstate="print"/>
            <a:stretch>
              <a:fillRect/>
            </a:stretch>
          </p:blipFill>
          <p:spPr>
            <a:xfrm rot="0">
              <a:off x="8658225" y="2647950"/>
              <a:ext cx="3533775" cy="3810000"/>
            </a:xfrm>
            <a:prstGeom prst="rect"/>
            <a:noFill/>
            <a:ln w="12700" cap="flat" cmpd="sng">
              <a:noFill/>
              <a:prstDash val="solid"/>
              <a:miter/>
            </a:ln>
          </p:spPr>
        </p:pic>
      </p:grpSp>
      <p:sp>
        <p:nvSpPr>
          <p:cNvPr id="1048680"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81" name="文本框"/>
          <p:cNvSpPr>
            <a:spLocks noGrp="1"/>
          </p:cNvSpPr>
          <p:nvPr>
            <p:ph type="title"/>
          </p:nvPr>
        </p:nvSpPr>
        <p:spPr>
          <a:xfrm rot="0">
            <a:off x="755332" y="385444"/>
            <a:ext cx="10681335" cy="6642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642870"/>
              </a:tabLst>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OVERVIEW</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0" name="图片"/>
          <p:cNvPicPr>
            <a:picLocks/>
          </p:cNvPicPr>
          <p:nvPr/>
        </p:nvPicPr>
        <p:blipFill>
          <a:blip xmlns:r="http://schemas.openxmlformats.org/officeDocument/2006/relationships" r:embed="rId2" cstate="print"/>
          <a:stretch>
            <a:fillRect/>
          </a:stretch>
        </p:blipFill>
        <p:spPr>
          <a:xfrm rot="0">
            <a:off x="676275" y="6467475"/>
            <a:ext cx="2143125" cy="200023"/>
          </a:xfrm>
          <a:prstGeom prst="rect"/>
          <a:noFill/>
          <a:ln w="12700" cap="flat" cmpd="sng">
            <a:noFill/>
            <a:prstDash val="solid"/>
            <a:miter/>
          </a:ln>
        </p:spPr>
      </p:pic>
      <p:sp>
        <p:nvSpPr>
          <p:cNvPr id="1048682"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5</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83" name="矩形"/>
          <p:cNvSpPr/>
          <p:nvPr/>
        </p:nvSpPr>
        <p:spPr>
          <a:xfrm rot="0">
            <a:off x="5667288" y="3008988"/>
            <a:ext cx="857235" cy="815339"/>
          </a:xfrm>
          <a:prstGeom prst="rect"/>
          <a:noFill/>
          <a:ln w="12700" cap="flat" cmpd="sng">
            <a:noFill/>
            <a:prstDash val="solid"/>
            <a:miter/>
          </a:ln>
        </p:spPr>
      </p:sp>
      <p:sp>
        <p:nvSpPr>
          <p:cNvPr id="1048684" name="矩形"/>
          <p:cNvSpPr/>
          <p:nvPr/>
        </p:nvSpPr>
        <p:spPr>
          <a:xfrm rot="0">
            <a:off x="1852564" y="2208034"/>
            <a:ext cx="6839896" cy="17678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3600" i="0" kern="1200" lang="en-US" spc="0" strike="noStrike" u="none">
                <a:solidFill>
                  <a:schemeClr val="tx1"/>
                </a:solidFill>
                <a:latin typeface="Droid Sans" pitchFamily="0" charset="0"/>
                <a:ea typeface="宋体" pitchFamily="0" charset="0"/>
                <a:cs typeface="Lucida Sans" pitchFamily="0" charset="0"/>
              </a:rPr>
              <a:t>Creating Web page in digital portfolio  to bio data.Using </a:t>
            </a:r>
            <a:r>
              <a:rPr altLang="zh-CN" baseline="0" b="0" cap="none" sz="3600" i="0" kern="1200" lang="en-US" spc="0" strike="noStrike" u="none">
                <a:solidFill>
                  <a:schemeClr val="tx1"/>
                </a:solidFill>
                <a:latin typeface="Droid Sans" pitchFamily="0" charset="0"/>
                <a:ea typeface="宋体" pitchFamily="0" charset="0"/>
                <a:cs typeface="Lucida Sans" pitchFamily="0" charset="0"/>
              </a:rPr>
              <a:t>the </a:t>
            </a:r>
            <a:r>
              <a:rPr altLang="zh-CN" baseline="0" b="0" cap="none" sz="3600" i="0" kern="1200" lang="en-US" spc="0" strike="noStrike" u="none">
                <a:solidFill>
                  <a:schemeClr val="tx1"/>
                </a:solidFill>
                <a:latin typeface="Droid Sans" pitchFamily="0" charset="0"/>
                <a:ea typeface="宋体" pitchFamily="0" charset="0"/>
                <a:cs typeface="Lucida Sans" pitchFamily="0" charset="0"/>
              </a:rPr>
              <a:t>language HTML CSS JavaScript .</a:t>
            </a:r>
            <a:endParaRPr altLang="en-US" baseline="0" b="0" cap="none" sz="3600" i="0" kern="1200" lang="zh-CN" spc="0" strike="noStrike" u="none">
              <a:solidFill>
                <a:schemeClr val="tx1"/>
              </a:solidFill>
              <a:latin typeface="Droid Sans" pitchFamily="0" charset="0"/>
              <a:ea typeface="宋体" pitchFamily="0" charset="0"/>
              <a:cs typeface="Lucida Sans" pitchFamily="0"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0" name=""/>
        <p:cNvGrpSpPr/>
        <p:nvPr/>
      </p:nvGrpSpPr>
      <p:grpSpPr>
        <a:xfrm>
          <a:off x="0" y="0"/>
          <a:ext cx="0" cy="0"/>
          <a:chOff x="0" y="0"/>
          <a:chExt cx="0" cy="0"/>
        </a:xfrm>
      </p:grpSpPr>
      <p:sp>
        <p:nvSpPr>
          <p:cNvPr id="1048688"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89"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90"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91" name="文本框"/>
          <p:cNvSpPr>
            <a:spLocks noGrp="1"/>
          </p:cNvSpPr>
          <p:nvPr>
            <p:ph type="title"/>
          </p:nvPr>
        </p:nvSpPr>
        <p:spPr>
          <a:xfrm rot="0">
            <a:off x="699452" y="891793"/>
            <a:ext cx="5014595" cy="502284"/>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W</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O</a:t>
            </a:r>
            <a:r>
              <a:rPr altLang="zh-CN" baseline="0" b="1" cap="none" sz="3200" i="0" kern="0" lang="en-US" spc="-2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AR</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T</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0" strike="noStrike" u="none">
                <a:solidFill>
                  <a:schemeClr val="tx1"/>
                </a:solidFill>
                <a:latin typeface="Trebuchet MS" pitchFamily="0" charset="0"/>
                <a:ea typeface="宋体" pitchFamily="0" charset="0"/>
                <a:cs typeface="Trebuchet MS" pitchFamily="0" charset="0"/>
              </a:rPr>
              <a:t>N</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D</a:t>
            </a:r>
            <a:r>
              <a:rPr altLang="zh-CN" baseline="0" b="1" cap="none" sz="3200" i="0" kern="0" lang="en-US" spc="-4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0" strike="noStrike" u="none">
                <a:solidFill>
                  <a:schemeClr val="tx1"/>
                </a:solidFill>
                <a:latin typeface="Trebuchet MS" pitchFamily="0" charset="0"/>
                <a:ea typeface="宋体" pitchFamily="0" charset="0"/>
                <a:cs typeface="Trebuchet MS" pitchFamily="0" charset="0"/>
              </a:rPr>
              <a:t>U</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R</a:t>
            </a:r>
            <a:r>
              <a:rPr altLang="zh-CN" baseline="0" b="1" cap="none" sz="3200" i="0" kern="0" lang="en-US" spc="5" strike="noStrike" u="none">
                <a:solidFill>
                  <a:schemeClr val="tx1"/>
                </a:solidFill>
                <a:latin typeface="Trebuchet MS" pitchFamily="0" charset="0"/>
                <a:ea typeface="宋体" pitchFamily="0" charset="0"/>
                <a:cs typeface="Trebuchet MS" pitchFamily="0" charset="0"/>
              </a:rPr>
              <a:t>S?</a:t>
            </a:r>
            <a:endParaRPr altLang="en-US" baseline="0" b="1" cap="none" sz="32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1" name="图片"/>
          <p:cNvPicPr>
            <a:picLocks/>
          </p:cNvPicPr>
          <p:nvPr/>
        </p:nvPicPr>
        <p:blipFill>
          <a:blip xmlns:r="http://schemas.openxmlformats.org/officeDocument/2006/relationships" r:embed="rId1" cstate="print"/>
          <a:stretch>
            <a:fillRect/>
          </a:stretch>
        </p:blipFill>
        <p:spPr>
          <a:xfrm rot="0">
            <a:off x="723900" y="6172200"/>
            <a:ext cx="2181225" cy="485775"/>
          </a:xfrm>
          <a:prstGeom prst="rect"/>
          <a:noFill/>
          <a:ln w="12700" cap="flat" cmpd="sng">
            <a:noFill/>
            <a:prstDash val="solid"/>
            <a:miter/>
          </a:ln>
        </p:spPr>
      </p:pic>
      <p:sp>
        <p:nvSpPr>
          <p:cNvPr id="1048692"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6</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93" name="矩形"/>
          <p:cNvSpPr/>
          <p:nvPr/>
        </p:nvSpPr>
        <p:spPr>
          <a:xfrm rot="0">
            <a:off x="3219944" y="1699392"/>
            <a:ext cx="5899185" cy="634365"/>
          </a:xfrm>
          <a:prstGeom prst="rect"/>
          <a:noFill/>
          <a:ln w="12700" cap="flat" cmpd="sng">
            <a:noFill/>
            <a:prstDash val="solid"/>
            <a:miter/>
          </a:ln>
        </p:spPr>
      </p:sp>
      <p:sp>
        <p:nvSpPr>
          <p:cNvPr id="1048694" name="矩形"/>
          <p:cNvSpPr/>
          <p:nvPr/>
        </p:nvSpPr>
        <p:spPr>
          <a:xfrm rot="0">
            <a:off x="3504039" y="2273718"/>
            <a:ext cx="4607930" cy="15773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3200" i="0" kern="1200" lang="en-US" spc="0" strike="noStrike" u="none">
                <a:solidFill>
                  <a:schemeClr val="tx1"/>
                </a:solidFill>
                <a:latin typeface="Droid Sans" pitchFamily="0" charset="0"/>
                <a:ea typeface="宋体" pitchFamily="0" charset="0"/>
                <a:cs typeface="Lucida Sans" pitchFamily="0" charset="0"/>
              </a:rPr>
              <a:t>All the user and humans are the end user.</a:t>
            </a:r>
            <a:endParaRPr altLang="en-US" baseline="0" b="0" cap="none" sz="3200" i="0" kern="1200" lang="zh-CN" spc="0" strike="noStrike" u="none">
              <a:solidFill>
                <a:schemeClr val="tx1"/>
              </a:solidFill>
              <a:latin typeface="Droid Sans" pitchFamily="0" charset="0"/>
              <a:ea typeface="宋体" pitchFamily="0" charset="0"/>
              <a:cs typeface="Lucida Sans" pitchFamily="0"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3" name=""/>
        <p:cNvGrpSpPr/>
        <p:nvPr/>
      </p:nvGrpSpPr>
      <p:grpSpPr>
        <a:xfrm>
          <a:off x="0" y="0"/>
          <a:ext cx="0" cy="0"/>
          <a:chOff x="0" y="0"/>
          <a:chExt cx="0" cy="0"/>
        </a:xfrm>
      </p:grpSpPr>
      <p:pic>
        <p:nvPicPr>
          <p:cNvPr id="2097162" name="图片"/>
          <p:cNvPicPr>
            <a:picLocks/>
          </p:cNvPicPr>
          <p:nvPr/>
        </p:nvPicPr>
        <p:blipFill>
          <a:blip xmlns:r="http://schemas.openxmlformats.org/officeDocument/2006/relationships" r:embed="rId1" cstate="print"/>
          <a:stretch>
            <a:fillRect/>
          </a:stretch>
        </p:blipFill>
        <p:spPr>
          <a:xfrm rot="0">
            <a:off x="0" y="1476375"/>
            <a:ext cx="2695574" cy="3248025"/>
          </a:xfrm>
          <a:prstGeom prst="rect"/>
          <a:noFill/>
          <a:ln w="12700" cap="flat" cmpd="sng">
            <a:noFill/>
            <a:prstDash val="solid"/>
            <a:miter/>
          </a:ln>
        </p:spPr>
      </p:pic>
      <p:sp>
        <p:nvSpPr>
          <p:cNvPr id="1048698"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99"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00"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701" name="文本框"/>
          <p:cNvSpPr>
            <a:spLocks noGrp="1"/>
          </p:cNvSpPr>
          <p:nvPr>
            <p:ph type="title"/>
          </p:nvPr>
        </p:nvSpPr>
        <p:spPr>
          <a:xfrm rot="0">
            <a:off x="558165" y="857885"/>
            <a:ext cx="9763125" cy="55626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TOOLS AND TECHNIQUES</a:t>
            </a:r>
            <a:endParaRPr altLang="en-US" baseline="0" b="1" cap="none" sz="36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3" name="图片"/>
          <p:cNvPicPr>
            <a:picLocks/>
          </p:cNvPicPr>
          <p:nvPr/>
        </p:nvPicPr>
        <p:blipFill>
          <a:blip xmlns:r="http://schemas.openxmlformats.org/officeDocument/2006/relationships" r:embed="rId2" cstate="print"/>
          <a:stretch>
            <a:fillRect/>
          </a:stretch>
        </p:blipFill>
        <p:spPr>
          <a:xfrm rot="0">
            <a:off x="676275" y="6467475"/>
            <a:ext cx="2143125" cy="200023"/>
          </a:xfrm>
          <a:prstGeom prst="rect"/>
          <a:noFill/>
          <a:ln w="12700" cap="flat" cmpd="sng">
            <a:noFill/>
            <a:prstDash val="solid"/>
            <a:miter/>
          </a:ln>
        </p:spPr>
      </p:pic>
      <p:sp>
        <p:nvSpPr>
          <p:cNvPr id="1048702"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7</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703" name="矩形"/>
          <p:cNvSpPr/>
          <p:nvPr/>
        </p:nvSpPr>
        <p:spPr>
          <a:xfrm rot="0">
            <a:off x="3715311" y="2061337"/>
            <a:ext cx="4391933" cy="29108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Droid Sans" pitchFamily="0" charset="0"/>
              <a:buChar char="●"/>
            </a:pPr>
            <a:r>
              <a:rPr altLang="zh-CN" baseline="0" b="0" cap="none" sz="3000" i="0" kern="1200" lang="en-US" spc="0" strike="noStrike" u="none">
                <a:solidFill>
                  <a:schemeClr val="tx1"/>
                </a:solidFill>
                <a:latin typeface="Droid Sans" pitchFamily="0" charset="0"/>
                <a:ea typeface="宋体" pitchFamily="0" charset="0"/>
                <a:cs typeface="Lucida Sans" pitchFamily="0" charset="0"/>
              </a:rPr>
              <a:t>Digital portfolio </a:t>
            </a:r>
            <a:endParaRPr altLang="zh-CN" baseline="0" b="0" cap="none" sz="30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Font typeface="Droid Sans" pitchFamily="0" charset="0"/>
              <a:buChar char="●"/>
            </a:pPr>
            <a:r>
              <a:rPr altLang="zh-CN" baseline="0" b="0" cap="none" sz="3000" i="0" kern="1200" lang="en-US" spc="0" strike="noStrike" u="none">
                <a:solidFill>
                  <a:schemeClr val="tx1"/>
                </a:solidFill>
                <a:latin typeface="Droid Sans" pitchFamily="0" charset="0"/>
                <a:ea typeface="宋体" pitchFamily="0" charset="0"/>
                <a:cs typeface="Lucida Sans" pitchFamily="0" charset="0"/>
              </a:rPr>
              <a:t>visual basic stdio</a:t>
            </a:r>
            <a:endParaRPr altLang="zh-CN" baseline="0" b="0" cap="none" sz="30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Font typeface="Droid Sans" pitchFamily="0" charset="0"/>
              <a:buChar char="●"/>
            </a:pPr>
            <a:r>
              <a:rPr altLang="zh-CN" baseline="0" b="0" cap="none" sz="3000" i="0" kern="1200" lang="en-US" spc="0" strike="noStrike" u="none">
                <a:solidFill>
                  <a:schemeClr val="tx1"/>
                </a:solidFill>
                <a:latin typeface="Droid Sans" pitchFamily="0" charset="0"/>
                <a:ea typeface="宋体" pitchFamily="0" charset="0"/>
                <a:cs typeface="Lucida Sans" pitchFamily="0" charset="0"/>
              </a:rPr>
              <a:t>Code pe</a:t>
            </a:r>
            <a:r>
              <a:rPr altLang="zh-CN" baseline="0" b="0" cap="none" sz="3000" i="0" kern="1200" lang="en-US" spc="0" strike="noStrike" u="none">
                <a:solidFill>
                  <a:schemeClr val="tx1"/>
                </a:solidFill>
                <a:latin typeface="Droid Sans" pitchFamily="0" charset="0"/>
                <a:ea typeface="宋体" pitchFamily="0" charset="0"/>
                <a:cs typeface="Lucida Sans" pitchFamily="0" charset="0"/>
              </a:rPr>
              <a:t>e</a:t>
            </a:r>
            <a:endParaRPr altLang="zh-CN" baseline="0" b="0" cap="none" sz="30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Font typeface="Droid Sans" pitchFamily="0" charset="0"/>
              <a:buChar char="●"/>
            </a:pPr>
            <a:r>
              <a:rPr altLang="zh-CN" baseline="0" b="0" cap="none" sz="3000" i="0" kern="1200" lang="en-US" spc="0" strike="noStrike" u="none">
                <a:solidFill>
                  <a:schemeClr val="tx1"/>
                </a:solidFill>
                <a:latin typeface="Droid Sans" pitchFamily="0" charset="0"/>
                <a:ea typeface="宋体" pitchFamily="0" charset="0"/>
                <a:cs typeface="Lucida Sans" pitchFamily="0" charset="0"/>
              </a:rPr>
              <a:t>HTML</a:t>
            </a:r>
            <a:endParaRPr altLang="zh-CN" baseline="0" b="0" cap="none" sz="30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Font typeface="Droid Sans" pitchFamily="0" charset="0"/>
              <a:buChar char="●"/>
            </a:pPr>
            <a:r>
              <a:rPr altLang="zh-CN" baseline="0" b="0" cap="none" sz="3000" i="0" kern="1200" lang="en-US" spc="0" strike="noStrike" u="none">
                <a:solidFill>
                  <a:schemeClr val="tx1"/>
                </a:solidFill>
                <a:latin typeface="Droid Sans" pitchFamily="0" charset="0"/>
                <a:ea typeface="宋体" pitchFamily="0" charset="0"/>
                <a:cs typeface="Lucida Sans" pitchFamily="0" charset="0"/>
              </a:rPr>
              <a:t>CSS</a:t>
            </a:r>
            <a:endParaRPr altLang="zh-CN" baseline="0" b="0" cap="none" sz="30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Font typeface="Droid Sans" pitchFamily="0" charset="0"/>
              <a:buChar char="●"/>
            </a:pPr>
            <a:r>
              <a:rPr altLang="zh-CN" baseline="0" b="0" cap="none" sz="3000" i="0" kern="1200" lang="en-US" spc="0" strike="noStrike" u="none">
                <a:solidFill>
                  <a:schemeClr val="tx1"/>
                </a:solidFill>
                <a:latin typeface="Droid Sans" pitchFamily="0" charset="0"/>
                <a:ea typeface="宋体" pitchFamily="0" charset="0"/>
                <a:cs typeface="Lucida Sans" pitchFamily="0" charset="0"/>
              </a:rPr>
              <a:t>Javascript</a:t>
            </a:r>
            <a:endParaRPr altLang="en-US" baseline="0" b="0" cap="none" sz="3000" i="0" kern="1200" lang="zh-CN" spc="0" strike="noStrike" u="none">
              <a:solidFill>
                <a:schemeClr val="tx1"/>
              </a:solidFill>
              <a:latin typeface="Droid Sans" pitchFamily="0" charset="0"/>
              <a:ea typeface="宋体" pitchFamily="0" charset="0"/>
              <a:cs typeface="Lucida Sans" pitchFamily="0"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6" name=""/>
        <p:cNvGrpSpPr/>
        <p:nvPr/>
      </p:nvGrpSpPr>
      <p:grpSpPr>
        <a:xfrm>
          <a:off x="0" y="0"/>
          <a:ext cx="0" cy="0"/>
          <a:chOff x="0" y="0"/>
          <a:chExt cx="0" cy="0"/>
        </a:xfrm>
      </p:grpSpPr>
      <p:sp>
        <p:nvSpPr>
          <p:cNvPr id="1048707"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4" name="图片"/>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miter/>
          </a:ln>
        </p:spPr>
      </p:pic>
      <p:sp>
        <p:nvSpPr>
          <p:cNvPr id="1048708"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8</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09" name="矩形"/>
          <p:cNvSpPr/>
          <p:nvPr/>
        </p:nvSpPr>
        <p:spPr>
          <a:xfrm rot="0">
            <a:off x="739774" y="291147"/>
            <a:ext cx="8794750" cy="61341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000" i="0" kern="1200" lang="en-US" spc="15" strike="noStrike" u="none">
                <a:solidFill>
                  <a:schemeClr val="tx1"/>
                </a:solidFill>
                <a:latin typeface="Trebuchet MS" pitchFamily="0" charset="0"/>
                <a:ea typeface="宋体" pitchFamily="0" charset="0"/>
                <a:cs typeface="Trebuchet MS" pitchFamily="0" charset="0"/>
              </a:rPr>
              <a:t>POTFOLIO DESIGN AND LAYOUT</a:t>
            </a:r>
            <a:endParaRPr altLang="en-US" baseline="0" b="0" cap="none" sz="40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10" name="曲线"/>
          <p:cNvSpPr/>
          <p:nvPr/>
        </p:nvSpPr>
        <p:spPr>
          <a:xfrm rot="0">
            <a:off x="10058401" y="525141"/>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11" name="矩形"/>
          <p:cNvSpPr/>
          <p:nvPr/>
        </p:nvSpPr>
        <p:spPr>
          <a:xfrm rot="39554">
            <a:off x="3932280" y="1914256"/>
            <a:ext cx="4317123" cy="4384047"/>
          </a:xfrm>
          <a:prstGeom prst="rect"/>
          <a:solidFill>
            <a:srgbClr val="FFFFFF"/>
          </a:solidFill>
          <a:ln w="12700" cap="flat" cmpd="sng">
            <a:solidFill>
              <a:srgbClr val="000000"/>
            </a:solidFill>
            <a:prstDash val="solid"/>
            <a:miter/>
          </a:ln>
        </p:spPr>
      </p:sp>
      <p:sp>
        <p:nvSpPr>
          <p:cNvPr id="1048712" name="椭圆"/>
          <p:cNvSpPr/>
          <p:nvPr/>
        </p:nvSpPr>
        <p:spPr>
          <a:xfrm rot="0">
            <a:off x="5376011" y="2421015"/>
            <a:ext cx="863987" cy="935985"/>
          </a:xfrm>
          <a:prstGeom prst="ellipse"/>
          <a:solidFill>
            <a:srgbClr val="FFFFFF"/>
          </a:solidFill>
          <a:ln w="12700" cap="flat" cmpd="sng">
            <a:solidFill>
              <a:srgbClr val="000000"/>
            </a:solidFill>
            <a:prstDash val="solid"/>
            <a:miter/>
          </a:ln>
        </p:spPr>
      </p:sp>
      <p:sp>
        <p:nvSpPr>
          <p:cNvPr id="1048713" name="矩形"/>
          <p:cNvSpPr/>
          <p:nvPr/>
        </p:nvSpPr>
        <p:spPr>
          <a:xfrm rot="0">
            <a:off x="4438075" y="5089174"/>
            <a:ext cx="3316449" cy="287996"/>
          </a:xfrm>
          <a:prstGeom prst="rect"/>
          <a:solidFill>
            <a:srgbClr val="FFFFFF"/>
          </a:solidFill>
          <a:ln w="12700" cap="flat" cmpd="sng">
            <a:solidFill>
              <a:srgbClr val="000000"/>
            </a:solidFill>
            <a:prstDash val="solid"/>
            <a:miter/>
          </a:ln>
        </p:spPr>
      </p:sp>
      <p:sp>
        <p:nvSpPr>
          <p:cNvPr id="1048714" name="矩形"/>
          <p:cNvSpPr/>
          <p:nvPr/>
        </p:nvSpPr>
        <p:spPr>
          <a:xfrm rot="0">
            <a:off x="4443400" y="5660966"/>
            <a:ext cx="3455947" cy="213747"/>
          </a:xfrm>
          <a:prstGeom prst="rect"/>
          <a:solidFill>
            <a:srgbClr val="FFFFFF"/>
          </a:solidFill>
          <a:ln w="12700" cap="flat" cmpd="sng">
            <a:solidFill>
              <a:srgbClr val="000000"/>
            </a:solidFill>
            <a:prstDash val="solid"/>
            <a:miter/>
          </a:ln>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9" name=""/>
        <p:cNvGrpSpPr/>
        <p:nvPr/>
      </p:nvGrpSpPr>
      <p:grpSpPr>
        <a:xfrm>
          <a:off x="0" y="0"/>
          <a:ext cx="0" cy="0"/>
          <a:chOff x="0" y="0"/>
          <a:chExt cx="0" cy="0"/>
        </a:xfrm>
      </p:grpSpPr>
      <p:sp>
        <p:nvSpPr>
          <p:cNvPr id="1048718" name="文本框"/>
          <p:cNvSpPr>
            <a:spLocks noGrp="1"/>
          </p:cNvSpPr>
          <p:nvPr>
            <p:ph type="title"/>
          </p:nvPr>
        </p:nvSpPr>
        <p:spPr>
          <a:xfrm rot="0">
            <a:off x="755332" y="385444"/>
            <a:ext cx="10681335" cy="8153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FEATURES AND FUNCTIONALITY</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19" name="文本框"/>
          <p:cNvSpPr txBox="1"/>
          <p:nvPr/>
        </p:nvSpPr>
        <p:spPr>
          <a:xfrm rot="0">
            <a:off x="2491330" y="1702227"/>
            <a:ext cx="8135876" cy="37236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Droid Sans" pitchFamily="0" charset="0"/>
              </a:rPr>
              <a:t>Features of Biodata Website</a:t>
            </a:r>
            <a:endParaRPr altLang="zh-CN" baseline="0" b="0" cap="none" sz="1800" i="0" kern="1200" lang="en-US" spc="0" strike="noStrike" u="none">
              <a:solidFill>
                <a:schemeClr val="tx1"/>
              </a:solidFill>
              <a:latin typeface="Droid Sans" pitchFamily="0" charset="0"/>
              <a:ea typeface="宋体" pitchFamily="0" charset="0"/>
              <a:cs typeface="Droid Sans"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Droid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Droid Sans" pitchFamily="0" charset="0"/>
              </a:rPr>
              <a:t>User-friendly Interface – Simple and clean design for easy navigation.</a:t>
            </a:r>
            <a:endParaRPr altLang="zh-CN" baseline="0" b="0" cap="none" sz="1800" i="0" kern="1200" lang="en-US" spc="0" strike="noStrike" u="none">
              <a:solidFill>
                <a:schemeClr val="tx1"/>
              </a:solidFill>
              <a:latin typeface="Droid Sans" pitchFamily="0" charset="0"/>
              <a:ea typeface="宋体" pitchFamily="0" charset="0"/>
              <a:cs typeface="Droid Sans"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Droid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Droid Sans" pitchFamily="0" charset="0"/>
              </a:rPr>
              <a:t>Personal Information Section – Displays name, photo, contact details, etc.Features of Biodata Website</a:t>
            </a:r>
            <a:endParaRPr altLang="zh-CN" baseline="0" b="0" cap="none" sz="1800" i="0" kern="1200" lang="en-US" spc="0" strike="noStrike" u="none">
              <a:solidFill>
                <a:schemeClr val="tx1"/>
              </a:solidFill>
              <a:latin typeface="Droid Sans" pitchFamily="0" charset="0"/>
              <a:ea typeface="宋体" pitchFamily="0" charset="0"/>
              <a:cs typeface="Droid Sans"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Droid Sans"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Droid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Droid Sans" pitchFamily="0" charset="0"/>
              </a:rPr>
              <a:t> Facilities of Biodata Website</a:t>
            </a:r>
            <a:endParaRPr altLang="zh-CN" baseline="0" b="0" cap="none" sz="1800" i="0" kern="1200" lang="en-US" spc="0" strike="noStrike" u="none">
              <a:solidFill>
                <a:schemeClr val="tx1"/>
              </a:solidFill>
              <a:latin typeface="Droid Sans" pitchFamily="0" charset="0"/>
              <a:ea typeface="宋体" pitchFamily="0" charset="0"/>
              <a:cs typeface="Droid Sans"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Droid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Droid Sans" pitchFamily="0" charset="0"/>
              </a:rPr>
              <a:t>Provides a digital platform for presenting biodata.</a:t>
            </a:r>
            <a:endParaRPr altLang="zh-CN" baseline="0" b="0" cap="none" sz="1800" i="0" kern="1200" lang="en-US" spc="0" strike="noStrike" u="none">
              <a:solidFill>
                <a:schemeClr val="tx1"/>
              </a:solidFill>
              <a:latin typeface="Droid Sans" pitchFamily="0" charset="0"/>
              <a:ea typeface="宋体" pitchFamily="0" charset="0"/>
              <a:cs typeface="Droid Sans"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Droid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Droid Sans" pitchFamily="0" charset="0"/>
              </a:rPr>
              <a:t>Accessible anytime, anywhere via the internet.</a:t>
            </a:r>
            <a:endParaRPr altLang="en-US" baseline="0" b="0" cap="none" sz="1800" i="0" kern="1200" lang="zh-CN" spc="0" strike="noStrike" u="none">
              <a:solidFill>
                <a:schemeClr val="tx1"/>
              </a:solidFill>
              <a:latin typeface="Droid Sans" pitchFamily="0" charset="0"/>
              <a:ea typeface="宋体" pitchFamily="0" charset="0"/>
              <a:cs typeface="Lucida Sans" pitchFamily="0"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Application>Yozo_Office</Application>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dcterms:created xsi:type="dcterms:W3CDTF">2024-03-27T08:07:22Z</dcterms:created>
  <dcterms:modified xsi:type="dcterms:W3CDTF">2025-09-08T05:12:06Z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0c9d89e3ae144af0b4615fc2b279ee70</vt:lpwstr>
  </property>
</Properties>
</file>