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:LOGESHWARAN 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:312214406/9C9AC9BB60790C6A63F45DC2780536AA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594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65</cp:revision>
  <dcterms:created xsi:type="dcterms:W3CDTF">2024-03-29T15:07:22Z</dcterms:created>
  <dcterms:modified xsi:type="dcterms:W3CDTF">2024-08-31T09:11:58Z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