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300700" cy="10299700"/>
  <p:notesSz cx="18300700" cy="102997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144000" y="0"/>
            <a:ext cx="9144000" cy="10287000"/>
          </a:xfrm>
          <a:custGeom>
            <a:avLst/>
            <a:gdLst/>
            <a:ahLst/>
            <a:cxnLst/>
            <a:rect l="l" t="t" r="r" b="b"/>
            <a:pathLst>
              <a:path w="9144000" h="10287000">
                <a:moveTo>
                  <a:pt x="9143999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10286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53197" y="1143000"/>
            <a:ext cx="6496049" cy="79628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38102" y="2129135"/>
            <a:ext cx="15424495" cy="734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65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65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800599" y="0"/>
            <a:ext cx="10488295" cy="10287000"/>
          </a:xfrm>
          <a:custGeom>
            <a:avLst/>
            <a:gdLst/>
            <a:ahLst/>
            <a:cxnLst/>
            <a:rect l="l" t="t" r="r" b="b"/>
            <a:pathLst>
              <a:path w="10488294" h="10287000">
                <a:moveTo>
                  <a:pt x="10487917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0487917" y="0"/>
                </a:lnTo>
                <a:lnTo>
                  <a:pt x="10487917" y="10286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65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61527" y="2654250"/>
            <a:ext cx="5977645" cy="13500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65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52966" y="4736310"/>
            <a:ext cx="9594766" cy="2688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53283" y="2273302"/>
            <a:ext cx="6579234" cy="4432300"/>
          </a:xfrm>
          <a:prstGeom prst="rect"/>
        </p:spPr>
        <p:txBody>
          <a:bodyPr wrap="square" lIns="0" tIns="40640" rIns="0" bIns="0" rtlCol="0" vert="horz">
            <a:spAutoFit/>
          </a:bodyPr>
          <a:lstStyle/>
          <a:p>
            <a:pPr algn="just" marL="87630" marR="5080" indent="-75565">
              <a:lnSpc>
                <a:spcPts val="11550"/>
              </a:lnSpc>
              <a:spcBef>
                <a:spcPts val="320"/>
              </a:spcBef>
            </a:pPr>
            <a:r>
              <a:rPr dirty="0" sz="9650" spc="130" b="0">
                <a:solidFill>
                  <a:srgbClr val="FFFFFF"/>
                </a:solidFill>
                <a:latin typeface="Trebuchet MS"/>
                <a:cs typeface="Trebuchet MS"/>
              </a:rPr>
              <a:t>FAKE</a:t>
            </a:r>
            <a:r>
              <a:rPr dirty="0" sz="9650" spc="-85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650" spc="615" b="0">
                <a:solidFill>
                  <a:srgbClr val="FFFFFF"/>
                </a:solidFill>
                <a:latin typeface="Trebuchet MS"/>
                <a:cs typeface="Trebuchet MS"/>
              </a:rPr>
              <a:t>NEWS </a:t>
            </a:r>
            <a:r>
              <a:rPr dirty="0" sz="9650" spc="-2895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650" spc="195" b="0">
                <a:solidFill>
                  <a:srgbClr val="FFFFFF"/>
                </a:solidFill>
                <a:latin typeface="Trebuchet MS"/>
                <a:cs typeface="Trebuchet MS"/>
              </a:rPr>
              <a:t>DETECTION </a:t>
            </a:r>
            <a:r>
              <a:rPr dirty="0" sz="9650" spc="-2900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650" spc="330" b="0">
                <a:solidFill>
                  <a:srgbClr val="FFFFFF"/>
                </a:solidFill>
                <a:latin typeface="Trebuchet MS"/>
                <a:cs typeface="Trebuchet MS"/>
              </a:rPr>
              <a:t>USING</a:t>
            </a:r>
            <a:r>
              <a:rPr dirty="0" sz="9650" spc="-60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650" spc="310" b="0">
                <a:solidFill>
                  <a:srgbClr val="FFFFFF"/>
                </a:solidFill>
                <a:latin typeface="Trebuchet MS"/>
                <a:cs typeface="Trebuchet MS"/>
              </a:rPr>
              <a:t>NLP</a:t>
            </a:r>
            <a:endParaRPr sz="965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4999" y="1143000"/>
            <a:ext cx="5122068" cy="80009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8102" y="2129135"/>
            <a:ext cx="3591560" cy="734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650" spc="235" b="1">
                <a:latin typeface="Cambria"/>
                <a:cs typeface="Cambria"/>
              </a:rPr>
              <a:t>I</a:t>
            </a:r>
            <a:r>
              <a:rPr dirty="0" sz="4650" spc="95" b="1">
                <a:latin typeface="Cambria"/>
                <a:cs typeface="Cambria"/>
              </a:rPr>
              <a:t>n</a:t>
            </a:r>
            <a:r>
              <a:rPr dirty="0" sz="4650" spc="-75" b="1">
                <a:latin typeface="Cambria"/>
                <a:cs typeface="Cambria"/>
              </a:rPr>
              <a:t>t</a:t>
            </a:r>
            <a:r>
              <a:rPr dirty="0" sz="4650" spc="40" b="1">
                <a:latin typeface="Cambria"/>
                <a:cs typeface="Cambria"/>
              </a:rPr>
              <a:t>r</a:t>
            </a:r>
            <a:r>
              <a:rPr dirty="0" sz="4650" spc="30" b="1">
                <a:latin typeface="Cambria"/>
                <a:cs typeface="Cambria"/>
              </a:rPr>
              <a:t>o</a:t>
            </a:r>
            <a:r>
              <a:rPr dirty="0" sz="4650" spc="55" b="1">
                <a:latin typeface="Cambria"/>
                <a:cs typeface="Cambria"/>
              </a:rPr>
              <a:t>d</a:t>
            </a:r>
            <a:r>
              <a:rPr dirty="0" sz="4650" spc="114" b="1">
                <a:latin typeface="Cambria"/>
                <a:cs typeface="Cambria"/>
              </a:rPr>
              <a:t>u</a:t>
            </a:r>
            <a:r>
              <a:rPr dirty="0" sz="4650" spc="155" b="1">
                <a:latin typeface="Cambria"/>
                <a:cs typeface="Cambria"/>
              </a:rPr>
              <a:t>c</a:t>
            </a:r>
            <a:r>
              <a:rPr dirty="0" sz="4650" spc="-75" b="1">
                <a:latin typeface="Cambria"/>
                <a:cs typeface="Cambria"/>
              </a:rPr>
              <a:t>t</a:t>
            </a:r>
            <a:r>
              <a:rPr dirty="0" sz="4650" spc="70" b="1">
                <a:latin typeface="Cambria"/>
                <a:cs typeface="Cambria"/>
              </a:rPr>
              <a:t>i</a:t>
            </a:r>
            <a:r>
              <a:rPr dirty="0" sz="4650" spc="30" b="1">
                <a:latin typeface="Cambria"/>
                <a:cs typeface="Cambria"/>
              </a:rPr>
              <a:t>o</a:t>
            </a:r>
            <a:r>
              <a:rPr dirty="0" sz="4650" spc="95" b="1">
                <a:latin typeface="Cambria"/>
                <a:cs typeface="Cambria"/>
              </a:rPr>
              <a:t>n</a:t>
            </a:r>
            <a:endParaRPr sz="465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33301" y="3251513"/>
            <a:ext cx="5659120" cy="9017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7300"/>
              </a:lnSpc>
              <a:spcBef>
                <a:spcPts val="95"/>
              </a:spcBef>
            </a:pPr>
            <a:r>
              <a:rPr dirty="0" sz="2450" spc="-40" b="1">
                <a:latin typeface="Verdana"/>
                <a:cs typeface="Verdana"/>
              </a:rPr>
              <a:t>U</a:t>
            </a:r>
            <a:r>
              <a:rPr dirty="0" sz="2450" spc="-40" b="1">
                <a:latin typeface="Verdana"/>
                <a:cs typeface="Verdana"/>
              </a:rPr>
              <a:t>n</a:t>
            </a:r>
            <a:r>
              <a:rPr dirty="0" sz="2450" b="1">
                <a:latin typeface="Verdana"/>
                <a:cs typeface="Verdana"/>
              </a:rPr>
              <a:t>m</a:t>
            </a:r>
            <a:r>
              <a:rPr dirty="0" sz="2450" spc="-110" b="1">
                <a:latin typeface="Verdana"/>
                <a:cs typeface="Verdana"/>
              </a:rPr>
              <a:t>a</a:t>
            </a:r>
            <a:r>
              <a:rPr dirty="0" sz="2450" spc="-140" b="1">
                <a:latin typeface="Verdana"/>
                <a:cs typeface="Verdana"/>
              </a:rPr>
              <a:t>s</a:t>
            </a:r>
            <a:r>
              <a:rPr dirty="0" sz="2450" spc="-25" b="1">
                <a:latin typeface="Verdana"/>
                <a:cs typeface="Verdana"/>
              </a:rPr>
              <a:t>k</a:t>
            </a:r>
            <a:r>
              <a:rPr dirty="0" sz="2450" spc="-95" b="1">
                <a:latin typeface="Verdana"/>
                <a:cs typeface="Verdana"/>
              </a:rPr>
              <a:t>i</a:t>
            </a:r>
            <a:r>
              <a:rPr dirty="0" sz="2450" spc="-30" b="1">
                <a:latin typeface="Verdana"/>
                <a:cs typeface="Verdana"/>
              </a:rPr>
              <a:t>n</a:t>
            </a:r>
            <a:r>
              <a:rPr dirty="0" sz="2450" spc="15" b="1">
                <a:latin typeface="Verdana"/>
                <a:cs typeface="Verdana"/>
              </a:rPr>
              <a:t>g</a:t>
            </a:r>
            <a:r>
              <a:rPr dirty="0" sz="2450" spc="-140" b="1">
                <a:latin typeface="Verdana"/>
                <a:cs typeface="Verdana"/>
              </a:rPr>
              <a:t> </a:t>
            </a:r>
            <a:r>
              <a:rPr dirty="0" sz="2450" spc="10" b="1">
                <a:latin typeface="Verdana"/>
                <a:cs typeface="Verdana"/>
              </a:rPr>
              <a:t>D</a:t>
            </a:r>
            <a:r>
              <a:rPr dirty="0" sz="2450" spc="-70" b="1">
                <a:latin typeface="Verdana"/>
                <a:cs typeface="Verdana"/>
              </a:rPr>
              <a:t>e</a:t>
            </a:r>
            <a:r>
              <a:rPr dirty="0" sz="2450" b="1">
                <a:latin typeface="Verdana"/>
                <a:cs typeface="Verdana"/>
              </a:rPr>
              <a:t>c</a:t>
            </a:r>
            <a:r>
              <a:rPr dirty="0" sz="2450" spc="-70" b="1">
                <a:latin typeface="Verdana"/>
                <a:cs typeface="Verdana"/>
              </a:rPr>
              <a:t>e</a:t>
            </a:r>
            <a:r>
              <a:rPr dirty="0" sz="2450" spc="-10" b="1">
                <a:latin typeface="Verdana"/>
                <a:cs typeface="Verdana"/>
              </a:rPr>
              <a:t>p</a:t>
            </a:r>
            <a:r>
              <a:rPr dirty="0" sz="2450" spc="-40" b="1">
                <a:latin typeface="Verdana"/>
                <a:cs typeface="Verdana"/>
              </a:rPr>
              <a:t>t</a:t>
            </a:r>
            <a:r>
              <a:rPr dirty="0" sz="2450" spc="-95" b="1">
                <a:latin typeface="Verdana"/>
                <a:cs typeface="Verdana"/>
              </a:rPr>
              <a:t>i</a:t>
            </a:r>
            <a:r>
              <a:rPr dirty="0" sz="2450" spc="-65" b="1">
                <a:latin typeface="Verdana"/>
                <a:cs typeface="Verdana"/>
              </a:rPr>
              <a:t>o</a:t>
            </a:r>
            <a:r>
              <a:rPr dirty="0" sz="2450" spc="-40" b="1">
                <a:latin typeface="Verdana"/>
                <a:cs typeface="Verdana"/>
              </a:rPr>
              <a:t>n</a:t>
            </a:r>
            <a:r>
              <a:rPr dirty="0" sz="2450" spc="-590">
                <a:latin typeface="Verdana"/>
                <a:cs typeface="Verdana"/>
              </a:rPr>
              <a:t>: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70">
                <a:latin typeface="Verdana"/>
                <a:cs typeface="Verdana"/>
              </a:rPr>
              <a:t>H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75">
                <a:latin typeface="Verdana"/>
                <a:cs typeface="Verdana"/>
              </a:rPr>
              <a:t>r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0">
                <a:latin typeface="Verdana"/>
                <a:cs typeface="Verdana"/>
              </a:rPr>
              <a:t>ss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120">
                <a:latin typeface="Verdana"/>
                <a:cs typeface="Verdana"/>
              </a:rPr>
              <a:t>g  </a:t>
            </a:r>
            <a:r>
              <a:rPr dirty="0" sz="2450" spc="175">
                <a:latin typeface="Verdana"/>
                <a:cs typeface="Verdana"/>
              </a:rPr>
              <a:t>N</a:t>
            </a:r>
            <a:r>
              <a:rPr dirty="0" sz="2450" spc="90">
                <a:latin typeface="Verdana"/>
                <a:cs typeface="Verdana"/>
              </a:rPr>
              <a:t>L</a:t>
            </a:r>
            <a:r>
              <a:rPr dirty="0" sz="2450" spc="295">
                <a:latin typeface="Verdana"/>
                <a:cs typeface="Verdana"/>
              </a:rPr>
              <a:t>P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50">
                <a:latin typeface="Verdana"/>
                <a:cs typeface="Verdana"/>
              </a:rPr>
              <a:t>f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55">
                <a:latin typeface="Verdana"/>
                <a:cs typeface="Verdana"/>
              </a:rPr>
              <a:t>r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00">
                <a:latin typeface="Verdana"/>
                <a:cs typeface="Verdana"/>
              </a:rPr>
              <a:t>F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20">
                <a:latin typeface="Verdana"/>
                <a:cs typeface="Verdana"/>
              </a:rPr>
              <a:t>k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75">
                <a:latin typeface="Verdana"/>
                <a:cs typeface="Verdana"/>
              </a:rPr>
              <a:t>N</a:t>
            </a:r>
            <a:r>
              <a:rPr dirty="0" sz="2450" spc="10">
                <a:latin typeface="Verdana"/>
                <a:cs typeface="Verdana"/>
              </a:rPr>
              <a:t>e</a:t>
            </a:r>
            <a:r>
              <a:rPr dirty="0" sz="2450" spc="155">
                <a:latin typeface="Verdana"/>
                <a:cs typeface="Verdana"/>
              </a:rPr>
              <a:t>w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5">
                <a:latin typeface="Verdana"/>
                <a:cs typeface="Verdana"/>
              </a:rPr>
              <a:t>D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25">
                <a:latin typeface="Verdana"/>
                <a:cs typeface="Verdana"/>
              </a:rPr>
              <a:t>c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25">
                <a:latin typeface="Verdana"/>
                <a:cs typeface="Verdana"/>
              </a:rPr>
              <a:t>n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3110" y="1619894"/>
            <a:ext cx="516572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0" spc="280">
                <a:latin typeface="Trebuchet MS"/>
                <a:cs typeface="Trebuchet MS"/>
              </a:rPr>
              <a:t>W</a:t>
            </a:r>
            <a:r>
              <a:rPr dirty="0" sz="4500" spc="65">
                <a:latin typeface="Trebuchet MS"/>
                <a:cs typeface="Trebuchet MS"/>
              </a:rPr>
              <a:t>h</a:t>
            </a:r>
            <a:r>
              <a:rPr dirty="0" sz="4500" spc="-70">
                <a:latin typeface="Trebuchet MS"/>
                <a:cs typeface="Trebuchet MS"/>
              </a:rPr>
              <a:t>a</a:t>
            </a:r>
            <a:r>
              <a:rPr dirty="0" sz="4500" spc="-204">
                <a:latin typeface="Trebuchet MS"/>
                <a:cs typeface="Trebuchet MS"/>
              </a:rPr>
              <a:t>t</a:t>
            </a:r>
            <a:r>
              <a:rPr dirty="0" sz="4500" spc="-340">
                <a:latin typeface="Trebuchet MS"/>
                <a:cs typeface="Trebuchet MS"/>
              </a:rPr>
              <a:t> </a:t>
            </a:r>
            <a:r>
              <a:rPr dirty="0" sz="4500" spc="75">
                <a:latin typeface="Trebuchet MS"/>
                <a:cs typeface="Trebuchet MS"/>
              </a:rPr>
              <a:t>i</a:t>
            </a:r>
            <a:r>
              <a:rPr dirty="0" sz="4500" spc="140">
                <a:latin typeface="Trebuchet MS"/>
                <a:cs typeface="Trebuchet MS"/>
              </a:rPr>
              <a:t>s</a:t>
            </a:r>
            <a:r>
              <a:rPr dirty="0" sz="4500" spc="-310">
                <a:latin typeface="Trebuchet MS"/>
                <a:cs typeface="Trebuchet MS"/>
              </a:rPr>
              <a:t> </a:t>
            </a:r>
            <a:r>
              <a:rPr dirty="0" sz="4500" spc="-45">
                <a:latin typeface="Trebuchet MS"/>
                <a:cs typeface="Trebuchet MS"/>
              </a:rPr>
              <a:t>F</a:t>
            </a:r>
            <a:r>
              <a:rPr dirty="0" sz="4500" spc="-70">
                <a:latin typeface="Trebuchet MS"/>
                <a:cs typeface="Trebuchet MS"/>
              </a:rPr>
              <a:t>a</a:t>
            </a:r>
            <a:r>
              <a:rPr dirty="0" sz="4500" spc="60">
                <a:latin typeface="Trebuchet MS"/>
                <a:cs typeface="Trebuchet MS"/>
              </a:rPr>
              <a:t>k</a:t>
            </a:r>
            <a:r>
              <a:rPr dirty="0" sz="4500" spc="-320">
                <a:latin typeface="Trebuchet MS"/>
                <a:cs typeface="Trebuchet MS"/>
              </a:rPr>
              <a:t>e</a:t>
            </a:r>
            <a:r>
              <a:rPr dirty="0" sz="4500" spc="-310">
                <a:latin typeface="Trebuchet MS"/>
                <a:cs typeface="Trebuchet MS"/>
              </a:rPr>
              <a:t> </a:t>
            </a:r>
            <a:r>
              <a:rPr dirty="0" sz="4500" spc="155">
                <a:latin typeface="Trebuchet MS"/>
                <a:cs typeface="Trebuchet MS"/>
              </a:rPr>
              <a:t>N</a:t>
            </a:r>
            <a:r>
              <a:rPr dirty="0" sz="4500" spc="-365">
                <a:latin typeface="Trebuchet MS"/>
                <a:cs typeface="Trebuchet MS"/>
              </a:rPr>
              <a:t>e</a:t>
            </a:r>
            <a:r>
              <a:rPr dirty="0" sz="4500" spc="-45">
                <a:latin typeface="Trebuchet MS"/>
                <a:cs typeface="Trebuchet MS"/>
              </a:rPr>
              <a:t>w</a:t>
            </a:r>
            <a:r>
              <a:rPr dirty="0" sz="4500" spc="140">
                <a:latin typeface="Trebuchet MS"/>
                <a:cs typeface="Trebuchet MS"/>
              </a:rPr>
              <a:t>s</a:t>
            </a:r>
            <a:r>
              <a:rPr dirty="0" sz="4500" spc="315">
                <a:latin typeface="Trebuchet MS"/>
                <a:cs typeface="Trebuchet MS"/>
              </a:rPr>
              <a:t>?</a:t>
            </a:r>
            <a:endParaRPr sz="45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24588" y="2884528"/>
            <a:ext cx="6254115" cy="354012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r" marL="33655" marR="5080" indent="-21590">
              <a:lnSpc>
                <a:spcPct val="117700"/>
              </a:lnSpc>
              <a:spcBef>
                <a:spcPts val="85"/>
              </a:spcBef>
            </a:pPr>
            <a:r>
              <a:rPr dirty="0" sz="2450" spc="100">
                <a:latin typeface="Verdana"/>
                <a:cs typeface="Verdana"/>
              </a:rPr>
              <a:t>F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20">
                <a:latin typeface="Verdana"/>
                <a:cs typeface="Verdana"/>
              </a:rPr>
              <a:t>k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10">
                <a:latin typeface="Verdana"/>
                <a:cs typeface="Verdana"/>
              </a:rPr>
              <a:t>e</a:t>
            </a:r>
            <a:r>
              <a:rPr dirty="0" sz="2450" spc="155">
                <a:latin typeface="Verdana"/>
                <a:cs typeface="Verdana"/>
              </a:rPr>
              <a:t>w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50">
                <a:latin typeface="Verdana"/>
                <a:cs typeface="Verdana"/>
              </a:rPr>
              <a:t>f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65">
                <a:latin typeface="Verdana"/>
                <a:cs typeface="Verdana"/>
              </a:rPr>
              <a:t>r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5" b="1">
                <a:latin typeface="Tahoma"/>
                <a:cs typeface="Tahoma"/>
              </a:rPr>
              <a:t>f</a:t>
            </a:r>
            <a:r>
              <a:rPr dirty="0" sz="2450" spc="60" b="1">
                <a:latin typeface="Tahoma"/>
                <a:cs typeface="Tahoma"/>
              </a:rPr>
              <a:t>a</a:t>
            </a:r>
            <a:r>
              <a:rPr dirty="0" sz="2450" spc="5" b="1">
                <a:latin typeface="Tahoma"/>
                <a:cs typeface="Tahoma"/>
              </a:rPr>
              <a:t>l</a:t>
            </a:r>
            <a:r>
              <a:rPr dirty="0" sz="2450" spc="50" b="1">
                <a:latin typeface="Tahoma"/>
                <a:cs typeface="Tahoma"/>
              </a:rPr>
              <a:t>s</a:t>
            </a:r>
            <a:r>
              <a:rPr dirty="0" sz="2450" spc="105" b="1">
                <a:latin typeface="Tahoma"/>
                <a:cs typeface="Tahoma"/>
              </a:rPr>
              <a:t>e</a:t>
            </a:r>
            <a:r>
              <a:rPr dirty="0" sz="2450" spc="-20" b="1">
                <a:latin typeface="Tahoma"/>
                <a:cs typeface="Tahoma"/>
              </a:rPr>
              <a:t> </a:t>
            </a:r>
            <a:r>
              <a:rPr dirty="0" sz="2450" spc="105" b="1">
                <a:latin typeface="Tahoma"/>
                <a:cs typeface="Tahoma"/>
              </a:rPr>
              <a:t>o</a:t>
            </a:r>
            <a:r>
              <a:rPr dirty="0" sz="2450" b="1">
                <a:latin typeface="Tahoma"/>
                <a:cs typeface="Tahoma"/>
              </a:rPr>
              <a:t>r</a:t>
            </a:r>
            <a:r>
              <a:rPr dirty="0" sz="2450" spc="-20" b="1">
                <a:latin typeface="Tahoma"/>
                <a:cs typeface="Tahoma"/>
              </a:rPr>
              <a:t> </a:t>
            </a:r>
            <a:r>
              <a:rPr dirty="0" sz="2450" spc="254" b="1">
                <a:latin typeface="Tahoma"/>
                <a:cs typeface="Tahoma"/>
              </a:rPr>
              <a:t>m</a:t>
            </a:r>
            <a:r>
              <a:rPr dirty="0" sz="2450" spc="5" b="1">
                <a:latin typeface="Tahoma"/>
                <a:cs typeface="Tahoma"/>
              </a:rPr>
              <a:t>i</a:t>
            </a:r>
            <a:r>
              <a:rPr dirty="0" sz="2450" spc="50" b="1">
                <a:latin typeface="Tahoma"/>
                <a:cs typeface="Tahoma"/>
              </a:rPr>
              <a:t>s</a:t>
            </a:r>
            <a:r>
              <a:rPr dirty="0" sz="2450" spc="5" b="1">
                <a:latin typeface="Tahoma"/>
                <a:cs typeface="Tahoma"/>
              </a:rPr>
              <a:t>l</a:t>
            </a:r>
            <a:r>
              <a:rPr dirty="0" sz="2450" spc="65" b="1">
                <a:latin typeface="Tahoma"/>
                <a:cs typeface="Tahoma"/>
              </a:rPr>
              <a:t>e</a:t>
            </a:r>
            <a:r>
              <a:rPr dirty="0" sz="2450" spc="70" b="1">
                <a:latin typeface="Tahoma"/>
                <a:cs typeface="Tahoma"/>
              </a:rPr>
              <a:t>a</a:t>
            </a:r>
            <a:r>
              <a:rPr dirty="0" sz="2450" spc="170" b="1">
                <a:latin typeface="Tahoma"/>
                <a:cs typeface="Tahoma"/>
              </a:rPr>
              <a:t>d</a:t>
            </a:r>
            <a:r>
              <a:rPr dirty="0" sz="2450" spc="5" b="1">
                <a:latin typeface="Tahoma"/>
                <a:cs typeface="Tahoma"/>
              </a:rPr>
              <a:t>i</a:t>
            </a:r>
            <a:r>
              <a:rPr dirty="0" sz="2450" spc="150" b="1">
                <a:latin typeface="Tahoma"/>
                <a:cs typeface="Tahoma"/>
              </a:rPr>
              <a:t>n</a:t>
            </a:r>
            <a:r>
              <a:rPr dirty="0" sz="2450" spc="120" b="1">
                <a:latin typeface="Tahoma"/>
                <a:cs typeface="Tahoma"/>
              </a:rPr>
              <a:t>g  </a:t>
            </a:r>
            <a:r>
              <a:rPr dirty="0" sz="2450" spc="5" b="1">
                <a:latin typeface="Tahoma"/>
                <a:cs typeface="Tahoma"/>
              </a:rPr>
              <a:t>i</a:t>
            </a:r>
            <a:r>
              <a:rPr dirty="0" sz="2450" spc="140" b="1">
                <a:latin typeface="Tahoma"/>
                <a:cs typeface="Tahoma"/>
              </a:rPr>
              <a:t>n</a:t>
            </a:r>
            <a:r>
              <a:rPr dirty="0" sz="2450" b="1">
                <a:latin typeface="Tahoma"/>
                <a:cs typeface="Tahoma"/>
              </a:rPr>
              <a:t>f</a:t>
            </a:r>
            <a:r>
              <a:rPr dirty="0" sz="2450" spc="105" b="1">
                <a:latin typeface="Tahoma"/>
                <a:cs typeface="Tahoma"/>
              </a:rPr>
              <a:t>o</a:t>
            </a:r>
            <a:r>
              <a:rPr dirty="0" sz="2450" spc="-10" b="1">
                <a:latin typeface="Tahoma"/>
                <a:cs typeface="Tahoma"/>
              </a:rPr>
              <a:t>r</a:t>
            </a:r>
            <a:r>
              <a:rPr dirty="0" sz="2450" spc="254" b="1">
                <a:latin typeface="Tahoma"/>
                <a:cs typeface="Tahoma"/>
              </a:rPr>
              <a:t>m</a:t>
            </a:r>
            <a:r>
              <a:rPr dirty="0" sz="2450" spc="60" b="1">
                <a:latin typeface="Tahoma"/>
                <a:cs typeface="Tahoma"/>
              </a:rPr>
              <a:t>a</a:t>
            </a:r>
            <a:r>
              <a:rPr dirty="0" sz="2450" spc="55" b="1">
                <a:latin typeface="Tahoma"/>
                <a:cs typeface="Tahoma"/>
              </a:rPr>
              <a:t>t</a:t>
            </a:r>
            <a:r>
              <a:rPr dirty="0" sz="2450" spc="5" b="1">
                <a:latin typeface="Tahoma"/>
                <a:cs typeface="Tahoma"/>
              </a:rPr>
              <a:t>i</a:t>
            </a:r>
            <a:r>
              <a:rPr dirty="0" sz="2450" spc="105" b="1">
                <a:latin typeface="Tahoma"/>
                <a:cs typeface="Tahoma"/>
              </a:rPr>
              <a:t>o</a:t>
            </a:r>
            <a:r>
              <a:rPr dirty="0" sz="2450" spc="140" b="1">
                <a:latin typeface="Tahoma"/>
                <a:cs typeface="Tahoma"/>
              </a:rPr>
              <a:t>n</a:t>
            </a:r>
            <a:r>
              <a:rPr dirty="0" sz="2450" spc="-70" b="1">
                <a:latin typeface="Tahoma"/>
                <a:cs typeface="Tahoma"/>
              </a:rPr>
              <a:t> 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00">
                <a:latin typeface="Verdana"/>
                <a:cs typeface="Verdana"/>
              </a:rPr>
              <a:t>ge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114">
                <a:latin typeface="Verdana"/>
                <a:cs typeface="Verdana"/>
              </a:rPr>
              <a:t>u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25">
                <a:latin typeface="Verdana"/>
                <a:cs typeface="Verdana"/>
              </a:rPr>
              <a:t>e  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10">
                <a:latin typeface="Verdana"/>
                <a:cs typeface="Verdana"/>
              </a:rPr>
              <a:t>e</a:t>
            </a:r>
            <a:r>
              <a:rPr dirty="0" sz="2450" spc="155">
                <a:latin typeface="Verdana"/>
                <a:cs typeface="Verdana"/>
              </a:rPr>
              <a:t>w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370">
                <a:latin typeface="Verdana"/>
                <a:cs typeface="Verdana"/>
              </a:rPr>
              <a:t>.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280">
                <a:latin typeface="Verdana"/>
                <a:cs typeface="Verdana"/>
              </a:rPr>
              <a:t>W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75">
                <a:latin typeface="Verdana"/>
                <a:cs typeface="Verdana"/>
              </a:rPr>
              <a:t>r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25">
                <a:latin typeface="Verdana"/>
                <a:cs typeface="Verdana"/>
              </a:rPr>
              <a:t>f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14">
                <a:latin typeface="Verdana"/>
                <a:cs typeface="Verdana"/>
              </a:rPr>
              <a:t>c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240">
                <a:latin typeface="Verdana"/>
                <a:cs typeface="Verdana"/>
              </a:rPr>
              <a:t>m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370">
                <a:latin typeface="Verdana"/>
                <a:cs typeface="Verdana"/>
              </a:rPr>
              <a:t>,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35">
                <a:latin typeface="Verdana"/>
                <a:cs typeface="Verdana"/>
              </a:rPr>
              <a:t>t  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b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90">
                <a:latin typeface="Verdana"/>
                <a:cs typeface="Verdana"/>
              </a:rPr>
              <a:t>c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240">
                <a:latin typeface="Verdana"/>
                <a:cs typeface="Verdana"/>
              </a:rPr>
              <a:t>m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114">
                <a:latin typeface="Verdana"/>
                <a:cs typeface="Verdana"/>
              </a:rPr>
              <a:t>c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-5">
                <a:latin typeface="Verdana"/>
                <a:cs typeface="Verdana"/>
              </a:rPr>
              <a:t>e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80">
                <a:latin typeface="Verdana"/>
                <a:cs typeface="Verdana"/>
              </a:rPr>
              <a:t>gl</a:t>
            </a:r>
            <a:r>
              <a:rPr dirty="0" sz="2450" spc="-110">
                <a:latin typeface="Verdana"/>
                <a:cs typeface="Verdana"/>
              </a:rPr>
              <a:t>y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25">
                <a:latin typeface="Verdana"/>
                <a:cs typeface="Verdana"/>
              </a:rPr>
              <a:t>f</a:t>
            </a:r>
            <a:r>
              <a:rPr dirty="0" sz="2450" spc="170">
                <a:latin typeface="Verdana"/>
                <a:cs typeface="Verdana"/>
              </a:rPr>
              <a:t>ﬁ</a:t>
            </a:r>
            <a:r>
              <a:rPr dirty="0" sz="2450" spc="114">
                <a:latin typeface="Verdana"/>
                <a:cs typeface="Verdana"/>
              </a:rPr>
              <a:t>c</a:t>
            </a:r>
            <a:r>
              <a:rPr dirty="0" sz="2450" spc="114">
                <a:latin typeface="Verdana"/>
                <a:cs typeface="Verdana"/>
              </a:rPr>
              <a:t>u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45">
                <a:latin typeface="Verdana"/>
                <a:cs typeface="Verdana"/>
              </a:rPr>
              <a:t>o  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50">
                <a:latin typeface="Verdana"/>
                <a:cs typeface="Verdana"/>
              </a:rPr>
              <a:t>guis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50">
                <a:latin typeface="Verdana"/>
                <a:cs typeface="Verdana"/>
              </a:rPr>
              <a:t>f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c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70">
                <a:latin typeface="Verdana"/>
                <a:cs typeface="Verdana"/>
              </a:rPr>
              <a:t>f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240">
                <a:latin typeface="Verdana"/>
                <a:cs typeface="Verdana"/>
              </a:rPr>
              <a:t>m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70">
                <a:latin typeface="Verdana"/>
                <a:cs typeface="Verdana"/>
              </a:rPr>
              <a:t>ﬁ</a:t>
            </a:r>
            <a:r>
              <a:rPr dirty="0" sz="2450" spc="125">
                <a:latin typeface="Verdana"/>
                <a:cs typeface="Verdana"/>
              </a:rPr>
              <a:t>c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370">
                <a:latin typeface="Verdana"/>
                <a:cs typeface="Verdana"/>
              </a:rPr>
              <a:t>.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75">
                <a:latin typeface="Verdana"/>
                <a:cs typeface="Verdana"/>
              </a:rPr>
              <a:t>N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114">
                <a:latin typeface="Verdana"/>
                <a:cs typeface="Verdana"/>
              </a:rPr>
              <a:t>u</a:t>
            </a:r>
            <a:r>
              <a:rPr dirty="0" sz="2450" spc="-80">
                <a:latin typeface="Verdana"/>
                <a:cs typeface="Verdana"/>
              </a:rPr>
              <a:t>r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10">
                <a:latin typeface="Verdana"/>
                <a:cs typeface="Verdana"/>
              </a:rPr>
              <a:t>l  </a:t>
            </a:r>
            <a:r>
              <a:rPr dirty="0" sz="2450" spc="90">
                <a:latin typeface="Verdana"/>
                <a:cs typeface="Verdana"/>
              </a:rPr>
              <a:t>L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90">
                <a:latin typeface="Verdana"/>
                <a:cs typeface="Verdana"/>
              </a:rPr>
              <a:t>gua</a:t>
            </a:r>
            <a:r>
              <a:rPr dirty="0" sz="2450" spc="100">
                <a:latin typeface="Verdana"/>
                <a:cs typeface="Verdana"/>
              </a:rPr>
              <a:t>ge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235">
                <a:latin typeface="Verdana"/>
                <a:cs typeface="Verdana"/>
              </a:rPr>
              <a:t>P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90">
                <a:latin typeface="Verdana"/>
                <a:cs typeface="Verdana"/>
              </a:rPr>
              <a:t>c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0">
                <a:latin typeface="Verdana"/>
                <a:cs typeface="Verdana"/>
              </a:rPr>
              <a:t>ss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170">
                <a:latin typeface="Verdana"/>
                <a:cs typeface="Verdana"/>
              </a:rPr>
              <a:t>g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300">
                <a:latin typeface="Verdana"/>
                <a:cs typeface="Verdana"/>
              </a:rPr>
              <a:t>(</a:t>
            </a:r>
            <a:r>
              <a:rPr dirty="0" sz="2450" spc="175">
                <a:latin typeface="Verdana"/>
                <a:cs typeface="Verdana"/>
              </a:rPr>
              <a:t>N</a:t>
            </a:r>
            <a:r>
              <a:rPr dirty="0" sz="2450" spc="90">
                <a:latin typeface="Verdana"/>
                <a:cs typeface="Verdana"/>
              </a:rPr>
              <a:t>L</a:t>
            </a:r>
            <a:r>
              <a:rPr dirty="0" sz="2450" spc="265">
                <a:latin typeface="Verdana"/>
                <a:cs typeface="Verdana"/>
              </a:rPr>
              <a:t>P</a:t>
            </a:r>
            <a:r>
              <a:rPr dirty="0" sz="2450" spc="-300">
                <a:latin typeface="Verdana"/>
                <a:cs typeface="Verdana"/>
              </a:rPr>
              <a:t>)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95">
                <a:latin typeface="Verdana"/>
                <a:cs typeface="Verdana"/>
              </a:rPr>
              <a:t>c</a:t>
            </a:r>
            <a:r>
              <a:rPr dirty="0" sz="2450" spc="125">
                <a:latin typeface="Verdana"/>
                <a:cs typeface="Verdana"/>
              </a:rPr>
              <a:t>hn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50">
                <a:latin typeface="Verdana"/>
                <a:cs typeface="Verdana"/>
              </a:rPr>
              <a:t>q</a:t>
            </a:r>
            <a:r>
              <a:rPr dirty="0" sz="2450" spc="114">
                <a:latin typeface="Verdana"/>
                <a:cs typeface="Verdana"/>
              </a:rPr>
              <a:t>u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55">
                <a:latin typeface="Verdana"/>
                <a:cs typeface="Verdana"/>
              </a:rPr>
              <a:t>s  </a:t>
            </a:r>
            <a:r>
              <a:rPr dirty="0" sz="2450" spc="114">
                <a:latin typeface="Verdana"/>
                <a:cs typeface="Verdana"/>
              </a:rPr>
              <a:t>c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-40">
                <a:latin typeface="Verdana"/>
                <a:cs typeface="Verdana"/>
              </a:rPr>
              <a:t>a</a:t>
            </a:r>
            <a:r>
              <a:rPr dirty="0" sz="2450" spc="-110">
                <a:latin typeface="Verdana"/>
                <a:cs typeface="Verdana"/>
              </a:rPr>
              <a:t>y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14">
                <a:latin typeface="Verdana"/>
                <a:cs typeface="Verdana"/>
              </a:rPr>
              <a:t>c</a:t>
            </a:r>
            <a:r>
              <a:rPr dirty="0" sz="2450" spc="-55">
                <a:latin typeface="Verdana"/>
                <a:cs typeface="Verdana"/>
              </a:rPr>
              <a:t>r</a:t>
            </a:r>
            <a:r>
              <a:rPr dirty="0" sz="2450" spc="114">
                <a:latin typeface="Verdana"/>
                <a:cs typeface="Verdana"/>
              </a:rPr>
              <a:t>uc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70" b="1">
                <a:latin typeface="Tahoma"/>
                <a:cs typeface="Tahoma"/>
              </a:rPr>
              <a:t>d</a:t>
            </a:r>
            <a:r>
              <a:rPr dirty="0" sz="2450" spc="105" b="1">
                <a:latin typeface="Tahoma"/>
                <a:cs typeface="Tahoma"/>
              </a:rPr>
              <a:t>e</a:t>
            </a:r>
            <a:r>
              <a:rPr dirty="0" sz="2450" spc="10" b="1">
                <a:latin typeface="Tahoma"/>
                <a:cs typeface="Tahoma"/>
              </a:rPr>
              <a:t>t</a:t>
            </a:r>
            <a:r>
              <a:rPr dirty="0" sz="2450" spc="105" b="1">
                <a:latin typeface="Tahoma"/>
                <a:cs typeface="Tahoma"/>
              </a:rPr>
              <a:t>e</a:t>
            </a:r>
            <a:r>
              <a:rPr dirty="0" sz="2450" spc="185" b="1">
                <a:latin typeface="Tahoma"/>
                <a:cs typeface="Tahoma"/>
              </a:rPr>
              <a:t>c</a:t>
            </a:r>
            <a:r>
              <a:rPr dirty="0" sz="2450" spc="55" b="1">
                <a:latin typeface="Tahoma"/>
                <a:cs typeface="Tahoma"/>
              </a:rPr>
              <a:t>t</a:t>
            </a:r>
            <a:r>
              <a:rPr dirty="0" sz="2450" spc="5" b="1">
                <a:latin typeface="Tahoma"/>
                <a:cs typeface="Tahoma"/>
              </a:rPr>
              <a:t>i</a:t>
            </a:r>
            <a:r>
              <a:rPr dirty="0" sz="2450" spc="150" b="1">
                <a:latin typeface="Tahoma"/>
                <a:cs typeface="Tahoma"/>
              </a:rPr>
              <a:t>n</a:t>
            </a:r>
            <a:r>
              <a:rPr dirty="0" sz="2450" spc="190" b="1">
                <a:latin typeface="Tahoma"/>
                <a:cs typeface="Tahoma"/>
              </a:rPr>
              <a:t>g</a:t>
            </a:r>
            <a:r>
              <a:rPr dirty="0" sz="2450" spc="-20" b="1">
                <a:latin typeface="Tahoma"/>
                <a:cs typeface="Tahoma"/>
              </a:rPr>
              <a:t> </a:t>
            </a:r>
            <a:r>
              <a:rPr dirty="0" sz="2450" spc="60" b="1">
                <a:latin typeface="Tahoma"/>
                <a:cs typeface="Tahoma"/>
              </a:rPr>
              <a:t>a</a:t>
            </a:r>
            <a:r>
              <a:rPr dirty="0" sz="2450" spc="150" b="1">
                <a:latin typeface="Tahoma"/>
                <a:cs typeface="Tahoma"/>
              </a:rPr>
              <a:t>n</a:t>
            </a:r>
            <a:r>
              <a:rPr dirty="0" sz="2450" spc="105" b="1">
                <a:latin typeface="Tahoma"/>
                <a:cs typeface="Tahoma"/>
              </a:rPr>
              <a:t>d  </a:t>
            </a:r>
            <a:r>
              <a:rPr dirty="0" sz="2450" spc="150" b="1">
                <a:latin typeface="Tahoma"/>
                <a:cs typeface="Tahoma"/>
              </a:rPr>
              <a:t>c</a:t>
            </a:r>
            <a:r>
              <a:rPr dirty="0" sz="2450" spc="105" b="1">
                <a:latin typeface="Tahoma"/>
                <a:cs typeface="Tahoma"/>
              </a:rPr>
              <a:t>o</a:t>
            </a:r>
            <a:r>
              <a:rPr dirty="0" sz="2450" spc="254" b="1">
                <a:latin typeface="Tahoma"/>
                <a:cs typeface="Tahoma"/>
              </a:rPr>
              <a:t>m</a:t>
            </a:r>
            <a:r>
              <a:rPr dirty="0" sz="2450" spc="130" b="1">
                <a:latin typeface="Tahoma"/>
                <a:cs typeface="Tahoma"/>
              </a:rPr>
              <a:t>b</a:t>
            </a:r>
            <a:r>
              <a:rPr dirty="0" sz="2450" spc="60" b="1">
                <a:latin typeface="Tahoma"/>
                <a:cs typeface="Tahoma"/>
              </a:rPr>
              <a:t>a</a:t>
            </a:r>
            <a:r>
              <a:rPr dirty="0" sz="2450" spc="55" b="1">
                <a:latin typeface="Tahoma"/>
                <a:cs typeface="Tahoma"/>
              </a:rPr>
              <a:t>t</a:t>
            </a:r>
            <a:r>
              <a:rPr dirty="0" sz="2450" spc="5" b="1">
                <a:latin typeface="Tahoma"/>
                <a:cs typeface="Tahoma"/>
              </a:rPr>
              <a:t>i</a:t>
            </a:r>
            <a:r>
              <a:rPr dirty="0" sz="2450" spc="150" b="1">
                <a:latin typeface="Tahoma"/>
                <a:cs typeface="Tahoma"/>
              </a:rPr>
              <a:t>n</a:t>
            </a:r>
            <a:r>
              <a:rPr dirty="0" sz="2450" spc="190" b="1">
                <a:latin typeface="Tahoma"/>
                <a:cs typeface="Tahoma"/>
              </a:rPr>
              <a:t>g</a:t>
            </a:r>
            <a:r>
              <a:rPr dirty="0" sz="2450" spc="-70" b="1">
                <a:latin typeface="Tahoma"/>
                <a:cs typeface="Tahoma"/>
              </a:rPr>
              <a:t> 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-5">
                <a:latin typeface="Verdana"/>
                <a:cs typeface="Verdana"/>
              </a:rPr>
              <a:t>e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25">
                <a:latin typeface="Verdana"/>
                <a:cs typeface="Verdana"/>
              </a:rPr>
              <a:t>f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50">
                <a:latin typeface="Verdana"/>
                <a:cs typeface="Verdana"/>
              </a:rPr>
              <a:t>f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20">
                <a:latin typeface="Verdana"/>
                <a:cs typeface="Verdana"/>
              </a:rPr>
              <a:t>k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10">
                <a:latin typeface="Verdana"/>
                <a:cs typeface="Verdana"/>
              </a:rPr>
              <a:t>e</a:t>
            </a:r>
            <a:r>
              <a:rPr dirty="0" sz="2450" spc="155">
                <a:latin typeface="Verdana"/>
                <a:cs typeface="Verdana"/>
              </a:rPr>
              <a:t>w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370">
                <a:latin typeface="Verdana"/>
                <a:cs typeface="Verdana"/>
              </a:rPr>
              <a:t>.</a:t>
            </a:r>
            <a:endParaRPr sz="245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0" y="0"/>
            <a:ext cx="9143851" cy="1028685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4824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77999" y="1126110"/>
            <a:ext cx="8648700" cy="1752600"/>
          </a:xfrm>
          <a:prstGeom prst="rect"/>
          <a:solidFill>
            <a:srgbClr val="000000"/>
          </a:solidFill>
        </p:spPr>
        <p:txBody>
          <a:bodyPr wrap="square" lIns="0" tIns="422275" rIns="0" bIns="0" rtlCol="0" vert="horz">
            <a:spAutoFit/>
          </a:bodyPr>
          <a:lstStyle/>
          <a:p>
            <a:pPr marL="635000">
              <a:lnSpc>
                <a:spcPct val="100000"/>
              </a:lnSpc>
              <a:spcBef>
                <a:spcPts val="3325"/>
              </a:spcBef>
            </a:pPr>
            <a:r>
              <a:rPr dirty="0" sz="4350" spc="185">
                <a:solidFill>
                  <a:srgbClr val="FFFFFF"/>
                </a:solidFill>
                <a:latin typeface="Cambria"/>
                <a:cs typeface="Cambria"/>
              </a:rPr>
              <a:t>NLP</a:t>
            </a:r>
            <a:r>
              <a:rPr dirty="0" sz="4350" spc="-8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4350" spc="10">
                <a:solidFill>
                  <a:srgbClr val="FFFFFF"/>
                </a:solidFill>
                <a:latin typeface="Cambria"/>
                <a:cs typeface="Cambria"/>
              </a:rPr>
              <a:t>for</a:t>
            </a:r>
            <a:r>
              <a:rPr dirty="0" sz="4350" spc="-55">
                <a:solidFill>
                  <a:srgbClr val="FFFFFF"/>
                </a:solidFill>
                <a:latin typeface="Cambria"/>
                <a:cs typeface="Cambria"/>
              </a:rPr>
              <a:t> Fake</a:t>
            </a:r>
            <a:r>
              <a:rPr dirty="0" sz="4350" spc="4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4350" spc="-40">
                <a:solidFill>
                  <a:srgbClr val="FFFFFF"/>
                </a:solidFill>
                <a:latin typeface="Cambria"/>
                <a:cs typeface="Cambria"/>
              </a:rPr>
              <a:t>News</a:t>
            </a:r>
            <a:r>
              <a:rPr dirty="0" sz="4350" spc="4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4350" spc="10">
                <a:solidFill>
                  <a:srgbClr val="FFFFFF"/>
                </a:solidFill>
                <a:latin typeface="Cambria"/>
                <a:cs typeface="Cambria"/>
              </a:rPr>
              <a:t>Detection</a:t>
            </a:r>
            <a:endParaRPr sz="435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09744" y="3393156"/>
            <a:ext cx="7746365" cy="354012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ctr" marL="12700" marR="5080" indent="-635">
              <a:lnSpc>
                <a:spcPct val="117700"/>
              </a:lnSpc>
              <a:spcBef>
                <a:spcPts val="85"/>
              </a:spcBef>
            </a:pPr>
            <a:r>
              <a:rPr dirty="0" sz="2450" spc="185">
                <a:latin typeface="Verdana"/>
                <a:cs typeface="Verdana"/>
              </a:rPr>
              <a:t>B</a:t>
            </a:r>
            <a:r>
              <a:rPr dirty="0" sz="2450" spc="-110">
                <a:latin typeface="Verdana"/>
                <a:cs typeface="Verdana"/>
              </a:rPr>
              <a:t>y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10">
                <a:latin typeface="Verdana"/>
                <a:cs typeface="Verdana"/>
              </a:rPr>
              <a:t>e</a:t>
            </a:r>
            <a:r>
              <a:rPr dirty="0" sz="2450" spc="-150">
                <a:latin typeface="Verdana"/>
                <a:cs typeface="Verdana"/>
              </a:rPr>
              <a:t>v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80">
                <a:latin typeface="Verdana"/>
                <a:cs typeface="Verdana"/>
              </a:rPr>
              <a:t>r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95">
                <a:latin typeface="Verdana"/>
                <a:cs typeface="Verdana"/>
              </a:rPr>
              <a:t>gin</a:t>
            </a:r>
            <a:r>
              <a:rPr dirty="0" sz="2450" spc="170">
                <a:latin typeface="Verdana"/>
                <a:cs typeface="Verdana"/>
              </a:rPr>
              <a:t>g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75">
                <a:latin typeface="Verdana"/>
                <a:cs typeface="Verdana"/>
              </a:rPr>
              <a:t>N</a:t>
            </a:r>
            <a:r>
              <a:rPr dirty="0" sz="2450" spc="90">
                <a:latin typeface="Verdana"/>
                <a:cs typeface="Verdana"/>
              </a:rPr>
              <a:t>L</a:t>
            </a:r>
            <a:r>
              <a:rPr dirty="0" sz="2450" spc="220">
                <a:latin typeface="Verdana"/>
                <a:cs typeface="Verdana"/>
              </a:rPr>
              <a:t>P</a:t>
            </a:r>
            <a:r>
              <a:rPr dirty="0" sz="2450" spc="-370">
                <a:latin typeface="Verdana"/>
                <a:cs typeface="Verdana"/>
              </a:rPr>
              <a:t>,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30">
                <a:latin typeface="Verdana"/>
                <a:cs typeface="Verdana"/>
              </a:rPr>
              <a:t>w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14">
                <a:latin typeface="Verdana"/>
                <a:cs typeface="Verdana"/>
              </a:rPr>
              <a:t>c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60" b="1">
                <a:latin typeface="Tahoma"/>
                <a:cs typeface="Tahoma"/>
              </a:rPr>
              <a:t>a</a:t>
            </a:r>
            <a:r>
              <a:rPr dirty="0" sz="2450" spc="140" b="1">
                <a:latin typeface="Tahoma"/>
                <a:cs typeface="Tahoma"/>
              </a:rPr>
              <a:t>n</a:t>
            </a:r>
            <a:r>
              <a:rPr dirty="0" sz="2450" spc="60" b="1">
                <a:latin typeface="Tahoma"/>
                <a:cs typeface="Tahoma"/>
              </a:rPr>
              <a:t>a</a:t>
            </a:r>
            <a:r>
              <a:rPr dirty="0" sz="2450" spc="5" b="1">
                <a:latin typeface="Tahoma"/>
                <a:cs typeface="Tahoma"/>
              </a:rPr>
              <a:t>l</a:t>
            </a:r>
            <a:r>
              <a:rPr dirty="0" sz="2450" spc="40" b="1">
                <a:latin typeface="Tahoma"/>
                <a:cs typeface="Tahoma"/>
              </a:rPr>
              <a:t>y</a:t>
            </a:r>
            <a:r>
              <a:rPr dirty="0" sz="2450" spc="35" b="1">
                <a:latin typeface="Tahoma"/>
                <a:cs typeface="Tahoma"/>
              </a:rPr>
              <a:t>z</a:t>
            </a:r>
            <a:r>
              <a:rPr dirty="0" sz="2450" spc="105" b="1">
                <a:latin typeface="Tahoma"/>
                <a:cs typeface="Tahoma"/>
              </a:rPr>
              <a:t>e</a:t>
            </a:r>
            <a:r>
              <a:rPr dirty="0" sz="2450" spc="-20" b="1">
                <a:latin typeface="Tahoma"/>
                <a:cs typeface="Tahoma"/>
              </a:rPr>
              <a:t> </a:t>
            </a:r>
            <a:r>
              <a:rPr dirty="0" sz="2450" spc="5" b="1">
                <a:latin typeface="Tahoma"/>
                <a:cs typeface="Tahoma"/>
              </a:rPr>
              <a:t>l</a:t>
            </a:r>
            <a:r>
              <a:rPr dirty="0" sz="2450" spc="60" b="1">
                <a:latin typeface="Tahoma"/>
                <a:cs typeface="Tahoma"/>
              </a:rPr>
              <a:t>a</a:t>
            </a:r>
            <a:r>
              <a:rPr dirty="0" sz="2450" spc="150" b="1">
                <a:latin typeface="Tahoma"/>
                <a:cs typeface="Tahoma"/>
              </a:rPr>
              <a:t>n</a:t>
            </a:r>
            <a:r>
              <a:rPr dirty="0" sz="2450" spc="190" b="1">
                <a:latin typeface="Tahoma"/>
                <a:cs typeface="Tahoma"/>
              </a:rPr>
              <a:t>g</a:t>
            </a:r>
            <a:r>
              <a:rPr dirty="0" sz="2450" spc="130" b="1">
                <a:latin typeface="Tahoma"/>
                <a:cs typeface="Tahoma"/>
              </a:rPr>
              <a:t>u</a:t>
            </a:r>
            <a:r>
              <a:rPr dirty="0" sz="2450" spc="70" b="1">
                <a:latin typeface="Tahoma"/>
                <a:cs typeface="Tahoma"/>
              </a:rPr>
              <a:t>a</a:t>
            </a:r>
            <a:r>
              <a:rPr dirty="0" sz="2450" spc="190" b="1">
                <a:latin typeface="Tahoma"/>
                <a:cs typeface="Tahoma"/>
              </a:rPr>
              <a:t>g</a:t>
            </a:r>
            <a:r>
              <a:rPr dirty="0" sz="2450" spc="70" b="1">
                <a:latin typeface="Tahoma"/>
                <a:cs typeface="Tahoma"/>
              </a:rPr>
              <a:t>e  </a:t>
            </a:r>
            <a:r>
              <a:rPr dirty="0" sz="2450" spc="65" b="1">
                <a:latin typeface="Tahoma"/>
                <a:cs typeface="Tahoma"/>
              </a:rPr>
              <a:t>patterns </a:t>
            </a:r>
            <a:r>
              <a:rPr dirty="0" sz="2450" spc="85">
                <a:latin typeface="Verdana"/>
                <a:cs typeface="Verdana"/>
              </a:rPr>
              <a:t>and </a:t>
            </a:r>
            <a:r>
              <a:rPr dirty="0" sz="2450" spc="25">
                <a:latin typeface="Verdana"/>
                <a:cs typeface="Verdana"/>
              </a:rPr>
              <a:t>identify </a:t>
            </a:r>
            <a:r>
              <a:rPr dirty="0" sz="2450" spc="80" b="1">
                <a:latin typeface="Tahoma"/>
                <a:cs typeface="Tahoma"/>
              </a:rPr>
              <a:t>key </a:t>
            </a:r>
            <a:r>
              <a:rPr dirty="0" sz="2450" spc="70" b="1">
                <a:latin typeface="Tahoma"/>
                <a:cs typeface="Tahoma"/>
              </a:rPr>
              <a:t>indicators </a:t>
            </a:r>
            <a:r>
              <a:rPr dirty="0" sz="2450" spc="20">
                <a:latin typeface="Verdana"/>
                <a:cs typeface="Verdana"/>
              </a:rPr>
              <a:t>of </a:t>
            </a:r>
            <a:r>
              <a:rPr dirty="0" sz="2450" spc="-15">
                <a:latin typeface="Verdana"/>
                <a:cs typeface="Verdana"/>
              </a:rPr>
              <a:t>fake </a:t>
            </a:r>
            <a:r>
              <a:rPr dirty="0" sz="2450" spc="-10">
                <a:latin typeface="Verdana"/>
                <a:cs typeface="Verdana"/>
              </a:rPr>
              <a:t> </a:t>
            </a:r>
            <a:r>
              <a:rPr dirty="0" sz="2450" spc="-30">
                <a:latin typeface="Verdana"/>
                <a:cs typeface="Verdana"/>
              </a:rPr>
              <a:t>news. </a:t>
            </a:r>
            <a:r>
              <a:rPr dirty="0" sz="2450" spc="35">
                <a:latin typeface="Verdana"/>
                <a:cs typeface="Verdana"/>
              </a:rPr>
              <a:t>Techniques </a:t>
            </a:r>
            <a:r>
              <a:rPr dirty="0" sz="2450" spc="65">
                <a:latin typeface="Verdana"/>
                <a:cs typeface="Verdana"/>
              </a:rPr>
              <a:t>such </a:t>
            </a:r>
            <a:r>
              <a:rPr dirty="0" sz="2450" spc="-40">
                <a:latin typeface="Verdana"/>
                <a:cs typeface="Verdana"/>
              </a:rPr>
              <a:t>as </a:t>
            </a:r>
            <a:r>
              <a:rPr dirty="0" sz="2450" spc="100" b="1">
                <a:latin typeface="Tahoma"/>
                <a:cs typeface="Tahoma"/>
              </a:rPr>
              <a:t>sentiment </a:t>
            </a:r>
            <a:r>
              <a:rPr dirty="0" sz="2450" spc="5" b="1">
                <a:latin typeface="Tahoma"/>
                <a:cs typeface="Tahoma"/>
              </a:rPr>
              <a:t>analysis</a:t>
            </a:r>
            <a:r>
              <a:rPr dirty="0" sz="2450" spc="5">
                <a:latin typeface="Verdana"/>
                <a:cs typeface="Verdana"/>
              </a:rPr>
              <a:t>, </a:t>
            </a:r>
            <a:r>
              <a:rPr dirty="0" sz="2450" spc="10">
                <a:latin typeface="Verdana"/>
                <a:cs typeface="Verdana"/>
              </a:rPr>
              <a:t> </a:t>
            </a:r>
            <a:r>
              <a:rPr dirty="0" sz="2450" spc="40" b="1">
                <a:latin typeface="Tahoma"/>
                <a:cs typeface="Tahoma"/>
              </a:rPr>
              <a:t>lexical </a:t>
            </a:r>
            <a:r>
              <a:rPr dirty="0" sz="2450" spc="5" b="1">
                <a:latin typeface="Tahoma"/>
                <a:cs typeface="Tahoma"/>
              </a:rPr>
              <a:t>analysis</a:t>
            </a:r>
            <a:r>
              <a:rPr dirty="0" sz="2450" spc="5">
                <a:latin typeface="Verdana"/>
                <a:cs typeface="Verdana"/>
              </a:rPr>
              <a:t>, </a:t>
            </a:r>
            <a:r>
              <a:rPr dirty="0" sz="2450" spc="85">
                <a:latin typeface="Verdana"/>
                <a:cs typeface="Verdana"/>
              </a:rPr>
              <a:t>and </a:t>
            </a:r>
            <a:r>
              <a:rPr dirty="0" sz="2450" spc="95" b="1">
                <a:latin typeface="Tahoma"/>
                <a:cs typeface="Tahoma"/>
              </a:rPr>
              <a:t>fact-checking </a:t>
            </a:r>
            <a:r>
              <a:rPr dirty="0" sz="2450" spc="75">
                <a:latin typeface="Verdana"/>
                <a:cs typeface="Verdana"/>
              </a:rPr>
              <a:t>can </a:t>
            </a:r>
            <a:r>
              <a:rPr dirty="0" sz="2450" spc="90">
                <a:latin typeface="Verdana"/>
                <a:cs typeface="Verdana"/>
              </a:rPr>
              <a:t>be </a:t>
            </a:r>
            <a:r>
              <a:rPr dirty="0" sz="2450" spc="9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240">
                <a:latin typeface="Verdana"/>
                <a:cs typeface="Verdana"/>
              </a:rPr>
              <a:t>m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20">
                <a:latin typeface="Verdana"/>
                <a:cs typeface="Verdana"/>
              </a:rPr>
              <a:t>o</a:t>
            </a:r>
            <a:r>
              <a:rPr dirty="0" sz="2450" spc="-150">
                <a:latin typeface="Verdana"/>
                <a:cs typeface="Verdana"/>
              </a:rPr>
              <a:t>y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70">
                <a:latin typeface="Verdana"/>
                <a:cs typeface="Verdana"/>
              </a:rPr>
              <a:t>ss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0">
                <a:latin typeface="Verdana"/>
                <a:cs typeface="Verdana"/>
              </a:rPr>
              <a:t>ss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14">
                <a:latin typeface="Verdana"/>
                <a:cs typeface="Verdana"/>
              </a:rPr>
              <a:t>c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50">
                <a:latin typeface="Verdana"/>
                <a:cs typeface="Verdana"/>
              </a:rPr>
              <a:t>b</a:t>
            </a:r>
            <a:r>
              <a:rPr dirty="0" sz="2450" spc="-10">
                <a:latin typeface="Verdana"/>
                <a:cs typeface="Verdana"/>
              </a:rPr>
              <a:t>ili</a:t>
            </a:r>
            <a:r>
              <a:rPr dirty="0" sz="2450" spc="10">
                <a:latin typeface="Verdana"/>
                <a:cs typeface="Verdana"/>
              </a:rPr>
              <a:t>t</a:t>
            </a:r>
            <a:r>
              <a:rPr dirty="0" sz="2450" spc="-110">
                <a:latin typeface="Verdana"/>
                <a:cs typeface="Verdana"/>
              </a:rPr>
              <a:t>y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25">
                <a:latin typeface="Verdana"/>
                <a:cs typeface="Verdana"/>
              </a:rPr>
              <a:t>f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10">
                <a:latin typeface="Verdana"/>
                <a:cs typeface="Verdana"/>
              </a:rPr>
              <a:t>e</a:t>
            </a:r>
            <a:r>
              <a:rPr dirty="0" sz="2450" spc="155">
                <a:latin typeface="Verdana"/>
                <a:cs typeface="Verdana"/>
              </a:rPr>
              <a:t>w</a:t>
            </a:r>
            <a:r>
              <a:rPr dirty="0" sz="2450" spc="-60">
                <a:latin typeface="Verdana"/>
                <a:cs typeface="Verdana"/>
              </a:rPr>
              <a:t>s  s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35">
                <a:latin typeface="Verdana"/>
                <a:cs typeface="Verdana"/>
              </a:rPr>
              <a:t>u</a:t>
            </a:r>
            <a:r>
              <a:rPr dirty="0" sz="2450" spc="-10">
                <a:latin typeface="Verdana"/>
                <a:cs typeface="Verdana"/>
              </a:rPr>
              <a:t>r</a:t>
            </a:r>
            <a:r>
              <a:rPr dirty="0" sz="2450" spc="90">
                <a:latin typeface="Verdana"/>
                <a:cs typeface="Verdana"/>
              </a:rPr>
              <a:t>c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370">
                <a:latin typeface="Verdana"/>
                <a:cs typeface="Verdana"/>
              </a:rPr>
              <a:t>.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75">
                <a:latin typeface="Verdana"/>
                <a:cs typeface="Verdana"/>
              </a:rPr>
              <a:t>N</a:t>
            </a:r>
            <a:r>
              <a:rPr dirty="0" sz="2450" spc="90">
                <a:latin typeface="Verdana"/>
                <a:cs typeface="Verdana"/>
              </a:rPr>
              <a:t>L</a:t>
            </a:r>
            <a:r>
              <a:rPr dirty="0" sz="2450" spc="295">
                <a:latin typeface="Verdana"/>
                <a:cs typeface="Verdana"/>
              </a:rPr>
              <a:t>P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114">
                <a:latin typeface="Verdana"/>
                <a:cs typeface="Verdana"/>
              </a:rPr>
              <a:t>go</a:t>
            </a:r>
            <a:r>
              <a:rPr dirty="0" sz="2450" spc="-75">
                <a:latin typeface="Verdana"/>
                <a:cs typeface="Verdana"/>
              </a:rPr>
              <a:t>r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85">
                <a:latin typeface="Verdana"/>
                <a:cs typeface="Verdana"/>
              </a:rPr>
              <a:t>ms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14">
                <a:latin typeface="Verdana"/>
                <a:cs typeface="Verdana"/>
              </a:rPr>
              <a:t>c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85">
                <a:latin typeface="Verdana"/>
                <a:cs typeface="Verdana"/>
              </a:rPr>
              <a:t>n  </a:t>
            </a:r>
            <a:r>
              <a:rPr dirty="0" sz="2450" spc="100" b="1">
                <a:latin typeface="Tahoma"/>
                <a:cs typeface="Tahoma"/>
              </a:rPr>
              <a:t>automating</a:t>
            </a:r>
            <a:r>
              <a:rPr dirty="0" sz="2450" spc="-10" b="1">
                <a:latin typeface="Tahoma"/>
                <a:cs typeface="Tahoma"/>
              </a:rPr>
              <a:t> </a:t>
            </a:r>
            <a:r>
              <a:rPr dirty="0" sz="2450" spc="105" b="1">
                <a:latin typeface="Tahoma"/>
                <a:cs typeface="Tahoma"/>
              </a:rPr>
              <a:t>the</a:t>
            </a:r>
            <a:r>
              <a:rPr dirty="0" sz="2450" spc="-10" b="1">
                <a:latin typeface="Tahoma"/>
                <a:cs typeface="Tahoma"/>
              </a:rPr>
              <a:t> </a:t>
            </a:r>
            <a:r>
              <a:rPr dirty="0" sz="2450" spc="95" b="1">
                <a:latin typeface="Tahoma"/>
                <a:cs typeface="Tahoma"/>
              </a:rPr>
              <a:t>detection</a:t>
            </a:r>
            <a:r>
              <a:rPr dirty="0" sz="2450" spc="-10" b="1">
                <a:latin typeface="Tahoma"/>
                <a:cs typeface="Tahoma"/>
              </a:rPr>
              <a:t> </a:t>
            </a:r>
            <a:r>
              <a:rPr dirty="0" sz="2450" spc="85" b="1">
                <a:latin typeface="Tahoma"/>
                <a:cs typeface="Tahoma"/>
              </a:rPr>
              <a:t>process</a:t>
            </a:r>
            <a:r>
              <a:rPr dirty="0" sz="2450" spc="-60" b="1">
                <a:latin typeface="Tahoma"/>
                <a:cs typeface="Tahoma"/>
              </a:rPr>
              <a:t> </a:t>
            </a:r>
            <a:r>
              <a:rPr dirty="0" sz="2450" spc="85">
                <a:latin typeface="Verdana"/>
                <a:cs typeface="Verdana"/>
              </a:rPr>
              <a:t>and</a:t>
            </a:r>
            <a:r>
              <a:rPr dirty="0" sz="2450" spc="-204">
                <a:latin typeface="Verdana"/>
                <a:cs typeface="Verdana"/>
              </a:rPr>
              <a:t> </a:t>
            </a:r>
            <a:r>
              <a:rPr dirty="0" sz="2450" spc="80">
                <a:latin typeface="Verdana"/>
                <a:cs typeface="Verdana"/>
              </a:rPr>
              <a:t>ﬂagging </a:t>
            </a:r>
            <a:r>
              <a:rPr dirty="0" sz="2450" spc="-844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10">
                <a:latin typeface="Verdana"/>
                <a:cs typeface="Verdana"/>
              </a:rPr>
              <a:t>ll</a:t>
            </a:r>
            <a:r>
              <a:rPr dirty="0" sz="2450" spc="-110">
                <a:latin typeface="Verdana"/>
                <a:cs typeface="Verdana"/>
              </a:rPr>
              <a:t>y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90">
                <a:latin typeface="Verdana"/>
                <a:cs typeface="Verdana"/>
              </a:rPr>
              <a:t>c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150">
                <a:latin typeface="Verdana"/>
                <a:cs typeface="Verdana"/>
              </a:rPr>
              <a:t>v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90">
                <a:latin typeface="Verdana"/>
                <a:cs typeface="Verdana"/>
              </a:rPr>
              <a:t>c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55">
                <a:latin typeface="Verdana"/>
                <a:cs typeface="Verdana"/>
              </a:rPr>
              <a:t>t</a:t>
            </a:r>
            <a:r>
              <a:rPr dirty="0" sz="2450" spc="-370">
                <a:latin typeface="Verdana"/>
                <a:cs typeface="Verdana"/>
              </a:rPr>
              <a:t>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5516" y="9055843"/>
            <a:ext cx="5897245" cy="1228725"/>
          </a:xfrm>
          <a:custGeom>
            <a:avLst/>
            <a:gdLst/>
            <a:ahLst/>
            <a:cxnLst/>
            <a:rect l="l" t="t" r="r" b="b"/>
            <a:pathLst>
              <a:path w="5897245" h="1228725">
                <a:moveTo>
                  <a:pt x="5897026" y="1228216"/>
                </a:moveTo>
                <a:lnTo>
                  <a:pt x="0" y="1228216"/>
                </a:lnTo>
                <a:lnTo>
                  <a:pt x="0" y="0"/>
                </a:lnTo>
                <a:lnTo>
                  <a:pt x="5897026" y="0"/>
                </a:lnTo>
                <a:lnTo>
                  <a:pt x="5897026" y="12282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815725" y="0"/>
            <a:ext cx="6472555" cy="10287000"/>
          </a:xfrm>
          <a:custGeom>
            <a:avLst/>
            <a:gdLst/>
            <a:ahLst/>
            <a:cxnLst/>
            <a:rect l="l" t="t" r="r" b="b"/>
            <a:pathLst>
              <a:path w="6472555" h="10287000">
                <a:moveTo>
                  <a:pt x="6472263" y="0"/>
                </a:moveTo>
                <a:lnTo>
                  <a:pt x="0" y="0"/>
                </a:lnTo>
                <a:lnTo>
                  <a:pt x="0" y="1225372"/>
                </a:lnTo>
                <a:lnTo>
                  <a:pt x="5246255" y="1225372"/>
                </a:lnTo>
                <a:lnTo>
                  <a:pt x="5246255" y="9061425"/>
                </a:lnTo>
                <a:lnTo>
                  <a:pt x="0" y="9061425"/>
                </a:lnTo>
                <a:lnTo>
                  <a:pt x="0" y="10286797"/>
                </a:lnTo>
                <a:lnTo>
                  <a:pt x="6472263" y="10286797"/>
                </a:lnTo>
                <a:lnTo>
                  <a:pt x="6472263" y="9061425"/>
                </a:lnTo>
                <a:lnTo>
                  <a:pt x="6472263" y="1225372"/>
                </a:lnTo>
                <a:lnTo>
                  <a:pt x="64722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12092940" cy="10287000"/>
          </a:xfrm>
          <a:custGeom>
            <a:avLst/>
            <a:gdLst/>
            <a:ahLst/>
            <a:cxnLst/>
            <a:rect l="l" t="t" r="r" b="b"/>
            <a:pathLst>
              <a:path w="12092940" h="10287000">
                <a:moveTo>
                  <a:pt x="12092534" y="1511"/>
                </a:moveTo>
                <a:lnTo>
                  <a:pt x="6472250" y="1511"/>
                </a:lnTo>
                <a:lnTo>
                  <a:pt x="6472250" y="0"/>
                </a:lnTo>
                <a:lnTo>
                  <a:pt x="0" y="0"/>
                </a:lnTo>
                <a:lnTo>
                  <a:pt x="0" y="1225372"/>
                </a:lnTo>
                <a:lnTo>
                  <a:pt x="0" y="9061425"/>
                </a:lnTo>
                <a:lnTo>
                  <a:pt x="0" y="10286797"/>
                </a:lnTo>
                <a:lnTo>
                  <a:pt x="6472250" y="10286797"/>
                </a:lnTo>
                <a:lnTo>
                  <a:pt x="6472250" y="9061425"/>
                </a:lnTo>
                <a:lnTo>
                  <a:pt x="1225994" y="9061425"/>
                </a:lnTo>
                <a:lnTo>
                  <a:pt x="1225994" y="1225372"/>
                </a:lnTo>
                <a:lnTo>
                  <a:pt x="6195504" y="1225372"/>
                </a:lnTo>
                <a:lnTo>
                  <a:pt x="6195504" y="1229728"/>
                </a:lnTo>
                <a:lnTo>
                  <a:pt x="12092534" y="1229728"/>
                </a:lnTo>
                <a:lnTo>
                  <a:pt x="12092534" y="15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61527" y="2654250"/>
            <a:ext cx="5955665" cy="1350010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450"/>
              <a:t>C</a:t>
            </a:r>
            <a:r>
              <a:rPr dirty="0" spc="-340"/>
              <a:t>o</a:t>
            </a:r>
            <a:r>
              <a:rPr dirty="0" spc="-114"/>
              <a:t>n</a:t>
            </a:r>
            <a:r>
              <a:rPr dirty="0" spc="-200"/>
              <a:t>c</a:t>
            </a:r>
            <a:r>
              <a:rPr dirty="0" spc="229"/>
              <a:t>l</a:t>
            </a:r>
            <a:r>
              <a:rPr dirty="0" spc="-140"/>
              <a:t>u</a:t>
            </a:r>
            <a:r>
              <a:rPr dirty="0" spc="-360"/>
              <a:t>s</a:t>
            </a:r>
            <a:r>
              <a:rPr dirty="0" spc="250"/>
              <a:t>i</a:t>
            </a:r>
            <a:r>
              <a:rPr dirty="0" spc="-340"/>
              <a:t>o</a:t>
            </a:r>
            <a:r>
              <a:rPr dirty="0" spc="-110"/>
              <a:t>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algn="ctr" marR="5080" indent="-635">
              <a:lnSpc>
                <a:spcPct val="102000"/>
              </a:lnSpc>
              <a:spcBef>
                <a:spcPts val="65"/>
              </a:spcBef>
            </a:pPr>
            <a:r>
              <a:rPr dirty="0" spc="165"/>
              <a:t>U</a:t>
            </a:r>
            <a:r>
              <a:rPr dirty="0" spc="125"/>
              <a:t>n</a:t>
            </a:r>
            <a:r>
              <a:rPr dirty="0" spc="240"/>
              <a:t>m</a:t>
            </a:r>
            <a:r>
              <a:rPr dirty="0" spc="-15"/>
              <a:t>a</a:t>
            </a:r>
            <a:r>
              <a:rPr dirty="0" spc="-70"/>
              <a:t>s</a:t>
            </a:r>
            <a:r>
              <a:rPr dirty="0" spc="15"/>
              <a:t>k</a:t>
            </a:r>
            <a:r>
              <a:rPr dirty="0" spc="-10"/>
              <a:t>i</a:t>
            </a:r>
            <a:r>
              <a:rPr dirty="0" spc="125"/>
              <a:t>n</a:t>
            </a:r>
            <a:r>
              <a:rPr dirty="0" spc="170"/>
              <a:t>g</a:t>
            </a:r>
            <a:r>
              <a:rPr dirty="0" spc="-215"/>
              <a:t> </a:t>
            </a:r>
            <a:r>
              <a:rPr dirty="0" spc="150"/>
              <a:t>d</a:t>
            </a:r>
            <a:r>
              <a:rPr dirty="0" spc="35"/>
              <a:t>e</a:t>
            </a:r>
            <a:r>
              <a:rPr dirty="0" spc="90"/>
              <a:t>c</a:t>
            </a:r>
            <a:r>
              <a:rPr dirty="0" spc="35"/>
              <a:t>e</a:t>
            </a:r>
            <a:r>
              <a:rPr dirty="0" spc="150"/>
              <a:t>p</a:t>
            </a:r>
            <a:r>
              <a:rPr dirty="0" spc="35"/>
              <a:t>t</a:t>
            </a:r>
            <a:r>
              <a:rPr dirty="0" spc="-10"/>
              <a:t>i</a:t>
            </a:r>
            <a:r>
              <a:rPr dirty="0" spc="60"/>
              <a:t>o</a:t>
            </a:r>
            <a:r>
              <a:rPr dirty="0" spc="125"/>
              <a:t>n</a:t>
            </a:r>
            <a:r>
              <a:rPr dirty="0" spc="-215"/>
              <a:t> </a:t>
            </a:r>
            <a:r>
              <a:rPr dirty="0" spc="35"/>
              <a:t>t</a:t>
            </a:r>
            <a:r>
              <a:rPr dirty="0" spc="125"/>
              <a:t>h</a:t>
            </a:r>
            <a:r>
              <a:rPr dirty="0" spc="-90"/>
              <a:t>r</a:t>
            </a:r>
            <a:r>
              <a:rPr dirty="0" spc="60"/>
              <a:t>o</a:t>
            </a:r>
            <a:r>
              <a:rPr dirty="0" spc="114"/>
              <a:t>u</a:t>
            </a:r>
            <a:r>
              <a:rPr dirty="0" spc="145"/>
              <a:t>gh</a:t>
            </a:r>
            <a:r>
              <a:rPr dirty="0" spc="-215"/>
              <a:t> </a:t>
            </a:r>
            <a:r>
              <a:rPr dirty="0" spc="175"/>
              <a:t>N</a:t>
            </a:r>
            <a:r>
              <a:rPr dirty="0" spc="90"/>
              <a:t>L</a:t>
            </a:r>
            <a:r>
              <a:rPr dirty="0" spc="295"/>
              <a:t>P</a:t>
            </a:r>
            <a:r>
              <a:rPr dirty="0" spc="-215"/>
              <a:t> </a:t>
            </a:r>
            <a:r>
              <a:rPr dirty="0" spc="-10"/>
              <a:t>i</a:t>
            </a:r>
            <a:r>
              <a:rPr dirty="0" spc="-70"/>
              <a:t>s</a:t>
            </a:r>
            <a:r>
              <a:rPr dirty="0" spc="-215"/>
              <a:t> </a:t>
            </a:r>
            <a:r>
              <a:rPr dirty="0" spc="-15"/>
              <a:t>a</a:t>
            </a:r>
            <a:r>
              <a:rPr dirty="0" spc="-215"/>
              <a:t> </a:t>
            </a:r>
            <a:r>
              <a:rPr dirty="0" spc="150"/>
              <a:t>p</a:t>
            </a:r>
            <a:r>
              <a:rPr dirty="0" spc="20"/>
              <a:t>o</a:t>
            </a:r>
            <a:r>
              <a:rPr dirty="0" spc="130"/>
              <a:t>w</a:t>
            </a:r>
            <a:r>
              <a:rPr dirty="0" spc="35"/>
              <a:t>e</a:t>
            </a:r>
            <a:r>
              <a:rPr dirty="0" spc="-55"/>
              <a:t>r</a:t>
            </a:r>
            <a:r>
              <a:rPr dirty="0" spc="-25"/>
              <a:t>f</a:t>
            </a:r>
            <a:r>
              <a:rPr dirty="0" spc="114"/>
              <a:t>u</a:t>
            </a:r>
            <a:r>
              <a:rPr dirty="0" spc="-10"/>
              <a:t>l</a:t>
            </a:r>
            <a:r>
              <a:rPr dirty="0" spc="-215"/>
              <a:t> </a:t>
            </a:r>
            <a:r>
              <a:rPr dirty="0" spc="-15"/>
              <a:t>t</a:t>
            </a:r>
            <a:r>
              <a:rPr dirty="0" spc="60"/>
              <a:t>oo</a:t>
            </a:r>
            <a:r>
              <a:rPr dirty="0" spc="-10"/>
              <a:t>l</a:t>
            </a:r>
            <a:r>
              <a:rPr dirty="0" spc="-215"/>
              <a:t> </a:t>
            </a:r>
            <a:r>
              <a:rPr dirty="0" spc="-10"/>
              <a:t>i</a:t>
            </a:r>
            <a:r>
              <a:rPr dirty="0" spc="125"/>
              <a:t>n</a:t>
            </a:r>
            <a:r>
              <a:rPr dirty="0" spc="-215"/>
              <a:t> </a:t>
            </a:r>
            <a:r>
              <a:rPr dirty="0" spc="35"/>
              <a:t>t</a:t>
            </a:r>
            <a:r>
              <a:rPr dirty="0" spc="125"/>
              <a:t>h</a:t>
            </a:r>
            <a:r>
              <a:rPr dirty="0" spc="25"/>
              <a:t>e  </a:t>
            </a:r>
            <a:r>
              <a:rPr dirty="0" spc="30"/>
              <a:t>battle against </a:t>
            </a:r>
            <a:r>
              <a:rPr dirty="0" spc="-15"/>
              <a:t>fake </a:t>
            </a:r>
            <a:r>
              <a:rPr dirty="0" spc="-30"/>
              <a:t>news. </a:t>
            </a:r>
            <a:r>
              <a:rPr dirty="0" spc="35"/>
              <a:t>By </a:t>
            </a:r>
            <a:r>
              <a:rPr dirty="0" spc="105"/>
              <a:t>combining </a:t>
            </a:r>
            <a:r>
              <a:rPr dirty="0" spc="45"/>
              <a:t>advanced linguistic </a:t>
            </a:r>
            <a:r>
              <a:rPr dirty="0" spc="-850"/>
              <a:t> </a:t>
            </a:r>
            <a:r>
              <a:rPr dirty="0" spc="-25"/>
              <a:t>analysis</a:t>
            </a:r>
            <a:r>
              <a:rPr dirty="0" spc="-215"/>
              <a:t> </a:t>
            </a:r>
            <a:r>
              <a:rPr dirty="0" spc="80"/>
              <a:t>with</a:t>
            </a:r>
            <a:r>
              <a:rPr dirty="0" spc="-215"/>
              <a:t> </a:t>
            </a:r>
            <a:r>
              <a:rPr dirty="0" spc="60"/>
              <a:t>automated</a:t>
            </a:r>
            <a:r>
              <a:rPr dirty="0" spc="-215"/>
              <a:t> </a:t>
            </a:r>
            <a:r>
              <a:rPr dirty="0" spc="10"/>
              <a:t>algorithms,</a:t>
            </a:r>
            <a:r>
              <a:rPr dirty="0" spc="-210"/>
              <a:t> </a:t>
            </a:r>
            <a:r>
              <a:rPr dirty="0" spc="80"/>
              <a:t>we</a:t>
            </a:r>
            <a:r>
              <a:rPr dirty="0" spc="-215"/>
              <a:t> </a:t>
            </a:r>
            <a:r>
              <a:rPr dirty="0" spc="75"/>
              <a:t>can</a:t>
            </a:r>
            <a:r>
              <a:rPr dirty="0" spc="-215"/>
              <a:t> </a:t>
            </a:r>
            <a:r>
              <a:rPr dirty="0" spc="-75" b="1">
                <a:latin typeface="Verdana"/>
                <a:cs typeface="Verdana"/>
              </a:rPr>
              <a:t>empower</a:t>
            </a:r>
            <a:r>
              <a:rPr dirty="0" spc="-135" b="1">
                <a:latin typeface="Verdana"/>
                <a:cs typeface="Verdana"/>
              </a:rPr>
              <a:t> </a:t>
            </a:r>
            <a:r>
              <a:rPr dirty="0" spc="-110" b="1">
                <a:latin typeface="Verdana"/>
                <a:cs typeface="Verdana"/>
              </a:rPr>
              <a:t>users </a:t>
            </a:r>
            <a:r>
              <a:rPr dirty="0" spc="-825" b="1">
                <a:latin typeface="Verdana"/>
                <a:cs typeface="Verdana"/>
              </a:rPr>
              <a:t> </a:t>
            </a:r>
            <a:r>
              <a:rPr dirty="0" spc="25"/>
              <a:t>to </a:t>
            </a:r>
            <a:r>
              <a:rPr dirty="0" spc="60"/>
              <a:t>make informed </a:t>
            </a:r>
            <a:r>
              <a:rPr dirty="0" spc="35"/>
              <a:t>decisions </a:t>
            </a:r>
            <a:r>
              <a:rPr dirty="0" spc="85"/>
              <a:t>and </a:t>
            </a:r>
            <a:r>
              <a:rPr dirty="0" spc="-60" b="1">
                <a:latin typeface="Verdana"/>
                <a:cs typeface="Verdana"/>
              </a:rPr>
              <a:t>protect </a:t>
            </a:r>
            <a:r>
              <a:rPr dirty="0" spc="-45" b="1">
                <a:latin typeface="Verdana"/>
                <a:cs typeface="Verdana"/>
              </a:rPr>
              <a:t>the </a:t>
            </a:r>
            <a:r>
              <a:rPr dirty="0" spc="-80" b="1">
                <a:latin typeface="Verdana"/>
                <a:cs typeface="Verdana"/>
              </a:rPr>
              <a:t>integrity </a:t>
            </a:r>
            <a:r>
              <a:rPr dirty="0" spc="20"/>
              <a:t>of </a:t>
            </a:r>
            <a:r>
              <a:rPr dirty="0" spc="25"/>
              <a:t> </a:t>
            </a:r>
            <a:r>
              <a:rPr dirty="0" spc="10"/>
              <a:t>information. </a:t>
            </a:r>
            <a:r>
              <a:rPr dirty="0" spc="-20"/>
              <a:t>Let's </a:t>
            </a:r>
            <a:r>
              <a:rPr dirty="0" spc="70"/>
              <a:t>continue </a:t>
            </a:r>
            <a:r>
              <a:rPr dirty="0" spc="25"/>
              <a:t>to </a:t>
            </a:r>
            <a:r>
              <a:rPr dirty="0"/>
              <a:t>explore innovative </a:t>
            </a:r>
            <a:r>
              <a:rPr dirty="0" spc="-25"/>
              <a:t>ways </a:t>
            </a:r>
            <a:r>
              <a:rPr dirty="0" spc="25"/>
              <a:t>to </a:t>
            </a:r>
            <a:r>
              <a:rPr dirty="0" spc="30"/>
              <a:t> </a:t>
            </a:r>
            <a:r>
              <a:rPr dirty="0"/>
              <a:t>leverage </a:t>
            </a:r>
            <a:r>
              <a:rPr dirty="0" spc="190"/>
              <a:t>NLP </a:t>
            </a:r>
            <a:r>
              <a:rPr dirty="0" spc="85"/>
              <a:t>and </a:t>
            </a:r>
            <a:r>
              <a:rPr dirty="0" spc="90"/>
              <a:t>combat </a:t>
            </a:r>
            <a:r>
              <a:rPr dirty="0" spc="65"/>
              <a:t>the </a:t>
            </a:r>
            <a:r>
              <a:rPr dirty="0" spc="20"/>
              <a:t>spread of </a:t>
            </a:r>
            <a:r>
              <a:rPr dirty="0" spc="75"/>
              <a:t>deception </a:t>
            </a:r>
            <a:r>
              <a:rPr dirty="0" spc="55"/>
              <a:t>in </a:t>
            </a:r>
            <a:r>
              <a:rPr dirty="0" spc="65"/>
              <a:t>the </a:t>
            </a:r>
            <a:r>
              <a:rPr dirty="0" spc="70"/>
              <a:t> </a:t>
            </a:r>
            <a:r>
              <a:rPr dirty="0" spc="150"/>
              <a:t>d</a:t>
            </a:r>
            <a:r>
              <a:rPr dirty="0" spc="-10"/>
              <a:t>i</a:t>
            </a:r>
            <a:r>
              <a:rPr dirty="0" spc="65"/>
              <a:t>git</a:t>
            </a:r>
            <a:r>
              <a:rPr dirty="0" spc="-15"/>
              <a:t>a</a:t>
            </a:r>
            <a:r>
              <a:rPr dirty="0" spc="-10"/>
              <a:t>l</a:t>
            </a:r>
            <a:r>
              <a:rPr dirty="0" spc="-215"/>
              <a:t> </a:t>
            </a:r>
            <a:r>
              <a:rPr dirty="0" spc="-15"/>
              <a:t>a</a:t>
            </a:r>
            <a:r>
              <a:rPr dirty="0" spc="100"/>
              <a:t>ge</a:t>
            </a:r>
            <a:r>
              <a:rPr dirty="0" spc="-37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2023-10-05T03:41:40Z</dcterms:created>
  <dcterms:modified xsi:type="dcterms:W3CDTF">2023-10-05T03:41:40Z</dcterms:modified>
</cp:coreProperties>
</file>