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35340" y="0"/>
            <a:ext cx="9152890" cy="10287000"/>
          </a:xfrm>
          <a:custGeom>
            <a:avLst/>
            <a:gdLst/>
            <a:ahLst/>
            <a:cxnLst/>
            <a:rect l="l" t="t" r="r" b="b"/>
            <a:pathLst>
              <a:path w="9152890" h="10287000">
                <a:moveTo>
                  <a:pt x="0" y="10287000"/>
                </a:moveTo>
                <a:lnTo>
                  <a:pt x="0" y="0"/>
                </a:lnTo>
                <a:lnTo>
                  <a:pt x="9152658" y="0"/>
                </a:lnTo>
                <a:lnTo>
                  <a:pt x="9152658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1309" y="1321841"/>
            <a:ext cx="6524624" cy="76390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1747" y="1875682"/>
            <a:ext cx="14697204" cy="56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FABC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FABC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FABC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414905" cy="2363470"/>
          </a:xfrm>
          <a:custGeom>
            <a:avLst/>
            <a:gdLst/>
            <a:ahLst/>
            <a:cxnLst/>
            <a:rect l="l" t="t" r="r" b="b"/>
            <a:pathLst>
              <a:path w="2414905" h="2363470">
                <a:moveTo>
                  <a:pt x="1387476" y="1939448"/>
                </a:moveTo>
                <a:lnTo>
                  <a:pt x="46138" y="1939448"/>
                </a:lnTo>
                <a:lnTo>
                  <a:pt x="95428" y="1938361"/>
                </a:lnTo>
                <a:lnTo>
                  <a:pt x="144564" y="1936044"/>
                </a:lnTo>
                <a:lnTo>
                  <a:pt x="193527" y="1932503"/>
                </a:lnTo>
                <a:lnTo>
                  <a:pt x="242294" y="1927749"/>
                </a:lnTo>
                <a:lnTo>
                  <a:pt x="290845" y="1921789"/>
                </a:lnTo>
                <a:lnTo>
                  <a:pt x="339160" y="1914632"/>
                </a:lnTo>
                <a:lnTo>
                  <a:pt x="387216" y="1906286"/>
                </a:lnTo>
                <a:lnTo>
                  <a:pt x="434993" y="1896760"/>
                </a:lnTo>
                <a:lnTo>
                  <a:pt x="482469" y="1886062"/>
                </a:lnTo>
                <a:lnTo>
                  <a:pt x="529625" y="1874201"/>
                </a:lnTo>
                <a:lnTo>
                  <a:pt x="576438" y="1861185"/>
                </a:lnTo>
                <a:lnTo>
                  <a:pt x="622887" y="1847023"/>
                </a:lnTo>
                <a:lnTo>
                  <a:pt x="668953" y="1831722"/>
                </a:lnTo>
                <a:lnTo>
                  <a:pt x="714612" y="1815293"/>
                </a:lnTo>
                <a:lnTo>
                  <a:pt x="759846" y="1797742"/>
                </a:lnTo>
                <a:lnTo>
                  <a:pt x="804631" y="1779079"/>
                </a:lnTo>
                <a:lnTo>
                  <a:pt x="848949" y="1759311"/>
                </a:lnTo>
                <a:lnTo>
                  <a:pt x="892776" y="1738448"/>
                </a:lnTo>
                <a:lnTo>
                  <a:pt x="936093" y="1716498"/>
                </a:lnTo>
                <a:lnTo>
                  <a:pt x="978878" y="1693469"/>
                </a:lnTo>
                <a:lnTo>
                  <a:pt x="1021111" y="1669370"/>
                </a:lnTo>
                <a:lnTo>
                  <a:pt x="1062770" y="1644209"/>
                </a:lnTo>
                <a:lnTo>
                  <a:pt x="1103834" y="1617995"/>
                </a:lnTo>
                <a:lnTo>
                  <a:pt x="1144282" y="1590736"/>
                </a:lnTo>
                <a:lnTo>
                  <a:pt x="1184093" y="1562441"/>
                </a:lnTo>
                <a:lnTo>
                  <a:pt x="1223246" y="1533118"/>
                </a:lnTo>
                <a:lnTo>
                  <a:pt x="1261720" y="1502775"/>
                </a:lnTo>
                <a:lnTo>
                  <a:pt x="1299494" y="1471422"/>
                </a:lnTo>
                <a:lnTo>
                  <a:pt x="1336548" y="1439066"/>
                </a:lnTo>
                <a:lnTo>
                  <a:pt x="1372859" y="1405716"/>
                </a:lnTo>
                <a:lnTo>
                  <a:pt x="1408407" y="1371380"/>
                </a:lnTo>
                <a:lnTo>
                  <a:pt x="1443080" y="1336162"/>
                </a:lnTo>
                <a:lnTo>
                  <a:pt x="1476775" y="1300170"/>
                </a:lnTo>
                <a:lnTo>
                  <a:pt x="1509483" y="1263427"/>
                </a:lnTo>
                <a:lnTo>
                  <a:pt x="1541195" y="1225953"/>
                </a:lnTo>
                <a:lnTo>
                  <a:pt x="1571904" y="1187770"/>
                </a:lnTo>
                <a:lnTo>
                  <a:pt x="1601599" y="1148898"/>
                </a:lnTo>
                <a:lnTo>
                  <a:pt x="1630273" y="1109358"/>
                </a:lnTo>
                <a:lnTo>
                  <a:pt x="1657917" y="1069171"/>
                </a:lnTo>
                <a:lnTo>
                  <a:pt x="1684522" y="1028359"/>
                </a:lnTo>
                <a:lnTo>
                  <a:pt x="1710080" y="986941"/>
                </a:lnTo>
                <a:lnTo>
                  <a:pt x="1734582" y="944940"/>
                </a:lnTo>
                <a:lnTo>
                  <a:pt x="1758018" y="902375"/>
                </a:lnTo>
                <a:lnTo>
                  <a:pt x="1780381" y="859269"/>
                </a:lnTo>
                <a:lnTo>
                  <a:pt x="1801662" y="815641"/>
                </a:lnTo>
                <a:lnTo>
                  <a:pt x="1821852" y="771514"/>
                </a:lnTo>
                <a:lnTo>
                  <a:pt x="1840943" y="726907"/>
                </a:lnTo>
                <a:lnTo>
                  <a:pt x="1858926" y="681842"/>
                </a:lnTo>
                <a:lnTo>
                  <a:pt x="1875791" y="636340"/>
                </a:lnTo>
                <a:lnTo>
                  <a:pt x="1891531" y="590422"/>
                </a:lnTo>
                <a:lnTo>
                  <a:pt x="1906137" y="544108"/>
                </a:lnTo>
                <a:lnTo>
                  <a:pt x="1919601" y="497420"/>
                </a:lnTo>
                <a:lnTo>
                  <a:pt x="1931912" y="450378"/>
                </a:lnTo>
                <a:lnTo>
                  <a:pt x="1943064" y="403005"/>
                </a:lnTo>
                <a:lnTo>
                  <a:pt x="1953047" y="355319"/>
                </a:lnTo>
                <a:lnTo>
                  <a:pt x="1961852" y="307343"/>
                </a:lnTo>
                <a:lnTo>
                  <a:pt x="1969471" y="259098"/>
                </a:lnTo>
                <a:lnTo>
                  <a:pt x="1975896" y="210604"/>
                </a:lnTo>
                <a:lnTo>
                  <a:pt x="1981117" y="161883"/>
                </a:lnTo>
                <a:lnTo>
                  <a:pt x="1985125" y="112954"/>
                </a:lnTo>
                <a:lnTo>
                  <a:pt x="1987917" y="63723"/>
                </a:lnTo>
                <a:lnTo>
                  <a:pt x="1989472" y="14562"/>
                </a:lnTo>
                <a:lnTo>
                  <a:pt x="1989566" y="0"/>
                </a:lnTo>
                <a:lnTo>
                  <a:pt x="2414845" y="0"/>
                </a:lnTo>
                <a:lnTo>
                  <a:pt x="2413483" y="63840"/>
                </a:lnTo>
                <a:lnTo>
                  <a:pt x="2411128" y="114114"/>
                </a:lnTo>
                <a:lnTo>
                  <a:pt x="2407711" y="164353"/>
                </a:lnTo>
                <a:lnTo>
                  <a:pt x="2403243" y="214425"/>
                </a:lnTo>
                <a:lnTo>
                  <a:pt x="2397731" y="264315"/>
                </a:lnTo>
                <a:lnTo>
                  <a:pt x="2391181" y="314008"/>
                </a:lnTo>
                <a:lnTo>
                  <a:pt x="2383599" y="363488"/>
                </a:lnTo>
                <a:lnTo>
                  <a:pt x="2374992" y="412741"/>
                </a:lnTo>
                <a:lnTo>
                  <a:pt x="2365366" y="461750"/>
                </a:lnTo>
                <a:lnTo>
                  <a:pt x="2354727" y="510501"/>
                </a:lnTo>
                <a:lnTo>
                  <a:pt x="2343082" y="558979"/>
                </a:lnTo>
                <a:lnTo>
                  <a:pt x="2330436" y="607168"/>
                </a:lnTo>
                <a:lnTo>
                  <a:pt x="2316796" y="655053"/>
                </a:lnTo>
                <a:lnTo>
                  <a:pt x="2302169" y="702618"/>
                </a:lnTo>
                <a:lnTo>
                  <a:pt x="2286561" y="749850"/>
                </a:lnTo>
                <a:lnTo>
                  <a:pt x="2269977" y="796731"/>
                </a:lnTo>
                <a:lnTo>
                  <a:pt x="2252425" y="843248"/>
                </a:lnTo>
                <a:lnTo>
                  <a:pt x="2233910" y="889385"/>
                </a:lnTo>
                <a:lnTo>
                  <a:pt x="2214439" y="935126"/>
                </a:lnTo>
                <a:lnTo>
                  <a:pt x="2194019" y="980457"/>
                </a:lnTo>
                <a:lnTo>
                  <a:pt x="2172655" y="1025362"/>
                </a:lnTo>
                <a:lnTo>
                  <a:pt x="2150353" y="1069827"/>
                </a:lnTo>
                <a:lnTo>
                  <a:pt x="2127121" y="1113834"/>
                </a:lnTo>
                <a:lnTo>
                  <a:pt x="2102964" y="1157371"/>
                </a:lnTo>
                <a:lnTo>
                  <a:pt x="2077889" y="1200420"/>
                </a:lnTo>
                <a:lnTo>
                  <a:pt x="2051902" y="1242968"/>
                </a:lnTo>
                <a:lnTo>
                  <a:pt x="2025008" y="1284999"/>
                </a:lnTo>
                <a:lnTo>
                  <a:pt x="1997216" y="1326497"/>
                </a:lnTo>
                <a:lnTo>
                  <a:pt x="1968530" y="1367448"/>
                </a:lnTo>
                <a:lnTo>
                  <a:pt x="1938958" y="1407835"/>
                </a:lnTo>
                <a:lnTo>
                  <a:pt x="1908504" y="1447645"/>
                </a:lnTo>
                <a:lnTo>
                  <a:pt x="1877177" y="1486862"/>
                </a:lnTo>
                <a:lnTo>
                  <a:pt x="1844982" y="1525469"/>
                </a:lnTo>
                <a:lnTo>
                  <a:pt x="1811924" y="1563454"/>
                </a:lnTo>
                <a:lnTo>
                  <a:pt x="1778012" y="1600799"/>
                </a:lnTo>
                <a:lnTo>
                  <a:pt x="1743250" y="1637490"/>
                </a:lnTo>
                <a:lnTo>
                  <a:pt x="1707646" y="1673511"/>
                </a:lnTo>
                <a:lnTo>
                  <a:pt x="1671287" y="1708770"/>
                </a:lnTo>
                <a:lnTo>
                  <a:pt x="1634266" y="1743180"/>
                </a:lnTo>
                <a:lnTo>
                  <a:pt x="1596599" y="1776735"/>
                </a:lnTo>
                <a:lnTo>
                  <a:pt x="1558302" y="1809428"/>
                </a:lnTo>
                <a:lnTo>
                  <a:pt x="1519389" y="1841253"/>
                </a:lnTo>
                <a:lnTo>
                  <a:pt x="1479876" y="1872205"/>
                </a:lnTo>
                <a:lnTo>
                  <a:pt x="1439778" y="1902277"/>
                </a:lnTo>
                <a:lnTo>
                  <a:pt x="1399110" y="1931462"/>
                </a:lnTo>
                <a:lnTo>
                  <a:pt x="1387476" y="1939448"/>
                </a:lnTo>
                <a:close/>
              </a:path>
              <a:path w="2414905" h="2363470">
                <a:moveTo>
                  <a:pt x="120373" y="2362847"/>
                </a:moveTo>
                <a:lnTo>
                  <a:pt x="0" y="2362847"/>
                </a:lnTo>
                <a:lnTo>
                  <a:pt x="0" y="1939305"/>
                </a:lnTo>
                <a:lnTo>
                  <a:pt x="1387476" y="1939448"/>
                </a:lnTo>
                <a:lnTo>
                  <a:pt x="1357888" y="1959756"/>
                </a:lnTo>
                <a:lnTo>
                  <a:pt x="1316127" y="1987151"/>
                </a:lnTo>
                <a:lnTo>
                  <a:pt x="1273843" y="2013641"/>
                </a:lnTo>
                <a:lnTo>
                  <a:pt x="1231050" y="2039221"/>
                </a:lnTo>
                <a:lnTo>
                  <a:pt x="1187764" y="2063884"/>
                </a:lnTo>
                <a:lnTo>
                  <a:pt x="1143999" y="2087623"/>
                </a:lnTo>
                <a:lnTo>
                  <a:pt x="1099773" y="2110434"/>
                </a:lnTo>
                <a:lnTo>
                  <a:pt x="1055099" y="2132309"/>
                </a:lnTo>
                <a:lnTo>
                  <a:pt x="1009993" y="2153243"/>
                </a:lnTo>
                <a:lnTo>
                  <a:pt x="964470" y="2173230"/>
                </a:lnTo>
                <a:lnTo>
                  <a:pt x="918546" y="2192262"/>
                </a:lnTo>
                <a:lnTo>
                  <a:pt x="872236" y="2210335"/>
                </a:lnTo>
                <a:lnTo>
                  <a:pt x="825555" y="2227442"/>
                </a:lnTo>
                <a:lnTo>
                  <a:pt x="778519" y="2243576"/>
                </a:lnTo>
                <a:lnTo>
                  <a:pt x="731142" y="2258732"/>
                </a:lnTo>
                <a:lnTo>
                  <a:pt x="683440" y="2272904"/>
                </a:lnTo>
                <a:lnTo>
                  <a:pt x="635429" y="2286085"/>
                </a:lnTo>
                <a:lnTo>
                  <a:pt x="587123" y="2298269"/>
                </a:lnTo>
                <a:lnTo>
                  <a:pt x="538538" y="2309450"/>
                </a:lnTo>
                <a:lnTo>
                  <a:pt x="489689" y="2319622"/>
                </a:lnTo>
                <a:lnTo>
                  <a:pt x="440591" y="2328779"/>
                </a:lnTo>
                <a:lnTo>
                  <a:pt x="391261" y="2336914"/>
                </a:lnTo>
                <a:lnTo>
                  <a:pt x="341712" y="2344022"/>
                </a:lnTo>
                <a:lnTo>
                  <a:pt x="291961" y="2350096"/>
                </a:lnTo>
                <a:lnTo>
                  <a:pt x="242022" y="2355130"/>
                </a:lnTo>
                <a:lnTo>
                  <a:pt x="191911" y="2359118"/>
                </a:lnTo>
                <a:lnTo>
                  <a:pt x="141644" y="2362055"/>
                </a:lnTo>
                <a:lnTo>
                  <a:pt x="120373" y="236284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3576" y="1746194"/>
            <a:ext cx="11173546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FABC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4704" y="2914938"/>
            <a:ext cx="12231291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1950" cy="9509125"/>
            <a:chOff x="0" y="0"/>
            <a:chExt cx="16871950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2130305" y="3198275"/>
                  </a:moveTo>
                  <a:lnTo>
                    <a:pt x="198931" y="3198275"/>
                  </a:lnTo>
                  <a:lnTo>
                    <a:pt x="247788" y="3198203"/>
                  </a:lnTo>
                  <a:lnTo>
                    <a:pt x="296593" y="3197373"/>
                  </a:lnTo>
                  <a:lnTo>
                    <a:pt x="345337" y="3195786"/>
                  </a:lnTo>
                  <a:lnTo>
                    <a:pt x="394012" y="3193444"/>
                  </a:lnTo>
                  <a:lnTo>
                    <a:pt x="442608" y="3190351"/>
                  </a:lnTo>
                  <a:lnTo>
                    <a:pt x="491119" y="3186507"/>
                  </a:lnTo>
                  <a:lnTo>
                    <a:pt x="539534" y="3181916"/>
                  </a:lnTo>
                  <a:lnTo>
                    <a:pt x="587845" y="3176580"/>
                  </a:lnTo>
                  <a:lnTo>
                    <a:pt x="636044" y="3170500"/>
                  </a:lnTo>
                  <a:lnTo>
                    <a:pt x="684123" y="3163680"/>
                  </a:lnTo>
                  <a:lnTo>
                    <a:pt x="732071" y="3156121"/>
                  </a:lnTo>
                  <a:lnTo>
                    <a:pt x="779882" y="3147826"/>
                  </a:lnTo>
                  <a:lnTo>
                    <a:pt x="827546" y="3138797"/>
                  </a:lnTo>
                  <a:lnTo>
                    <a:pt x="875054" y="3129036"/>
                  </a:lnTo>
                  <a:lnTo>
                    <a:pt x="922399" y="3118545"/>
                  </a:lnTo>
                  <a:lnTo>
                    <a:pt x="969571" y="3107327"/>
                  </a:lnTo>
                  <a:lnTo>
                    <a:pt x="1016563" y="3095385"/>
                  </a:lnTo>
                  <a:lnTo>
                    <a:pt x="1063364" y="3082719"/>
                  </a:lnTo>
                  <a:lnTo>
                    <a:pt x="1109968" y="3069333"/>
                  </a:lnTo>
                  <a:lnTo>
                    <a:pt x="1156364" y="3055228"/>
                  </a:lnTo>
                  <a:lnTo>
                    <a:pt x="1202545" y="3040407"/>
                  </a:lnTo>
                  <a:lnTo>
                    <a:pt x="1248502" y="3024873"/>
                  </a:lnTo>
                  <a:lnTo>
                    <a:pt x="1294227" y="3008627"/>
                  </a:lnTo>
                  <a:lnTo>
                    <a:pt x="1339710" y="2991672"/>
                  </a:lnTo>
                  <a:lnTo>
                    <a:pt x="1384944" y="2974010"/>
                  </a:lnTo>
                  <a:lnTo>
                    <a:pt x="1429919" y="2955643"/>
                  </a:lnTo>
                  <a:lnTo>
                    <a:pt x="1474627" y="2936573"/>
                  </a:lnTo>
                  <a:lnTo>
                    <a:pt x="1519060" y="2916804"/>
                  </a:lnTo>
                  <a:lnTo>
                    <a:pt x="1563209" y="2896336"/>
                  </a:lnTo>
                  <a:lnTo>
                    <a:pt x="1607065" y="2875173"/>
                  </a:lnTo>
                  <a:lnTo>
                    <a:pt x="1650619" y="2853316"/>
                  </a:lnTo>
                  <a:lnTo>
                    <a:pt x="1693864" y="2830768"/>
                  </a:lnTo>
                  <a:lnTo>
                    <a:pt x="1736790" y="2807530"/>
                  </a:lnTo>
                  <a:lnTo>
                    <a:pt x="1779389" y="2783606"/>
                  </a:lnTo>
                  <a:lnTo>
                    <a:pt x="1821652" y="2758998"/>
                  </a:lnTo>
                  <a:lnTo>
                    <a:pt x="1863572" y="2733708"/>
                  </a:lnTo>
                  <a:lnTo>
                    <a:pt x="1905138" y="2707737"/>
                  </a:lnTo>
                  <a:lnTo>
                    <a:pt x="1946343" y="2681089"/>
                  </a:lnTo>
                  <a:lnTo>
                    <a:pt x="1987177" y="2653765"/>
                  </a:lnTo>
                  <a:lnTo>
                    <a:pt x="2027633" y="2625768"/>
                  </a:lnTo>
                  <a:lnTo>
                    <a:pt x="2067702" y="2597100"/>
                  </a:lnTo>
                  <a:lnTo>
                    <a:pt x="2107375" y="2567764"/>
                  </a:lnTo>
                  <a:lnTo>
                    <a:pt x="2146644" y="2537761"/>
                  </a:lnTo>
                  <a:lnTo>
                    <a:pt x="2185500" y="2507093"/>
                  </a:lnTo>
                  <a:lnTo>
                    <a:pt x="2223934" y="2475764"/>
                  </a:lnTo>
                  <a:lnTo>
                    <a:pt x="2261938" y="2443775"/>
                  </a:lnTo>
                  <a:lnTo>
                    <a:pt x="2299503" y="2411129"/>
                  </a:lnTo>
                  <a:lnTo>
                    <a:pt x="2336548" y="2377894"/>
                  </a:lnTo>
                  <a:lnTo>
                    <a:pt x="2372995" y="2344141"/>
                  </a:lnTo>
                  <a:lnTo>
                    <a:pt x="2408840" y="2309881"/>
                  </a:lnTo>
                  <a:lnTo>
                    <a:pt x="2444081" y="2275120"/>
                  </a:lnTo>
                  <a:lnTo>
                    <a:pt x="2478714" y="2239867"/>
                  </a:lnTo>
                  <a:lnTo>
                    <a:pt x="2512736" y="2204130"/>
                  </a:lnTo>
                  <a:lnTo>
                    <a:pt x="2546143" y="2167918"/>
                  </a:lnTo>
                  <a:lnTo>
                    <a:pt x="2578932" y="2131238"/>
                  </a:lnTo>
                  <a:lnTo>
                    <a:pt x="2611101" y="2094099"/>
                  </a:lnTo>
                  <a:lnTo>
                    <a:pt x="2642644" y="2056510"/>
                  </a:lnTo>
                  <a:lnTo>
                    <a:pt x="2673560" y="2018477"/>
                  </a:lnTo>
                  <a:lnTo>
                    <a:pt x="2703845" y="1980011"/>
                  </a:lnTo>
                  <a:lnTo>
                    <a:pt x="2733496" y="1941118"/>
                  </a:lnTo>
                  <a:lnTo>
                    <a:pt x="2762508" y="1901808"/>
                  </a:lnTo>
                  <a:lnTo>
                    <a:pt x="2790880" y="1862088"/>
                  </a:lnTo>
                  <a:lnTo>
                    <a:pt x="2818608" y="1821967"/>
                  </a:lnTo>
                  <a:lnTo>
                    <a:pt x="2845688" y="1781452"/>
                  </a:lnTo>
                  <a:lnTo>
                    <a:pt x="2872117" y="1740553"/>
                  </a:lnTo>
                  <a:lnTo>
                    <a:pt x="2897893" y="1699277"/>
                  </a:lnTo>
                  <a:lnTo>
                    <a:pt x="2923010" y="1657633"/>
                  </a:lnTo>
                  <a:lnTo>
                    <a:pt x="2947467" y="1615629"/>
                  </a:lnTo>
                  <a:lnTo>
                    <a:pt x="2971260" y="1573273"/>
                  </a:lnTo>
                  <a:lnTo>
                    <a:pt x="2994385" y="1530573"/>
                  </a:lnTo>
                  <a:lnTo>
                    <a:pt x="3016840" y="1487538"/>
                  </a:lnTo>
                  <a:lnTo>
                    <a:pt x="3038621" y="1444176"/>
                  </a:lnTo>
                  <a:lnTo>
                    <a:pt x="3059725" y="1400494"/>
                  </a:lnTo>
                  <a:lnTo>
                    <a:pt x="3080148" y="1356503"/>
                  </a:lnTo>
                  <a:lnTo>
                    <a:pt x="3099887" y="1312208"/>
                  </a:lnTo>
                  <a:lnTo>
                    <a:pt x="3118939" y="1267620"/>
                  </a:lnTo>
                  <a:lnTo>
                    <a:pt x="3137301" y="1222746"/>
                  </a:lnTo>
                  <a:lnTo>
                    <a:pt x="3154969" y="1177594"/>
                  </a:lnTo>
                  <a:lnTo>
                    <a:pt x="3171940" y="1132173"/>
                  </a:lnTo>
                  <a:lnTo>
                    <a:pt x="3188210" y="1086490"/>
                  </a:lnTo>
                  <a:lnTo>
                    <a:pt x="3203777" y="1040555"/>
                  </a:lnTo>
                  <a:lnTo>
                    <a:pt x="3218637" y="994375"/>
                  </a:lnTo>
                  <a:lnTo>
                    <a:pt x="3232786" y="947958"/>
                  </a:lnTo>
                  <a:lnTo>
                    <a:pt x="3246222" y="901314"/>
                  </a:lnTo>
                  <a:lnTo>
                    <a:pt x="3258942" y="854449"/>
                  </a:lnTo>
                  <a:lnTo>
                    <a:pt x="3270941" y="807373"/>
                  </a:lnTo>
                  <a:lnTo>
                    <a:pt x="3282216" y="760093"/>
                  </a:lnTo>
                  <a:lnTo>
                    <a:pt x="3292765" y="712618"/>
                  </a:lnTo>
                  <a:lnTo>
                    <a:pt x="3302584" y="664956"/>
                  </a:lnTo>
                  <a:lnTo>
                    <a:pt x="3311669" y="617116"/>
                  </a:lnTo>
                  <a:lnTo>
                    <a:pt x="3320018" y="569105"/>
                  </a:lnTo>
                  <a:lnTo>
                    <a:pt x="3327627" y="520932"/>
                  </a:lnTo>
                  <a:lnTo>
                    <a:pt x="3334492" y="472604"/>
                  </a:lnTo>
                  <a:lnTo>
                    <a:pt x="3340611" y="424131"/>
                  </a:lnTo>
                  <a:lnTo>
                    <a:pt x="3345980" y="375521"/>
                  </a:lnTo>
                  <a:lnTo>
                    <a:pt x="3350596" y="326781"/>
                  </a:lnTo>
                  <a:lnTo>
                    <a:pt x="3354456" y="277921"/>
                  </a:lnTo>
                  <a:lnTo>
                    <a:pt x="3357556" y="228947"/>
                  </a:lnTo>
                  <a:lnTo>
                    <a:pt x="3359892" y="179870"/>
                  </a:lnTo>
                  <a:lnTo>
                    <a:pt x="3361463" y="130696"/>
                  </a:lnTo>
                  <a:lnTo>
                    <a:pt x="3362190" y="85988"/>
                  </a:lnTo>
                  <a:lnTo>
                    <a:pt x="3362291" y="32092"/>
                  </a:lnTo>
                  <a:lnTo>
                    <a:pt x="3361805" y="0"/>
                  </a:lnTo>
                  <a:lnTo>
                    <a:pt x="3897431" y="0"/>
                  </a:lnTo>
                  <a:lnTo>
                    <a:pt x="3897809" y="32092"/>
                  </a:lnTo>
                  <a:lnTo>
                    <a:pt x="3897778" y="85988"/>
                  </a:lnTo>
                  <a:lnTo>
                    <a:pt x="3897030" y="135412"/>
                  </a:lnTo>
                  <a:lnTo>
                    <a:pt x="3895619" y="184761"/>
                  </a:lnTo>
                  <a:lnTo>
                    <a:pt x="3893549" y="234030"/>
                  </a:lnTo>
                  <a:lnTo>
                    <a:pt x="3890822" y="283211"/>
                  </a:lnTo>
                  <a:lnTo>
                    <a:pt x="3887440" y="332300"/>
                  </a:lnTo>
                  <a:lnTo>
                    <a:pt x="3883405" y="381290"/>
                  </a:lnTo>
                  <a:lnTo>
                    <a:pt x="3878720" y="430175"/>
                  </a:lnTo>
                  <a:lnTo>
                    <a:pt x="3873388" y="478949"/>
                  </a:lnTo>
                  <a:lnTo>
                    <a:pt x="3867411" y="527606"/>
                  </a:lnTo>
                  <a:lnTo>
                    <a:pt x="3860790" y="576139"/>
                  </a:lnTo>
                  <a:lnTo>
                    <a:pt x="3853530" y="624543"/>
                  </a:lnTo>
                  <a:lnTo>
                    <a:pt x="3845631" y="672811"/>
                  </a:lnTo>
                  <a:lnTo>
                    <a:pt x="3837098" y="720938"/>
                  </a:lnTo>
                  <a:lnTo>
                    <a:pt x="3827931" y="768918"/>
                  </a:lnTo>
                  <a:lnTo>
                    <a:pt x="3818133" y="816744"/>
                  </a:lnTo>
                  <a:lnTo>
                    <a:pt x="3807708" y="864410"/>
                  </a:lnTo>
                  <a:lnTo>
                    <a:pt x="3796656" y="911910"/>
                  </a:lnTo>
                  <a:lnTo>
                    <a:pt x="3784982" y="959238"/>
                  </a:lnTo>
                  <a:lnTo>
                    <a:pt x="3772687" y="1006389"/>
                  </a:lnTo>
                  <a:lnTo>
                    <a:pt x="3759773" y="1053355"/>
                  </a:lnTo>
                  <a:lnTo>
                    <a:pt x="3746243" y="1100131"/>
                  </a:lnTo>
                  <a:lnTo>
                    <a:pt x="3732099" y="1146711"/>
                  </a:lnTo>
                  <a:lnTo>
                    <a:pt x="3717345" y="1193089"/>
                  </a:lnTo>
                  <a:lnTo>
                    <a:pt x="3701982" y="1239258"/>
                  </a:lnTo>
                  <a:lnTo>
                    <a:pt x="3686012" y="1285213"/>
                  </a:lnTo>
                  <a:lnTo>
                    <a:pt x="3669439" y="1330948"/>
                  </a:lnTo>
                  <a:lnTo>
                    <a:pt x="3652264" y="1376456"/>
                  </a:lnTo>
                  <a:lnTo>
                    <a:pt x="3634491" y="1421731"/>
                  </a:lnTo>
                  <a:lnTo>
                    <a:pt x="3616121" y="1466767"/>
                  </a:lnTo>
                  <a:lnTo>
                    <a:pt x="3597156" y="1511559"/>
                  </a:lnTo>
                  <a:lnTo>
                    <a:pt x="3577601" y="1556100"/>
                  </a:lnTo>
                  <a:lnTo>
                    <a:pt x="3557455" y="1600383"/>
                  </a:lnTo>
                  <a:lnTo>
                    <a:pt x="3536723" y="1644404"/>
                  </a:lnTo>
                  <a:lnTo>
                    <a:pt x="3515407" y="1688156"/>
                  </a:lnTo>
                  <a:lnTo>
                    <a:pt x="3493509" y="1731632"/>
                  </a:lnTo>
                  <a:lnTo>
                    <a:pt x="3471031" y="1774827"/>
                  </a:lnTo>
                  <a:lnTo>
                    <a:pt x="3447976" y="1817735"/>
                  </a:lnTo>
                  <a:lnTo>
                    <a:pt x="3424347" y="1860349"/>
                  </a:lnTo>
                  <a:lnTo>
                    <a:pt x="3400145" y="1902664"/>
                  </a:lnTo>
                  <a:lnTo>
                    <a:pt x="3375374" y="1944673"/>
                  </a:lnTo>
                  <a:lnTo>
                    <a:pt x="3350035" y="1986371"/>
                  </a:lnTo>
                  <a:lnTo>
                    <a:pt x="3324131" y="2027750"/>
                  </a:lnTo>
                  <a:lnTo>
                    <a:pt x="3297665" y="2068806"/>
                  </a:lnTo>
                  <a:lnTo>
                    <a:pt x="3270639" y="2109532"/>
                  </a:lnTo>
                  <a:lnTo>
                    <a:pt x="3243055" y="2149923"/>
                  </a:lnTo>
                  <a:lnTo>
                    <a:pt x="3214916" y="2189971"/>
                  </a:lnTo>
                  <a:lnTo>
                    <a:pt x="3186225" y="2229670"/>
                  </a:lnTo>
                  <a:lnTo>
                    <a:pt x="3156983" y="2269016"/>
                  </a:lnTo>
                  <a:lnTo>
                    <a:pt x="3127193" y="2308001"/>
                  </a:lnTo>
                  <a:lnTo>
                    <a:pt x="3096857" y="2346621"/>
                  </a:lnTo>
                  <a:lnTo>
                    <a:pt x="3065979" y="2384867"/>
                  </a:lnTo>
                  <a:lnTo>
                    <a:pt x="3034560" y="2422735"/>
                  </a:lnTo>
                  <a:lnTo>
                    <a:pt x="3002603" y="2460219"/>
                  </a:lnTo>
                  <a:lnTo>
                    <a:pt x="2970110" y="2497311"/>
                  </a:lnTo>
                  <a:lnTo>
                    <a:pt x="2937084" y="2534008"/>
                  </a:lnTo>
                  <a:lnTo>
                    <a:pt x="2903527" y="2570301"/>
                  </a:lnTo>
                  <a:lnTo>
                    <a:pt x="2869441" y="2606185"/>
                  </a:lnTo>
                  <a:lnTo>
                    <a:pt x="2834830" y="2641654"/>
                  </a:lnTo>
                  <a:lnTo>
                    <a:pt x="2799695" y="2676703"/>
                  </a:lnTo>
                  <a:lnTo>
                    <a:pt x="2764039" y="2711324"/>
                  </a:lnTo>
                  <a:lnTo>
                    <a:pt x="2727864" y="2745512"/>
                  </a:lnTo>
                  <a:lnTo>
                    <a:pt x="2691173" y="2779260"/>
                  </a:lnTo>
                  <a:lnTo>
                    <a:pt x="2653968" y="2812564"/>
                  </a:lnTo>
                  <a:lnTo>
                    <a:pt x="2616316" y="2845360"/>
                  </a:lnTo>
                  <a:lnTo>
                    <a:pt x="2578285" y="2877592"/>
                  </a:lnTo>
                  <a:lnTo>
                    <a:pt x="2539882" y="2909257"/>
                  </a:lnTo>
                  <a:lnTo>
                    <a:pt x="2501114" y="2940353"/>
                  </a:lnTo>
                  <a:lnTo>
                    <a:pt x="2461986" y="2970880"/>
                  </a:lnTo>
                  <a:lnTo>
                    <a:pt x="2422506" y="3000835"/>
                  </a:lnTo>
                  <a:lnTo>
                    <a:pt x="2382678" y="3030216"/>
                  </a:lnTo>
                  <a:lnTo>
                    <a:pt x="2342511" y="3059023"/>
                  </a:lnTo>
                  <a:lnTo>
                    <a:pt x="2302009" y="3087253"/>
                  </a:lnTo>
                  <a:lnTo>
                    <a:pt x="2261180" y="3114905"/>
                  </a:lnTo>
                  <a:lnTo>
                    <a:pt x="2220029" y="3141976"/>
                  </a:lnTo>
                  <a:lnTo>
                    <a:pt x="2178563" y="3168466"/>
                  </a:lnTo>
                  <a:lnTo>
                    <a:pt x="2136789" y="3194373"/>
                  </a:lnTo>
                  <a:lnTo>
                    <a:pt x="2130305" y="3198275"/>
                  </a:lnTo>
                  <a:close/>
                </a:path>
                <a:path w="3898265" h="3729990">
                  <a:moveTo>
                    <a:pt x="398438" y="3729415"/>
                  </a:moveTo>
                  <a:lnTo>
                    <a:pt x="37930" y="3729415"/>
                  </a:lnTo>
                  <a:lnTo>
                    <a:pt x="0" y="3727314"/>
                  </a:lnTo>
                  <a:lnTo>
                    <a:pt x="0" y="3190686"/>
                  </a:lnTo>
                  <a:lnTo>
                    <a:pt x="3152" y="3190928"/>
                  </a:lnTo>
                  <a:lnTo>
                    <a:pt x="52132" y="3193914"/>
                  </a:lnTo>
                  <a:lnTo>
                    <a:pt x="101094" y="3196133"/>
                  </a:lnTo>
                  <a:lnTo>
                    <a:pt x="150030" y="3197586"/>
                  </a:lnTo>
                  <a:lnTo>
                    <a:pt x="198931" y="3198275"/>
                  </a:lnTo>
                  <a:lnTo>
                    <a:pt x="2130305" y="3198275"/>
                  </a:lnTo>
                  <a:lnTo>
                    <a:pt x="2094712" y="3219695"/>
                  </a:lnTo>
                  <a:lnTo>
                    <a:pt x="2052339" y="3244430"/>
                  </a:lnTo>
                  <a:lnTo>
                    <a:pt x="2009677" y="3268577"/>
                  </a:lnTo>
                  <a:lnTo>
                    <a:pt x="1966731" y="3292134"/>
                  </a:lnTo>
                  <a:lnTo>
                    <a:pt x="1923508" y="3315099"/>
                  </a:lnTo>
                  <a:lnTo>
                    <a:pt x="1880015" y="3337472"/>
                  </a:lnTo>
                  <a:lnTo>
                    <a:pt x="1836257" y="3359249"/>
                  </a:lnTo>
                  <a:lnTo>
                    <a:pt x="1792241" y="3380429"/>
                  </a:lnTo>
                  <a:lnTo>
                    <a:pt x="1747973" y="3401012"/>
                  </a:lnTo>
                  <a:lnTo>
                    <a:pt x="1703460" y="3420994"/>
                  </a:lnTo>
                  <a:lnTo>
                    <a:pt x="1658708" y="3440375"/>
                  </a:lnTo>
                  <a:lnTo>
                    <a:pt x="1613723" y="3459153"/>
                  </a:lnTo>
                  <a:lnTo>
                    <a:pt x="1568512" y="3477326"/>
                  </a:lnTo>
                  <a:lnTo>
                    <a:pt x="1523081" y="3494892"/>
                  </a:lnTo>
                  <a:lnTo>
                    <a:pt x="1477436" y="3511850"/>
                  </a:lnTo>
                  <a:lnTo>
                    <a:pt x="1431584" y="3528198"/>
                  </a:lnTo>
                  <a:lnTo>
                    <a:pt x="1385530" y="3543935"/>
                  </a:lnTo>
                  <a:lnTo>
                    <a:pt x="1339282" y="3559058"/>
                  </a:lnTo>
                  <a:lnTo>
                    <a:pt x="1292846" y="3573567"/>
                  </a:lnTo>
                  <a:lnTo>
                    <a:pt x="1246227" y="3587459"/>
                  </a:lnTo>
                  <a:lnTo>
                    <a:pt x="1199433" y="3600733"/>
                  </a:lnTo>
                  <a:lnTo>
                    <a:pt x="1152469" y="3613387"/>
                  </a:lnTo>
                  <a:lnTo>
                    <a:pt x="1105343" y="3625420"/>
                  </a:lnTo>
                  <a:lnTo>
                    <a:pt x="1058059" y="3636829"/>
                  </a:lnTo>
                  <a:lnTo>
                    <a:pt x="1010626" y="3647614"/>
                  </a:lnTo>
                  <a:lnTo>
                    <a:pt x="963048" y="3657772"/>
                  </a:lnTo>
                  <a:lnTo>
                    <a:pt x="915332" y="3667302"/>
                  </a:lnTo>
                  <a:lnTo>
                    <a:pt x="867485" y="3676202"/>
                  </a:lnTo>
                  <a:lnTo>
                    <a:pt x="819513" y="3684471"/>
                  </a:lnTo>
                  <a:lnTo>
                    <a:pt x="771422" y="3692107"/>
                  </a:lnTo>
                  <a:lnTo>
                    <a:pt x="723219" y="3699107"/>
                  </a:lnTo>
                  <a:lnTo>
                    <a:pt x="674910" y="3705472"/>
                  </a:lnTo>
                  <a:lnTo>
                    <a:pt x="626501" y="3711198"/>
                  </a:lnTo>
                  <a:lnTo>
                    <a:pt x="577998" y="3716284"/>
                  </a:lnTo>
                  <a:lnTo>
                    <a:pt x="529409" y="3720730"/>
                  </a:lnTo>
                  <a:lnTo>
                    <a:pt x="480738" y="3724531"/>
                  </a:lnTo>
                  <a:lnTo>
                    <a:pt x="431994" y="3727689"/>
                  </a:lnTo>
                  <a:lnTo>
                    <a:pt x="398438" y="3729415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975" y="799500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49" y="8687990"/>
                  </a:moveTo>
                  <a:lnTo>
                    <a:pt x="1448024" y="8687990"/>
                  </a:lnTo>
                  <a:lnTo>
                    <a:pt x="1398027" y="8687128"/>
                  </a:lnTo>
                  <a:lnTo>
                    <a:pt x="1348249" y="8684551"/>
                  </a:lnTo>
                  <a:lnTo>
                    <a:pt x="1298730" y="8680278"/>
                  </a:lnTo>
                  <a:lnTo>
                    <a:pt x="1249508" y="8674324"/>
                  </a:lnTo>
                  <a:lnTo>
                    <a:pt x="1200625" y="8666705"/>
                  </a:lnTo>
                  <a:lnTo>
                    <a:pt x="1152120" y="8657440"/>
                  </a:lnTo>
                  <a:lnTo>
                    <a:pt x="1104034" y="8646543"/>
                  </a:lnTo>
                  <a:lnTo>
                    <a:pt x="1056405" y="8634031"/>
                  </a:lnTo>
                  <a:lnTo>
                    <a:pt x="1009274" y="8619922"/>
                  </a:lnTo>
                  <a:lnTo>
                    <a:pt x="962682" y="8604231"/>
                  </a:lnTo>
                  <a:lnTo>
                    <a:pt x="916667" y="8586975"/>
                  </a:lnTo>
                  <a:lnTo>
                    <a:pt x="871270" y="8568171"/>
                  </a:lnTo>
                  <a:lnTo>
                    <a:pt x="826531" y="8547835"/>
                  </a:lnTo>
                  <a:lnTo>
                    <a:pt x="782490" y="8525984"/>
                  </a:lnTo>
                  <a:lnTo>
                    <a:pt x="739187" y="8502635"/>
                  </a:lnTo>
                  <a:lnTo>
                    <a:pt x="696662" y="8477803"/>
                  </a:lnTo>
                  <a:lnTo>
                    <a:pt x="654954" y="8451506"/>
                  </a:lnTo>
                  <a:lnTo>
                    <a:pt x="614104" y="8423760"/>
                  </a:lnTo>
                  <a:lnTo>
                    <a:pt x="574151" y="8394581"/>
                  </a:lnTo>
                  <a:lnTo>
                    <a:pt x="535136" y="8363986"/>
                  </a:lnTo>
                  <a:lnTo>
                    <a:pt x="497099" y="8331992"/>
                  </a:lnTo>
                  <a:lnTo>
                    <a:pt x="460079" y="8298616"/>
                  </a:lnTo>
                  <a:lnTo>
                    <a:pt x="424116" y="8263873"/>
                  </a:lnTo>
                  <a:lnTo>
                    <a:pt x="389373" y="8227910"/>
                  </a:lnTo>
                  <a:lnTo>
                    <a:pt x="355996" y="8190890"/>
                  </a:lnTo>
                  <a:lnTo>
                    <a:pt x="324003" y="8152852"/>
                  </a:lnTo>
                  <a:lnTo>
                    <a:pt x="293408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6" y="7991327"/>
                  </a:lnTo>
                  <a:lnTo>
                    <a:pt x="185354" y="7948801"/>
                  </a:lnTo>
                  <a:lnTo>
                    <a:pt x="162005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9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1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2"/>
                  </a:lnTo>
                  <a:lnTo>
                    <a:pt x="0" y="0"/>
                  </a:lnTo>
                  <a:lnTo>
                    <a:pt x="15455949" y="0"/>
                  </a:lnTo>
                  <a:lnTo>
                    <a:pt x="15455949" y="86879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478" y="7813676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49" h="1695450">
                  <a:moveTo>
                    <a:pt x="853820" y="1695436"/>
                  </a:moveTo>
                  <a:lnTo>
                    <a:pt x="440824" y="1695436"/>
                  </a:lnTo>
                  <a:lnTo>
                    <a:pt x="0" y="1691940"/>
                  </a:lnTo>
                  <a:lnTo>
                    <a:pt x="1048" y="1643792"/>
                  </a:lnTo>
                  <a:lnTo>
                    <a:pt x="3417" y="1595983"/>
                  </a:lnTo>
                  <a:lnTo>
                    <a:pt x="7089" y="1548529"/>
                  </a:lnTo>
                  <a:lnTo>
                    <a:pt x="12045" y="1501448"/>
                  </a:lnTo>
                  <a:lnTo>
                    <a:pt x="18268" y="1454758"/>
                  </a:lnTo>
                  <a:lnTo>
                    <a:pt x="25741" y="1408477"/>
                  </a:lnTo>
                  <a:lnTo>
                    <a:pt x="34445" y="1362621"/>
                  </a:lnTo>
                  <a:lnTo>
                    <a:pt x="44364" y="1317209"/>
                  </a:lnTo>
                  <a:lnTo>
                    <a:pt x="55480" y="1272257"/>
                  </a:lnTo>
                  <a:lnTo>
                    <a:pt x="67774" y="1227785"/>
                  </a:lnTo>
                  <a:lnTo>
                    <a:pt x="81230" y="1183808"/>
                  </a:lnTo>
                  <a:lnTo>
                    <a:pt x="95829" y="1140345"/>
                  </a:lnTo>
                  <a:lnTo>
                    <a:pt x="111555" y="1097414"/>
                  </a:lnTo>
                  <a:lnTo>
                    <a:pt x="128388" y="1055031"/>
                  </a:lnTo>
                  <a:lnTo>
                    <a:pt x="146313" y="1013214"/>
                  </a:lnTo>
                  <a:lnTo>
                    <a:pt x="165311" y="971982"/>
                  </a:lnTo>
                  <a:lnTo>
                    <a:pt x="185365" y="931351"/>
                  </a:lnTo>
                  <a:lnTo>
                    <a:pt x="206456" y="891339"/>
                  </a:lnTo>
                  <a:lnTo>
                    <a:pt x="228568" y="851963"/>
                  </a:lnTo>
                  <a:lnTo>
                    <a:pt x="251682" y="813242"/>
                  </a:lnTo>
                  <a:lnTo>
                    <a:pt x="275782" y="775192"/>
                  </a:lnTo>
                  <a:lnTo>
                    <a:pt x="300849" y="737832"/>
                  </a:lnTo>
                  <a:lnTo>
                    <a:pt x="326865" y="701178"/>
                  </a:lnTo>
                  <a:lnTo>
                    <a:pt x="353814" y="665249"/>
                  </a:lnTo>
                  <a:lnTo>
                    <a:pt x="381678" y="630061"/>
                  </a:lnTo>
                  <a:lnTo>
                    <a:pt x="410438" y="595633"/>
                  </a:lnTo>
                  <a:lnTo>
                    <a:pt x="440077" y="561982"/>
                  </a:lnTo>
                  <a:lnTo>
                    <a:pt x="470579" y="529126"/>
                  </a:lnTo>
                  <a:lnTo>
                    <a:pt x="501924" y="497082"/>
                  </a:lnTo>
                  <a:lnTo>
                    <a:pt x="534096" y="465867"/>
                  </a:lnTo>
                  <a:lnTo>
                    <a:pt x="567076" y="435500"/>
                  </a:lnTo>
                  <a:lnTo>
                    <a:pt x="600848" y="405998"/>
                  </a:lnTo>
                  <a:lnTo>
                    <a:pt x="635393" y="377378"/>
                  </a:lnTo>
                  <a:lnTo>
                    <a:pt x="670694" y="349658"/>
                  </a:lnTo>
                  <a:lnTo>
                    <a:pt x="706733" y="322855"/>
                  </a:lnTo>
                  <a:lnTo>
                    <a:pt x="743493" y="296988"/>
                  </a:lnTo>
                  <a:lnTo>
                    <a:pt x="780956" y="272073"/>
                  </a:lnTo>
                  <a:lnTo>
                    <a:pt x="819104" y="248128"/>
                  </a:lnTo>
                  <a:lnTo>
                    <a:pt x="857920" y="225171"/>
                  </a:lnTo>
                  <a:lnTo>
                    <a:pt x="897386" y="203219"/>
                  </a:lnTo>
                  <a:lnTo>
                    <a:pt x="937484" y="182290"/>
                  </a:lnTo>
                  <a:lnTo>
                    <a:pt x="978198" y="162401"/>
                  </a:lnTo>
                  <a:lnTo>
                    <a:pt x="1019508" y="143570"/>
                  </a:lnTo>
                  <a:lnTo>
                    <a:pt x="1061398" y="125815"/>
                  </a:lnTo>
                  <a:lnTo>
                    <a:pt x="1103851" y="109153"/>
                  </a:lnTo>
                  <a:lnTo>
                    <a:pt x="1146847" y="93601"/>
                  </a:lnTo>
                  <a:lnTo>
                    <a:pt x="1190370" y="79178"/>
                  </a:lnTo>
                  <a:lnTo>
                    <a:pt x="1234403" y="65900"/>
                  </a:lnTo>
                  <a:lnTo>
                    <a:pt x="1278927" y="53785"/>
                  </a:lnTo>
                  <a:lnTo>
                    <a:pt x="1323924" y="42852"/>
                  </a:lnTo>
                  <a:lnTo>
                    <a:pt x="1369378" y="33117"/>
                  </a:lnTo>
                  <a:lnTo>
                    <a:pt x="1415270" y="24597"/>
                  </a:lnTo>
                  <a:lnTo>
                    <a:pt x="1461584" y="17312"/>
                  </a:lnTo>
                  <a:lnTo>
                    <a:pt x="1508300" y="11277"/>
                  </a:lnTo>
                  <a:lnTo>
                    <a:pt x="1555403" y="6511"/>
                  </a:lnTo>
                  <a:lnTo>
                    <a:pt x="1602873" y="3031"/>
                  </a:lnTo>
                  <a:lnTo>
                    <a:pt x="1650694" y="854"/>
                  </a:lnTo>
                  <a:lnTo>
                    <a:pt x="1698847" y="0"/>
                  </a:lnTo>
                  <a:lnTo>
                    <a:pt x="1747006" y="479"/>
                  </a:lnTo>
                  <a:lnTo>
                    <a:pt x="1794842" y="2282"/>
                  </a:lnTo>
                  <a:lnTo>
                    <a:pt x="1842339" y="5392"/>
                  </a:lnTo>
                  <a:lnTo>
                    <a:pt x="1889477" y="9790"/>
                  </a:lnTo>
                  <a:lnTo>
                    <a:pt x="1936239" y="15460"/>
                  </a:lnTo>
                  <a:lnTo>
                    <a:pt x="1982608" y="22385"/>
                  </a:lnTo>
                  <a:lnTo>
                    <a:pt x="2028565" y="30546"/>
                  </a:lnTo>
                  <a:lnTo>
                    <a:pt x="2074093" y="39926"/>
                  </a:lnTo>
                  <a:lnTo>
                    <a:pt x="2119175" y="50508"/>
                  </a:lnTo>
                  <a:lnTo>
                    <a:pt x="2163792" y="62275"/>
                  </a:lnTo>
                  <a:lnTo>
                    <a:pt x="2207926" y="75209"/>
                  </a:lnTo>
                  <a:lnTo>
                    <a:pt x="2251561" y="89293"/>
                  </a:lnTo>
                  <a:lnTo>
                    <a:pt x="2294677" y="104508"/>
                  </a:lnTo>
                  <a:lnTo>
                    <a:pt x="2337258" y="120839"/>
                  </a:lnTo>
                  <a:lnTo>
                    <a:pt x="2379286" y="138267"/>
                  </a:lnTo>
                  <a:lnTo>
                    <a:pt x="2420742" y="156775"/>
                  </a:lnTo>
                  <a:lnTo>
                    <a:pt x="2461609" y="176345"/>
                  </a:lnTo>
                  <a:lnTo>
                    <a:pt x="2501870" y="196961"/>
                  </a:lnTo>
                  <a:lnTo>
                    <a:pt x="2541506" y="218604"/>
                  </a:lnTo>
                  <a:lnTo>
                    <a:pt x="2580500" y="241258"/>
                  </a:lnTo>
                  <a:lnTo>
                    <a:pt x="2618834" y="264905"/>
                  </a:lnTo>
                  <a:lnTo>
                    <a:pt x="2656490" y="289527"/>
                  </a:lnTo>
                  <a:lnTo>
                    <a:pt x="2693450" y="315107"/>
                  </a:lnTo>
                  <a:lnTo>
                    <a:pt x="2729697" y="341627"/>
                  </a:lnTo>
                  <a:lnTo>
                    <a:pt x="2765213" y="369071"/>
                  </a:lnTo>
                  <a:lnTo>
                    <a:pt x="2799981" y="397421"/>
                  </a:lnTo>
                  <a:lnTo>
                    <a:pt x="2833981" y="426659"/>
                  </a:lnTo>
                  <a:lnTo>
                    <a:pt x="2867198" y="456768"/>
                  </a:lnTo>
                  <a:lnTo>
                    <a:pt x="2899612" y="487731"/>
                  </a:lnTo>
                  <a:lnTo>
                    <a:pt x="2931206" y="519529"/>
                  </a:lnTo>
                  <a:lnTo>
                    <a:pt x="2961963" y="552147"/>
                  </a:lnTo>
                  <a:lnTo>
                    <a:pt x="2991864" y="585566"/>
                  </a:lnTo>
                  <a:lnTo>
                    <a:pt x="3020892" y="619768"/>
                  </a:lnTo>
                  <a:lnTo>
                    <a:pt x="3049029" y="654737"/>
                  </a:lnTo>
                  <a:lnTo>
                    <a:pt x="3076257" y="690455"/>
                  </a:lnTo>
                  <a:lnTo>
                    <a:pt x="3102559" y="726905"/>
                  </a:lnTo>
                  <a:lnTo>
                    <a:pt x="3127917" y="764069"/>
                  </a:lnTo>
                  <a:lnTo>
                    <a:pt x="3152312" y="801929"/>
                  </a:lnTo>
                  <a:lnTo>
                    <a:pt x="3175728" y="840469"/>
                  </a:lnTo>
                  <a:lnTo>
                    <a:pt x="3183288" y="853688"/>
                  </a:lnTo>
                  <a:lnTo>
                    <a:pt x="1702177" y="853688"/>
                  </a:lnTo>
                  <a:lnTo>
                    <a:pt x="1654243" y="855202"/>
                  </a:lnTo>
                  <a:lnTo>
                    <a:pt x="1607010" y="859321"/>
                  </a:lnTo>
                  <a:lnTo>
                    <a:pt x="1560547" y="865973"/>
                  </a:lnTo>
                  <a:lnTo>
                    <a:pt x="1514925" y="875090"/>
                  </a:lnTo>
                  <a:lnTo>
                    <a:pt x="1470214" y="886602"/>
                  </a:lnTo>
                  <a:lnTo>
                    <a:pt x="1426486" y="900437"/>
                  </a:lnTo>
                  <a:lnTo>
                    <a:pt x="1383809" y="916525"/>
                  </a:lnTo>
                  <a:lnTo>
                    <a:pt x="1342255" y="934798"/>
                  </a:lnTo>
                  <a:lnTo>
                    <a:pt x="1301894" y="955184"/>
                  </a:lnTo>
                  <a:lnTo>
                    <a:pt x="1262797" y="977613"/>
                  </a:lnTo>
                  <a:lnTo>
                    <a:pt x="1225034" y="1002016"/>
                  </a:lnTo>
                  <a:lnTo>
                    <a:pt x="1188675" y="1028322"/>
                  </a:lnTo>
                  <a:lnTo>
                    <a:pt x="1153791" y="1056460"/>
                  </a:lnTo>
                  <a:lnTo>
                    <a:pt x="1120453" y="1086361"/>
                  </a:lnTo>
                  <a:lnTo>
                    <a:pt x="1088730" y="1117955"/>
                  </a:lnTo>
                  <a:lnTo>
                    <a:pt x="1058693" y="1151172"/>
                  </a:lnTo>
                  <a:lnTo>
                    <a:pt x="1030413" y="1185940"/>
                  </a:lnTo>
                  <a:lnTo>
                    <a:pt x="1003960" y="1222191"/>
                  </a:lnTo>
                  <a:lnTo>
                    <a:pt x="979404" y="1259854"/>
                  </a:lnTo>
                  <a:lnTo>
                    <a:pt x="956816" y="1298859"/>
                  </a:lnTo>
                  <a:lnTo>
                    <a:pt x="936267" y="1339135"/>
                  </a:lnTo>
                  <a:lnTo>
                    <a:pt x="917826" y="1380613"/>
                  </a:lnTo>
                  <a:lnTo>
                    <a:pt x="901565" y="1423222"/>
                  </a:lnTo>
                  <a:lnTo>
                    <a:pt x="887553" y="1466893"/>
                  </a:lnTo>
                  <a:lnTo>
                    <a:pt x="875861" y="1511555"/>
                  </a:lnTo>
                  <a:lnTo>
                    <a:pt x="866560" y="1557138"/>
                  </a:lnTo>
                  <a:lnTo>
                    <a:pt x="859719" y="1603571"/>
                  </a:lnTo>
                  <a:lnTo>
                    <a:pt x="855411" y="1650786"/>
                  </a:lnTo>
                  <a:lnTo>
                    <a:pt x="853820" y="1695436"/>
                  </a:lnTo>
                  <a:close/>
                </a:path>
                <a:path w="3409949" h="1695450">
                  <a:moveTo>
                    <a:pt x="2557216" y="1692067"/>
                  </a:moveTo>
                  <a:lnTo>
                    <a:pt x="2555135" y="1644157"/>
                  </a:lnTo>
                  <a:lnTo>
                    <a:pt x="2550458" y="1596977"/>
                  </a:lnTo>
                  <a:lnTo>
                    <a:pt x="2543255" y="1550598"/>
                  </a:lnTo>
                  <a:lnTo>
                    <a:pt x="2533599" y="1505089"/>
                  </a:lnTo>
                  <a:lnTo>
                    <a:pt x="2521559" y="1460520"/>
                  </a:lnTo>
                  <a:lnTo>
                    <a:pt x="2507207" y="1416960"/>
                  </a:lnTo>
                  <a:lnTo>
                    <a:pt x="2490613" y="1374479"/>
                  </a:lnTo>
                  <a:lnTo>
                    <a:pt x="2471850" y="1333146"/>
                  </a:lnTo>
                  <a:lnTo>
                    <a:pt x="2450987" y="1293031"/>
                  </a:lnTo>
                  <a:lnTo>
                    <a:pt x="2428095" y="1254204"/>
                  </a:lnTo>
                  <a:lnTo>
                    <a:pt x="2403247" y="1216733"/>
                  </a:lnTo>
                  <a:lnTo>
                    <a:pt x="2376512" y="1180690"/>
                  </a:lnTo>
                  <a:lnTo>
                    <a:pt x="2347961" y="1146143"/>
                  </a:lnTo>
                  <a:lnTo>
                    <a:pt x="2317666" y="1113162"/>
                  </a:lnTo>
                  <a:lnTo>
                    <a:pt x="2285698" y="1081817"/>
                  </a:lnTo>
                  <a:lnTo>
                    <a:pt x="2252127" y="1052176"/>
                  </a:lnTo>
                  <a:lnTo>
                    <a:pt x="2217025" y="1024311"/>
                  </a:lnTo>
                  <a:lnTo>
                    <a:pt x="2180462" y="998289"/>
                  </a:lnTo>
                  <a:lnTo>
                    <a:pt x="2142509" y="974182"/>
                  </a:lnTo>
                  <a:lnTo>
                    <a:pt x="2103239" y="952059"/>
                  </a:lnTo>
                  <a:lnTo>
                    <a:pt x="2062720" y="931988"/>
                  </a:lnTo>
                  <a:lnTo>
                    <a:pt x="2021025" y="914040"/>
                  </a:lnTo>
                  <a:lnTo>
                    <a:pt x="1978224" y="898285"/>
                  </a:lnTo>
                  <a:lnTo>
                    <a:pt x="1934389" y="884791"/>
                  </a:lnTo>
                  <a:lnTo>
                    <a:pt x="1889590" y="873629"/>
                  </a:lnTo>
                  <a:lnTo>
                    <a:pt x="1843898" y="864868"/>
                  </a:lnTo>
                  <a:lnTo>
                    <a:pt x="1797385" y="858578"/>
                  </a:lnTo>
                  <a:lnTo>
                    <a:pt x="1750121" y="854828"/>
                  </a:lnTo>
                  <a:lnTo>
                    <a:pt x="1702177" y="853688"/>
                  </a:lnTo>
                  <a:lnTo>
                    <a:pt x="3183288" y="853688"/>
                  </a:lnTo>
                  <a:lnTo>
                    <a:pt x="3219549" y="919517"/>
                  </a:lnTo>
                  <a:lnTo>
                    <a:pt x="3239919" y="959991"/>
                  </a:lnTo>
                  <a:lnTo>
                    <a:pt x="3259238" y="1001074"/>
                  </a:lnTo>
                  <a:lnTo>
                    <a:pt x="3277488" y="1042749"/>
                  </a:lnTo>
                  <a:lnTo>
                    <a:pt x="3294652" y="1085000"/>
                  </a:lnTo>
                  <a:lnTo>
                    <a:pt x="3310712" y="1127807"/>
                  </a:lnTo>
                  <a:lnTo>
                    <a:pt x="3325650" y="1171155"/>
                  </a:lnTo>
                  <a:lnTo>
                    <a:pt x="3339449" y="1215025"/>
                  </a:lnTo>
                  <a:lnTo>
                    <a:pt x="3352205" y="1259854"/>
                  </a:lnTo>
                  <a:lnTo>
                    <a:pt x="3363555" y="1304264"/>
                  </a:lnTo>
                  <a:lnTo>
                    <a:pt x="3373828" y="1349597"/>
                  </a:lnTo>
                  <a:lnTo>
                    <a:pt x="3382890" y="1395384"/>
                  </a:lnTo>
                  <a:lnTo>
                    <a:pt x="3390723" y="1441606"/>
                  </a:lnTo>
                  <a:lnTo>
                    <a:pt x="3397311" y="1488246"/>
                  </a:lnTo>
                  <a:lnTo>
                    <a:pt x="3402634" y="1535286"/>
                  </a:lnTo>
                  <a:lnTo>
                    <a:pt x="3406675" y="1582710"/>
                  </a:lnTo>
                  <a:lnTo>
                    <a:pt x="3409417" y="1630500"/>
                  </a:lnTo>
                  <a:lnTo>
                    <a:pt x="3409949" y="1648478"/>
                  </a:lnTo>
                  <a:lnTo>
                    <a:pt x="3409949" y="1678652"/>
                  </a:lnTo>
                  <a:lnTo>
                    <a:pt x="2557216" y="169206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32103" y="2165250"/>
            <a:ext cx="14300200" cy="518414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 marL="12700" marR="5080" indent="-635">
              <a:lnSpc>
                <a:spcPts val="10130"/>
              </a:lnSpc>
              <a:spcBef>
                <a:spcPts val="470"/>
              </a:spcBef>
            </a:pPr>
            <a:r>
              <a:rPr dirty="0" sz="8450" spc="-15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450" spc="-17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450" spc="-265" b="1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8450" spc="-9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450" spc="-37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450" spc="-3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450" spc="-75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450" spc="85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8450" spc="-9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450" spc="-31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450" spc="-570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450" spc="-60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450" spc="-49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450" spc="-183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450" spc="-31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450" spc="-49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450" spc="-335" b="1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8450" spc="-70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450" spc="-245" b="1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8450" spc="-60" b="1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8450" spc="-31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450" spc="-1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450" spc="190" b="1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8450" spc="-60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450" spc="-49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450" spc="-15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45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450" spc="-5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450" spc="-11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450" spc="3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450" spc="-5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450" spc="-183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450" spc="-3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450" spc="-31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450" spc="-49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450" spc="-185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8450" spc="-60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450" spc="-183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450" spc="-31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450" spc="-200" b="1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8450" spc="-190" b="1">
                <a:solidFill>
                  <a:srgbClr val="26316F"/>
                </a:solidFill>
                <a:latin typeface="Verdana"/>
                <a:cs typeface="Verdana"/>
              </a:rPr>
              <a:t>NLP</a:t>
            </a:r>
            <a:endParaRPr sz="8450">
              <a:latin typeface="Verdana"/>
              <a:cs typeface="Verdana"/>
            </a:endParaRPr>
          </a:p>
          <a:p>
            <a:pPr algn="ctr">
              <a:lnSpc>
                <a:spcPts val="9855"/>
              </a:lnSpc>
            </a:pPr>
            <a:r>
              <a:rPr dirty="0" sz="8450" spc="-615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450" spc="-615" b="1">
                <a:solidFill>
                  <a:srgbClr val="26316F"/>
                </a:solidFill>
                <a:latin typeface="Verdana"/>
                <a:cs typeface="Verdana"/>
              </a:rPr>
              <a:t>AR</a:t>
            </a:r>
            <a:r>
              <a:rPr dirty="0" sz="8450" spc="-615" b="1">
                <a:solidFill>
                  <a:srgbClr val="29357A"/>
                </a:solidFill>
                <a:latin typeface="Verdana"/>
                <a:cs typeface="Verdana"/>
              </a:rPr>
              <a:t>T-</a:t>
            </a:r>
            <a:r>
              <a:rPr dirty="0" sz="8450" spc="-615" b="1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endParaRPr sz="8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6857365">
              <a:lnSpc>
                <a:spcPct val="100000"/>
              </a:lnSpc>
              <a:spcBef>
                <a:spcPts val="125"/>
              </a:spcBef>
            </a:pPr>
            <a:r>
              <a:rPr dirty="0" spc="114">
                <a:solidFill>
                  <a:srgbClr val="FFCE00"/>
                </a:solidFill>
              </a:rPr>
              <a:t>F</a:t>
            </a:r>
            <a:r>
              <a:rPr dirty="0" spc="114"/>
              <a:t>U</a:t>
            </a:r>
            <a:r>
              <a:rPr dirty="0" spc="114">
                <a:solidFill>
                  <a:srgbClr val="FFCE00"/>
                </a:solidFill>
              </a:rPr>
              <a:t>TU</a:t>
            </a:r>
            <a:r>
              <a:rPr dirty="0" spc="114"/>
              <a:t>RE</a:t>
            </a:r>
            <a:r>
              <a:rPr dirty="0" spc="-85"/>
              <a:t> </a:t>
            </a:r>
            <a:r>
              <a:rPr dirty="0" spc="15"/>
              <a:t>DIRE</a:t>
            </a:r>
            <a:r>
              <a:rPr dirty="0" spc="15">
                <a:solidFill>
                  <a:srgbClr val="FFCE00"/>
                </a:solidFill>
              </a:rPr>
              <a:t>C</a:t>
            </a:r>
            <a:r>
              <a:rPr dirty="0" spc="15"/>
              <a:t>TION</a:t>
            </a:r>
            <a:r>
              <a:rPr dirty="0" spc="15">
                <a:solidFill>
                  <a:srgbClr val="FFCE00"/>
                </a:solidFill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74229" y="3047081"/>
            <a:ext cx="6075680" cy="521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20320">
              <a:lnSpc>
                <a:spcPct val="126499"/>
              </a:lnSpc>
              <a:spcBef>
                <a:spcPts val="125"/>
              </a:spcBef>
            </a:pPr>
            <a:r>
              <a:rPr dirty="0" sz="2450" spc="-9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85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going </a:t>
            </a:r>
            <a:r>
              <a:rPr dirty="0" sz="2450" spc="-30">
                <a:solidFill>
                  <a:srgbClr val="26316F"/>
                </a:solidFill>
                <a:latin typeface="Verdana"/>
                <a:cs typeface="Verdana"/>
              </a:rPr>
              <a:t>bat</a:t>
            </a:r>
            <a:r>
              <a:rPr dirty="0" sz="2450" spc="-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30">
                <a:solidFill>
                  <a:srgbClr val="26316F"/>
                </a:solidFill>
                <a:latin typeface="Verdana"/>
                <a:cs typeface="Verdana"/>
              </a:rPr>
              <a:t>le. </a:t>
            </a:r>
            <a:r>
              <a:rPr dirty="0" sz="2450" spc="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50">
                <a:solidFill>
                  <a:srgbClr val="29357A"/>
                </a:solidFill>
                <a:latin typeface="Verdana"/>
                <a:cs typeface="Verdana"/>
              </a:rPr>
              <a:t>ut</a:t>
            </a:r>
            <a:r>
              <a:rPr dirty="0" sz="2450" spc="50">
                <a:solidFill>
                  <a:srgbClr val="26316F"/>
                </a:solidFill>
                <a:latin typeface="Verdana"/>
                <a:cs typeface="Verdana"/>
              </a:rPr>
              <a:t>ur</a:t>
            </a:r>
            <a:r>
              <a:rPr dirty="0" sz="2450" spc="5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dir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ons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in 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8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8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185">
                <a:solidFill>
                  <a:srgbClr val="26316F"/>
                </a:solidFill>
                <a:latin typeface="Verdana"/>
                <a:cs typeface="Verdana"/>
              </a:rPr>
              <a:t>P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or fak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2450" spc="50">
                <a:solidFill>
                  <a:srgbClr val="26316F"/>
                </a:solidFill>
                <a:latin typeface="Verdana"/>
                <a:cs typeface="Verdana"/>
              </a:rPr>
              <a:t>ne</a:t>
            </a:r>
            <a:r>
              <a:rPr dirty="0" sz="2450" spc="5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50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et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ect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n </a:t>
            </a:r>
            <a:r>
              <a:rPr dirty="0" sz="2450" spc="6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65">
                <a:solidFill>
                  <a:srgbClr val="29357A"/>
                </a:solidFill>
                <a:latin typeface="Verdana"/>
                <a:cs typeface="Verdana"/>
              </a:rPr>
              <a:t>nclu</a:t>
            </a:r>
            <a:r>
              <a:rPr dirty="0" sz="2450" spc="65">
                <a:solidFill>
                  <a:srgbClr val="26316F"/>
                </a:solidFill>
                <a:latin typeface="Verdana"/>
                <a:cs typeface="Verdana"/>
              </a:rPr>
              <a:t>de </a:t>
            </a:r>
            <a:r>
              <a:rPr dirty="0" sz="2450" spc="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95" b="1">
                <a:solidFill>
                  <a:srgbClr val="26316F"/>
                </a:solidFill>
                <a:latin typeface="Tahoma"/>
                <a:cs typeface="Tahoma"/>
              </a:rPr>
              <a:t>im</a:t>
            </a:r>
            <a:r>
              <a:rPr dirty="0" sz="2450" spc="95" b="1">
                <a:solidFill>
                  <a:srgbClr val="29357A"/>
                </a:solidFill>
                <a:latin typeface="Tahoma"/>
                <a:cs typeface="Tahoma"/>
              </a:rPr>
              <a:t>prov</a:t>
            </a:r>
            <a:r>
              <a:rPr dirty="0" sz="2450" spc="95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450" spc="95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450" spc="95" b="1">
                <a:solidFill>
                  <a:srgbClr val="26316F"/>
                </a:solidFill>
                <a:latin typeface="Tahoma"/>
                <a:cs typeface="Tahoma"/>
              </a:rPr>
              <a:t>g a</a:t>
            </a:r>
            <a:r>
              <a:rPr dirty="0" sz="2450" spc="95" b="1">
                <a:solidFill>
                  <a:srgbClr val="29357A"/>
                </a:solidFill>
                <a:latin typeface="Tahoma"/>
                <a:cs typeface="Tahoma"/>
              </a:rPr>
              <a:t>ccur</a:t>
            </a:r>
            <a:r>
              <a:rPr dirty="0" sz="2450" spc="95" b="1">
                <a:solidFill>
                  <a:srgbClr val="26316F"/>
                </a:solidFill>
                <a:latin typeface="Tahoma"/>
                <a:cs typeface="Tahoma"/>
              </a:rPr>
              <a:t>ac</a:t>
            </a:r>
            <a:r>
              <a:rPr dirty="0" sz="2450" spc="95" b="1">
                <a:solidFill>
                  <a:srgbClr val="29357A"/>
                </a:solidFill>
                <a:latin typeface="Tahoma"/>
                <a:cs typeface="Tahoma"/>
              </a:rPr>
              <a:t>y </a:t>
            </a:r>
            <a:r>
              <a:rPr dirty="0" sz="2450" spc="75">
                <a:solidFill>
                  <a:srgbClr val="29357A"/>
                </a:solidFill>
                <a:latin typeface="Verdana"/>
                <a:cs typeface="Verdana"/>
              </a:rPr>
              <a:t>through </a:t>
            </a:r>
            <a:r>
              <a:rPr dirty="0" sz="2450" spc="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5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6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450" spc="75" b="1">
                <a:solidFill>
                  <a:srgbClr val="29357A"/>
                </a:solidFill>
                <a:latin typeface="Tahoma"/>
                <a:cs typeface="Tahoma"/>
              </a:rPr>
              <a:t>in</a:t>
            </a:r>
            <a:r>
              <a:rPr dirty="0" sz="2450" spc="75" b="1">
                <a:solidFill>
                  <a:srgbClr val="26316F"/>
                </a:solidFill>
                <a:latin typeface="Tahoma"/>
                <a:cs typeface="Tahoma"/>
              </a:rPr>
              <a:t>te</a:t>
            </a:r>
            <a:r>
              <a:rPr dirty="0" sz="2450" spc="75" b="1">
                <a:solidFill>
                  <a:srgbClr val="29357A"/>
                </a:solidFill>
                <a:latin typeface="Tahoma"/>
                <a:cs typeface="Tahoma"/>
              </a:rPr>
              <a:t>gr</a:t>
            </a:r>
            <a:r>
              <a:rPr dirty="0" sz="2450" spc="7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450" spc="75" b="1">
                <a:solidFill>
                  <a:srgbClr val="29357A"/>
                </a:solidFill>
                <a:latin typeface="Tahoma"/>
                <a:cs typeface="Tahoma"/>
              </a:rPr>
              <a:t>tin</a:t>
            </a:r>
            <a:r>
              <a:rPr dirty="0" sz="2450" spc="75" b="1">
                <a:solidFill>
                  <a:srgbClr val="26316F"/>
                </a:solidFill>
                <a:latin typeface="Tahoma"/>
                <a:cs typeface="Tahoma"/>
              </a:rPr>
              <a:t>g </a:t>
            </a:r>
            <a:r>
              <a:rPr dirty="0" sz="2450" spc="110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450" spc="110" b="1">
                <a:solidFill>
                  <a:srgbClr val="29357A"/>
                </a:solidFill>
                <a:latin typeface="Tahoma"/>
                <a:cs typeface="Tahoma"/>
              </a:rPr>
              <a:t>ul</a:t>
            </a:r>
            <a:r>
              <a:rPr dirty="0" sz="2450" spc="11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450" spc="110" b="1">
                <a:solidFill>
                  <a:srgbClr val="29357A"/>
                </a:solidFill>
                <a:latin typeface="Tahoma"/>
                <a:cs typeface="Tahoma"/>
              </a:rPr>
              <a:t>imoda</a:t>
            </a:r>
            <a:r>
              <a:rPr dirty="0" sz="2450" spc="110" b="1">
                <a:solidFill>
                  <a:srgbClr val="26316F"/>
                </a:solidFill>
                <a:latin typeface="Tahoma"/>
                <a:cs typeface="Tahoma"/>
              </a:rPr>
              <a:t>l </a:t>
            </a:r>
            <a:r>
              <a:rPr dirty="0" sz="2450" spc="80" b="1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dirty="0" sz="2450" spc="8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450" spc="8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450" spc="80" b="1">
                <a:solidFill>
                  <a:srgbClr val="29357A"/>
                </a:solidFill>
                <a:latin typeface="Tahoma"/>
                <a:cs typeface="Tahoma"/>
              </a:rPr>
              <a:t>a </a:t>
            </a:r>
            <a:r>
              <a:rPr dirty="0" sz="2450" spc="-130">
                <a:solidFill>
                  <a:srgbClr val="26316F"/>
                </a:solidFill>
                <a:latin typeface="Verdana"/>
                <a:cs typeface="Verdana"/>
              </a:rPr>
              <a:t>(t</a:t>
            </a:r>
            <a:r>
              <a:rPr dirty="0" sz="2450" spc="-1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3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450" spc="-130">
                <a:solidFill>
                  <a:srgbClr val="29357A"/>
                </a:solidFill>
                <a:latin typeface="Verdana"/>
                <a:cs typeface="Verdana"/>
              </a:rPr>
              <a:t>t, </a:t>
            </a:r>
            <a:r>
              <a:rPr dirty="0" sz="2450" spc="-12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14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305">
                <a:solidFill>
                  <a:srgbClr val="29357A"/>
                </a:solidFill>
                <a:latin typeface="Verdana"/>
                <a:cs typeface="Verdana"/>
              </a:rPr>
              <a:t>)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65" b="1">
                <a:solidFill>
                  <a:srgbClr val="29357A"/>
                </a:solidFill>
                <a:latin typeface="Tahoma"/>
                <a:cs typeface="Tahoma"/>
              </a:rPr>
              <a:t>d</a:t>
            </a:r>
            <a:r>
              <a:rPr dirty="0" sz="2450" spc="8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450" spc="20" b="1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dirty="0" sz="2450" spc="10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450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2450" spc="100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450" spc="160" b="1">
                <a:solidFill>
                  <a:srgbClr val="29357A"/>
                </a:solidFill>
                <a:latin typeface="Tahoma"/>
                <a:cs typeface="Tahoma"/>
              </a:rPr>
              <a:t>p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450" spc="15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450" spc="190" b="1">
                <a:solidFill>
                  <a:srgbClr val="26316F"/>
                </a:solidFill>
                <a:latin typeface="Tahoma"/>
                <a:cs typeface="Tahoma"/>
              </a:rPr>
              <a:t>g</a:t>
            </a:r>
            <a:r>
              <a:rPr dirty="0" sz="2450" spc="-2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450" spc="125" b="1">
                <a:solidFill>
                  <a:srgbClr val="29357A"/>
                </a:solidFill>
                <a:latin typeface="Tahoma"/>
                <a:cs typeface="Tahoma"/>
              </a:rPr>
              <a:t>u</a:t>
            </a:r>
            <a:r>
              <a:rPr dirty="0" sz="2450" spc="4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450" spc="10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450" spc="-2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450" spc="-80" b="1">
                <a:solidFill>
                  <a:srgbClr val="29357A"/>
                </a:solidFill>
                <a:latin typeface="Tahoma"/>
                <a:cs typeface="Tahoma"/>
              </a:rPr>
              <a:t>-  </a:t>
            </a:r>
            <a:r>
              <a:rPr dirty="0" sz="2450" spc="85" b="1">
                <a:solidFill>
                  <a:srgbClr val="26316F"/>
                </a:solidFill>
                <a:latin typeface="Tahoma"/>
                <a:cs typeface="Tahoma"/>
              </a:rPr>
              <a:t>fri</a:t>
            </a:r>
            <a:r>
              <a:rPr dirty="0" sz="2450" spc="8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450" spc="8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450" spc="85" b="1">
                <a:solidFill>
                  <a:srgbClr val="29357A"/>
                </a:solidFill>
                <a:latin typeface="Tahoma"/>
                <a:cs typeface="Tahoma"/>
              </a:rPr>
              <a:t>dl</a:t>
            </a:r>
            <a:r>
              <a:rPr dirty="0" sz="2450" spc="85" b="1">
                <a:solidFill>
                  <a:srgbClr val="26316F"/>
                </a:solidFill>
                <a:latin typeface="Tahoma"/>
                <a:cs typeface="Tahoma"/>
              </a:rPr>
              <a:t>y</a:t>
            </a:r>
            <a:r>
              <a:rPr dirty="0" sz="2450" spc="-2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450" spc="50" b="1">
                <a:solidFill>
                  <a:srgbClr val="26316F"/>
                </a:solidFill>
                <a:latin typeface="Tahoma"/>
                <a:cs typeface="Tahoma"/>
              </a:rPr>
              <a:t>too</a:t>
            </a:r>
            <a:r>
              <a:rPr dirty="0" sz="2450" spc="50" b="1">
                <a:solidFill>
                  <a:srgbClr val="29357A"/>
                </a:solidFill>
                <a:latin typeface="Tahoma"/>
                <a:cs typeface="Tahoma"/>
              </a:rPr>
              <a:t>ls</a:t>
            </a:r>
            <a:r>
              <a:rPr dirty="0" sz="2450" spc="-7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or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0">
                <a:solidFill>
                  <a:srgbClr val="29357A"/>
                </a:solidFill>
                <a:latin typeface="Verdana"/>
                <a:cs typeface="Verdana"/>
              </a:rPr>
              <a:t>fa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0">
                <a:solidFill>
                  <a:srgbClr val="29357A"/>
                </a:solidFill>
                <a:latin typeface="Verdana"/>
                <a:cs typeface="Verdana"/>
              </a:rPr>
              <a:t>t-ch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0">
                <a:solidFill>
                  <a:srgbClr val="29357A"/>
                </a:solidFill>
                <a:latin typeface="Verdana"/>
                <a:cs typeface="Verdana"/>
              </a:rPr>
              <a:t>ck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in</a:t>
            </a:r>
            <a:r>
              <a:rPr dirty="0" sz="2450" spc="10">
                <a:solidFill>
                  <a:srgbClr val="29357A"/>
                </a:solidFill>
                <a:latin typeface="Verdana"/>
                <a:cs typeface="Verdana"/>
              </a:rPr>
              <a:t>g.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450" spc="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75"/>
              </a:spcBef>
            </a:pP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are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26316F"/>
                </a:solidFill>
                <a:latin typeface="Verdana"/>
                <a:cs typeface="Verdana"/>
              </a:rPr>
              <a:t>esse</a:t>
            </a:r>
            <a:r>
              <a:rPr dirty="0" sz="2450">
                <a:solidFill>
                  <a:srgbClr val="29357A"/>
                </a:solidFill>
                <a:latin typeface="Verdana"/>
                <a:cs typeface="Verdana"/>
              </a:rPr>
              <a:t>nt</a:t>
            </a:r>
            <a:r>
              <a:rPr dirty="0" sz="245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>
                <a:solidFill>
                  <a:srgbClr val="29357A"/>
                </a:solidFill>
                <a:latin typeface="Verdana"/>
                <a:cs typeface="Verdana"/>
              </a:rPr>
              <a:t>al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2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50">
                <a:solidFill>
                  <a:srgbClr val="29357A"/>
                </a:solidFill>
                <a:latin typeface="Verdana"/>
                <a:cs typeface="Verdana"/>
              </a:rPr>
              <a:t>tay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4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45">
                <a:solidFill>
                  <a:srgbClr val="26316F"/>
                </a:solidFill>
                <a:latin typeface="Verdana"/>
                <a:cs typeface="Verdana"/>
              </a:rPr>
              <a:t>he</a:t>
            </a:r>
            <a:r>
              <a:rPr dirty="0" sz="2450" spc="4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in</a:t>
            </a:r>
            <a:r>
              <a:rPr dirty="0" sz="24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5">
                <a:solidFill>
                  <a:srgbClr val="26316F"/>
                </a:solidFill>
                <a:latin typeface="Verdana"/>
                <a:cs typeface="Verdana"/>
              </a:rPr>
              <a:t>th</a:t>
            </a:r>
            <a:r>
              <a:rPr dirty="0" sz="2450" spc="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ever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- </a:t>
            </a:r>
            <a:r>
              <a:rPr dirty="0" sz="2450" spc="-84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114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3500" marR="81915">
              <a:lnSpc>
                <a:spcPct val="115900"/>
              </a:lnSpc>
              <a:spcBef>
                <a:spcPts val="100"/>
              </a:spcBef>
            </a:pPr>
            <a:r>
              <a:rPr dirty="0" spc="155"/>
              <a:t>Unmasking</a:t>
            </a:r>
            <a:r>
              <a:rPr dirty="0" spc="-35"/>
              <a:t> </a:t>
            </a:r>
            <a:r>
              <a:rPr dirty="0" spc="90"/>
              <a:t>Deception:</a:t>
            </a:r>
            <a:r>
              <a:rPr dirty="0" spc="-35"/>
              <a:t> </a:t>
            </a:r>
            <a:r>
              <a:rPr dirty="0" spc="150"/>
              <a:t>Advancements</a:t>
            </a:r>
            <a:r>
              <a:rPr dirty="0" spc="-35"/>
              <a:t> </a:t>
            </a:r>
            <a:r>
              <a:rPr dirty="0" spc="85"/>
              <a:t>in</a:t>
            </a:r>
            <a:r>
              <a:rPr dirty="0" spc="-35"/>
              <a:t> </a:t>
            </a:r>
            <a:r>
              <a:rPr dirty="0" spc="110"/>
              <a:t>Fake</a:t>
            </a:r>
            <a:r>
              <a:rPr dirty="0" spc="-30"/>
              <a:t> </a:t>
            </a:r>
            <a:r>
              <a:rPr dirty="0" spc="100"/>
              <a:t>News </a:t>
            </a:r>
            <a:r>
              <a:rPr dirty="0" spc="-1000"/>
              <a:t> </a:t>
            </a:r>
            <a:r>
              <a:rPr dirty="0" spc="120"/>
              <a:t>Detection</a:t>
            </a:r>
            <a:r>
              <a:rPr dirty="0" spc="-35"/>
              <a:t> </a:t>
            </a:r>
            <a:r>
              <a:rPr dirty="0" spc="100"/>
              <a:t>with</a:t>
            </a:r>
            <a:r>
              <a:rPr dirty="0" spc="-35"/>
              <a:t> </a:t>
            </a:r>
            <a:r>
              <a:rPr dirty="0" spc="165"/>
              <a:t>NLP</a:t>
            </a:r>
            <a:r>
              <a:rPr dirty="0" spc="-35"/>
              <a:t> </a:t>
            </a:r>
            <a:r>
              <a:rPr dirty="0" spc="25"/>
              <a:t>is</a:t>
            </a:r>
            <a:r>
              <a:rPr dirty="0" spc="-35"/>
              <a:t> </a:t>
            </a:r>
            <a:r>
              <a:rPr dirty="0" spc="90"/>
              <a:t>crucial</a:t>
            </a:r>
            <a:r>
              <a:rPr dirty="0" spc="-35"/>
              <a:t> </a:t>
            </a:r>
            <a:r>
              <a:rPr dirty="0" spc="85"/>
              <a:t>in</a:t>
            </a:r>
            <a:r>
              <a:rPr dirty="0" spc="-35"/>
              <a:t> </a:t>
            </a:r>
            <a:r>
              <a:rPr dirty="0" spc="50"/>
              <a:t>today's</a:t>
            </a:r>
            <a:r>
              <a:rPr dirty="0" spc="-35"/>
              <a:t> </a:t>
            </a:r>
            <a:r>
              <a:rPr dirty="0" spc="80"/>
              <a:t>digital</a:t>
            </a:r>
            <a:r>
              <a:rPr dirty="0" spc="-35"/>
              <a:t> </a:t>
            </a:r>
            <a:r>
              <a:rPr dirty="0" spc="70"/>
              <a:t>age.</a:t>
            </a:r>
          </a:p>
          <a:p>
            <a:pPr algn="ctr" marR="5080">
              <a:lnSpc>
                <a:spcPct val="116399"/>
              </a:lnSpc>
              <a:spcBef>
                <a:spcPts val="55"/>
              </a:spcBef>
            </a:pPr>
            <a:r>
              <a:rPr dirty="0" spc="165"/>
              <a:t>NLP</a:t>
            </a:r>
            <a:r>
              <a:rPr dirty="0" spc="-35"/>
              <a:t> </a:t>
            </a:r>
            <a:r>
              <a:rPr dirty="0" spc="120"/>
              <a:t>techniques</a:t>
            </a:r>
            <a:r>
              <a:rPr dirty="0" spc="-30"/>
              <a:t> </a:t>
            </a:r>
            <a:r>
              <a:rPr dirty="0" spc="90"/>
              <a:t>provide</a:t>
            </a:r>
            <a:r>
              <a:rPr dirty="0" spc="-30"/>
              <a:t> </a:t>
            </a:r>
            <a:r>
              <a:rPr dirty="0" spc="75"/>
              <a:t>valuable</a:t>
            </a:r>
            <a:r>
              <a:rPr dirty="0" spc="-30"/>
              <a:t> </a:t>
            </a:r>
            <a:r>
              <a:rPr dirty="0" spc="60"/>
              <a:t>tools</a:t>
            </a:r>
            <a:r>
              <a:rPr dirty="0" spc="-30"/>
              <a:t> </a:t>
            </a:r>
            <a:r>
              <a:rPr dirty="0" spc="65"/>
              <a:t>to</a:t>
            </a:r>
            <a:r>
              <a:rPr dirty="0" spc="-30"/>
              <a:t> </a:t>
            </a:r>
            <a:r>
              <a:rPr dirty="0" spc="155"/>
              <a:t>combat</a:t>
            </a:r>
            <a:r>
              <a:rPr dirty="0" spc="-30"/>
              <a:t> </a:t>
            </a:r>
            <a:r>
              <a:rPr dirty="0" spc="130"/>
              <a:t>the </a:t>
            </a:r>
            <a:r>
              <a:rPr dirty="0" spc="-994"/>
              <a:t> </a:t>
            </a:r>
            <a:r>
              <a:rPr dirty="0" spc="95"/>
              <a:t>spread </a:t>
            </a:r>
            <a:r>
              <a:rPr dirty="0" spc="70"/>
              <a:t>of fake </a:t>
            </a:r>
            <a:r>
              <a:rPr dirty="0" spc="114"/>
              <a:t>news </a:t>
            </a:r>
            <a:r>
              <a:rPr dirty="0" spc="155"/>
              <a:t>and </a:t>
            </a:r>
            <a:r>
              <a:rPr dirty="0" spc="80"/>
              <a:t>preserve </a:t>
            </a:r>
            <a:r>
              <a:rPr dirty="0" spc="130"/>
              <a:t>the </a:t>
            </a:r>
            <a:r>
              <a:rPr dirty="0" spc="70"/>
              <a:t>integrity of </a:t>
            </a:r>
            <a:r>
              <a:rPr dirty="0" spc="75"/>
              <a:t> </a:t>
            </a:r>
            <a:r>
              <a:rPr dirty="0" spc="70"/>
              <a:t>information. </a:t>
            </a:r>
            <a:r>
              <a:rPr dirty="0" spc="170"/>
              <a:t>By </a:t>
            </a:r>
            <a:r>
              <a:rPr dirty="0" spc="95"/>
              <a:t>leveraging </a:t>
            </a:r>
            <a:r>
              <a:rPr dirty="0" spc="90"/>
              <a:t>linguistic </a:t>
            </a:r>
            <a:r>
              <a:rPr dirty="0" spc="55"/>
              <a:t>analysis </a:t>
            </a:r>
            <a:r>
              <a:rPr dirty="0" spc="155"/>
              <a:t>and </a:t>
            </a:r>
            <a:r>
              <a:rPr dirty="0" spc="160"/>
              <a:t> </a:t>
            </a:r>
            <a:r>
              <a:rPr dirty="0" spc="155"/>
              <a:t>machine </a:t>
            </a:r>
            <a:r>
              <a:rPr dirty="0" spc="60"/>
              <a:t>learning, </a:t>
            </a:r>
            <a:r>
              <a:rPr dirty="0" spc="114"/>
              <a:t>we </a:t>
            </a:r>
            <a:r>
              <a:rPr dirty="0" spc="150"/>
              <a:t>can </a:t>
            </a:r>
            <a:r>
              <a:rPr dirty="0" spc="110"/>
              <a:t>build </a:t>
            </a:r>
            <a:r>
              <a:rPr dirty="0" spc="60"/>
              <a:t>a </a:t>
            </a:r>
            <a:r>
              <a:rPr dirty="0" spc="140"/>
              <a:t>more </a:t>
            </a:r>
            <a:r>
              <a:rPr dirty="0" spc="75"/>
              <a:t>trustworthy </a:t>
            </a:r>
            <a:r>
              <a:rPr dirty="0" spc="80"/>
              <a:t> </a:t>
            </a:r>
            <a:r>
              <a:rPr dirty="0" spc="155"/>
              <a:t>and</a:t>
            </a:r>
            <a:r>
              <a:rPr dirty="0" spc="-40"/>
              <a:t> </a:t>
            </a:r>
            <a:r>
              <a:rPr dirty="0" spc="120"/>
              <a:t>informed</a:t>
            </a:r>
            <a:r>
              <a:rPr dirty="0" spc="-35"/>
              <a:t> </a:t>
            </a:r>
            <a:r>
              <a:rPr dirty="0" spc="40"/>
              <a:t>society.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34379" y="1742325"/>
            <a:ext cx="320611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105"/>
              <a:t>CONCLUSION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1747" y="1875682"/>
            <a:ext cx="3728720" cy="562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45" b="1">
                <a:solidFill>
                  <a:srgbClr val="FFCE00"/>
                </a:solidFill>
                <a:latin typeface="Tahoma"/>
                <a:cs typeface="Tahoma"/>
              </a:rPr>
              <a:t>I</a:t>
            </a:r>
            <a:r>
              <a:rPr dirty="0" sz="3500" spc="45" b="1">
                <a:solidFill>
                  <a:srgbClr val="FABC00"/>
                </a:solidFill>
                <a:latin typeface="Tahoma"/>
                <a:cs typeface="Tahoma"/>
              </a:rPr>
              <a:t>N</a:t>
            </a:r>
            <a:r>
              <a:rPr dirty="0" sz="3500" spc="45" b="1">
                <a:solidFill>
                  <a:srgbClr val="FFCE00"/>
                </a:solidFill>
                <a:latin typeface="Tahoma"/>
                <a:cs typeface="Tahoma"/>
              </a:rPr>
              <a:t>TR</a:t>
            </a:r>
            <a:r>
              <a:rPr dirty="0" sz="3500" spc="45" b="1">
                <a:solidFill>
                  <a:srgbClr val="FABC00"/>
                </a:solidFill>
                <a:latin typeface="Tahoma"/>
                <a:cs typeface="Tahoma"/>
              </a:rPr>
              <a:t>ODUCTION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0901" y="3275838"/>
            <a:ext cx="5812155" cy="1711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dirty="0" sz="3150" spc="135" b="1">
                <a:solidFill>
                  <a:srgbClr val="29357A"/>
                </a:solidFill>
                <a:latin typeface="Tahoma"/>
                <a:cs typeface="Tahoma"/>
              </a:rPr>
              <a:t>Unm</a:t>
            </a:r>
            <a:r>
              <a:rPr dirty="0" sz="3150" spc="13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3150" spc="13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3150" spc="135" b="1">
                <a:solidFill>
                  <a:srgbClr val="26316F"/>
                </a:solidFill>
                <a:latin typeface="Tahoma"/>
                <a:cs typeface="Tahoma"/>
              </a:rPr>
              <a:t>kin</a:t>
            </a:r>
            <a:r>
              <a:rPr dirty="0" sz="3150" spc="135" b="1">
                <a:solidFill>
                  <a:srgbClr val="29357A"/>
                </a:solidFill>
                <a:latin typeface="Tahoma"/>
                <a:cs typeface="Tahoma"/>
              </a:rPr>
              <a:t>g </a:t>
            </a:r>
            <a:r>
              <a:rPr dirty="0" sz="3150" spc="35" b="1">
                <a:solidFill>
                  <a:srgbClr val="29357A"/>
                </a:solidFill>
                <a:latin typeface="Tahoma"/>
                <a:cs typeface="Tahoma"/>
              </a:rPr>
              <a:t>Dece</a:t>
            </a:r>
            <a:r>
              <a:rPr dirty="0" sz="3150" spc="35" b="1">
                <a:solidFill>
                  <a:srgbClr val="26316F"/>
                </a:solidFill>
                <a:latin typeface="Tahoma"/>
                <a:cs typeface="Tahoma"/>
              </a:rPr>
              <a:t>pti</a:t>
            </a:r>
            <a:r>
              <a:rPr dirty="0" sz="3150" spc="35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3150" spc="3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3150" spc="35">
                <a:solidFill>
                  <a:srgbClr val="26316F"/>
                </a:solidFill>
                <a:latin typeface="Verdana"/>
                <a:cs typeface="Verdana"/>
              </a:rPr>
              <a:t>: </a:t>
            </a:r>
            <a:r>
              <a:rPr dirty="0" sz="3150" spc="4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8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-21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1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1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28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-10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11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1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150" spc="-4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3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9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17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3150" spc="-8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31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1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150" spc="14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18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31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15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19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150" spc="9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150" spc="3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09290" cy="2647315"/>
          </a:xfrm>
          <a:custGeom>
            <a:avLst/>
            <a:gdLst/>
            <a:ahLst/>
            <a:cxnLst/>
            <a:rect l="l" t="t" r="r" b="b"/>
            <a:pathLst>
              <a:path w="3209290" h="2647315">
                <a:moveTo>
                  <a:pt x="2201776" y="2211212"/>
                </a:moveTo>
                <a:lnTo>
                  <a:pt x="817620" y="2211212"/>
                </a:lnTo>
                <a:lnTo>
                  <a:pt x="862571" y="2210806"/>
                </a:lnTo>
                <a:lnTo>
                  <a:pt x="907533" y="2209365"/>
                </a:lnTo>
                <a:lnTo>
                  <a:pt x="952487" y="2206886"/>
                </a:lnTo>
                <a:lnTo>
                  <a:pt x="997414" y="2203366"/>
                </a:lnTo>
                <a:lnTo>
                  <a:pt x="1042294" y="2198802"/>
                </a:lnTo>
                <a:lnTo>
                  <a:pt x="1087111" y="2193193"/>
                </a:lnTo>
                <a:lnTo>
                  <a:pt x="1131843" y="2186534"/>
                </a:lnTo>
                <a:lnTo>
                  <a:pt x="1176473" y="2178824"/>
                </a:lnTo>
                <a:lnTo>
                  <a:pt x="1220981" y="2170060"/>
                </a:lnTo>
                <a:lnTo>
                  <a:pt x="1265348" y="2160239"/>
                </a:lnTo>
                <a:lnTo>
                  <a:pt x="1309557" y="2149359"/>
                </a:lnTo>
                <a:lnTo>
                  <a:pt x="1353587" y="2137416"/>
                </a:lnTo>
                <a:lnTo>
                  <a:pt x="1397419" y="2124409"/>
                </a:lnTo>
                <a:lnTo>
                  <a:pt x="1441036" y="2110334"/>
                </a:lnTo>
                <a:lnTo>
                  <a:pt x="1484417" y="2095189"/>
                </a:lnTo>
                <a:lnTo>
                  <a:pt x="1527545" y="2078972"/>
                </a:lnTo>
                <a:lnTo>
                  <a:pt x="1570399" y="2061679"/>
                </a:lnTo>
                <a:lnTo>
                  <a:pt x="1612962" y="2043307"/>
                </a:lnTo>
                <a:lnTo>
                  <a:pt x="1655214" y="2023855"/>
                </a:lnTo>
                <a:lnTo>
                  <a:pt x="1697136" y="2003320"/>
                </a:lnTo>
                <a:lnTo>
                  <a:pt x="1738710" y="1981698"/>
                </a:lnTo>
                <a:lnTo>
                  <a:pt x="1779916" y="1958988"/>
                </a:lnTo>
                <a:lnTo>
                  <a:pt x="1820736" y="1935186"/>
                </a:lnTo>
                <a:lnTo>
                  <a:pt x="1861150" y="1910290"/>
                </a:lnTo>
                <a:lnTo>
                  <a:pt x="1901140" y="1884297"/>
                </a:lnTo>
                <a:lnTo>
                  <a:pt x="1940687" y="1857205"/>
                </a:lnTo>
                <a:lnTo>
                  <a:pt x="1979772" y="1829010"/>
                </a:lnTo>
                <a:lnTo>
                  <a:pt x="2018161" y="1799876"/>
                </a:lnTo>
                <a:lnTo>
                  <a:pt x="2055631" y="1769977"/>
                </a:lnTo>
                <a:lnTo>
                  <a:pt x="2092180" y="1739333"/>
                </a:lnTo>
                <a:lnTo>
                  <a:pt x="2127803" y="1707962"/>
                </a:lnTo>
                <a:lnTo>
                  <a:pt x="2162499" y="1675884"/>
                </a:lnTo>
                <a:lnTo>
                  <a:pt x="2196264" y="1643118"/>
                </a:lnTo>
                <a:lnTo>
                  <a:pt x="2229095" y="1609681"/>
                </a:lnTo>
                <a:lnTo>
                  <a:pt x="2260989" y="1575594"/>
                </a:lnTo>
                <a:lnTo>
                  <a:pt x="2291944" y="1540874"/>
                </a:lnTo>
                <a:lnTo>
                  <a:pt x="2321956" y="1505542"/>
                </a:lnTo>
                <a:lnTo>
                  <a:pt x="2351022" y="1469615"/>
                </a:lnTo>
                <a:lnTo>
                  <a:pt x="2379140" y="1433113"/>
                </a:lnTo>
                <a:lnTo>
                  <a:pt x="2406305" y="1396054"/>
                </a:lnTo>
                <a:lnTo>
                  <a:pt x="2432517" y="1358458"/>
                </a:lnTo>
                <a:lnTo>
                  <a:pt x="2457770" y="1320342"/>
                </a:lnTo>
                <a:lnTo>
                  <a:pt x="2482063" y="1281727"/>
                </a:lnTo>
                <a:lnTo>
                  <a:pt x="2505393" y="1242631"/>
                </a:lnTo>
                <a:lnTo>
                  <a:pt x="2527756" y="1203073"/>
                </a:lnTo>
                <a:lnTo>
                  <a:pt x="2549149" y="1163071"/>
                </a:lnTo>
                <a:lnTo>
                  <a:pt x="2569570" y="1122645"/>
                </a:lnTo>
                <a:lnTo>
                  <a:pt x="2589015" y="1081813"/>
                </a:lnTo>
                <a:lnTo>
                  <a:pt x="2607482" y="1040595"/>
                </a:lnTo>
                <a:lnTo>
                  <a:pt x="2624968" y="999008"/>
                </a:lnTo>
                <a:lnTo>
                  <a:pt x="2641469" y="957073"/>
                </a:lnTo>
                <a:lnTo>
                  <a:pt x="2656982" y="914808"/>
                </a:lnTo>
                <a:lnTo>
                  <a:pt x="2671505" y="872231"/>
                </a:lnTo>
                <a:lnTo>
                  <a:pt x="2685035" y="829362"/>
                </a:lnTo>
                <a:lnTo>
                  <a:pt x="2697568" y="786220"/>
                </a:lnTo>
                <a:lnTo>
                  <a:pt x="2709102" y="742823"/>
                </a:lnTo>
                <a:lnTo>
                  <a:pt x="2719634" y="699191"/>
                </a:lnTo>
                <a:lnTo>
                  <a:pt x="2729160" y="655341"/>
                </a:lnTo>
                <a:lnTo>
                  <a:pt x="2737678" y="611294"/>
                </a:lnTo>
                <a:lnTo>
                  <a:pt x="2745185" y="567067"/>
                </a:lnTo>
                <a:lnTo>
                  <a:pt x="2751677" y="522680"/>
                </a:lnTo>
                <a:lnTo>
                  <a:pt x="2757152" y="478152"/>
                </a:lnTo>
                <a:lnTo>
                  <a:pt x="2761607" y="433501"/>
                </a:lnTo>
                <a:lnTo>
                  <a:pt x="2765039" y="388747"/>
                </a:lnTo>
                <a:lnTo>
                  <a:pt x="2767444" y="343908"/>
                </a:lnTo>
                <a:lnTo>
                  <a:pt x="2768821" y="299003"/>
                </a:lnTo>
                <a:lnTo>
                  <a:pt x="2769165" y="254051"/>
                </a:lnTo>
                <a:lnTo>
                  <a:pt x="2768474" y="209071"/>
                </a:lnTo>
                <a:lnTo>
                  <a:pt x="2766745" y="164082"/>
                </a:lnTo>
                <a:lnTo>
                  <a:pt x="2763975" y="119102"/>
                </a:lnTo>
                <a:lnTo>
                  <a:pt x="2760161" y="74151"/>
                </a:lnTo>
                <a:lnTo>
                  <a:pt x="2755299" y="29247"/>
                </a:lnTo>
                <a:lnTo>
                  <a:pt x="2751443" y="0"/>
                </a:lnTo>
                <a:lnTo>
                  <a:pt x="3194596" y="0"/>
                </a:lnTo>
                <a:lnTo>
                  <a:pt x="3201844" y="76390"/>
                </a:lnTo>
                <a:lnTo>
                  <a:pt x="3204900" y="121308"/>
                </a:lnTo>
                <a:lnTo>
                  <a:pt x="3207108" y="166240"/>
                </a:lnTo>
                <a:lnTo>
                  <a:pt x="3208469" y="211173"/>
                </a:lnTo>
                <a:lnTo>
                  <a:pt x="3208987" y="256095"/>
                </a:lnTo>
                <a:lnTo>
                  <a:pt x="3208662" y="300992"/>
                </a:lnTo>
                <a:lnTo>
                  <a:pt x="3207497" y="345853"/>
                </a:lnTo>
                <a:lnTo>
                  <a:pt x="3205494" y="390665"/>
                </a:lnTo>
                <a:lnTo>
                  <a:pt x="3202654" y="435415"/>
                </a:lnTo>
                <a:lnTo>
                  <a:pt x="3198981" y="480091"/>
                </a:lnTo>
                <a:lnTo>
                  <a:pt x="3194474" y="524681"/>
                </a:lnTo>
                <a:lnTo>
                  <a:pt x="3189138" y="569172"/>
                </a:lnTo>
                <a:lnTo>
                  <a:pt x="3182973" y="613550"/>
                </a:lnTo>
                <a:lnTo>
                  <a:pt x="3175982" y="657805"/>
                </a:lnTo>
                <a:lnTo>
                  <a:pt x="3168166" y="701923"/>
                </a:lnTo>
                <a:lnTo>
                  <a:pt x="3159528" y="745892"/>
                </a:lnTo>
                <a:lnTo>
                  <a:pt x="3150069" y="789699"/>
                </a:lnTo>
                <a:lnTo>
                  <a:pt x="3139792" y="833332"/>
                </a:lnTo>
                <a:lnTo>
                  <a:pt x="3128698" y="876779"/>
                </a:lnTo>
                <a:lnTo>
                  <a:pt x="3116790" y="920026"/>
                </a:lnTo>
                <a:lnTo>
                  <a:pt x="3104069" y="963061"/>
                </a:lnTo>
                <a:lnTo>
                  <a:pt x="3090537" y="1005872"/>
                </a:lnTo>
                <a:lnTo>
                  <a:pt x="3076197" y="1048446"/>
                </a:lnTo>
                <a:lnTo>
                  <a:pt x="3061051" y="1090771"/>
                </a:lnTo>
                <a:lnTo>
                  <a:pt x="3045099" y="1132834"/>
                </a:lnTo>
                <a:lnTo>
                  <a:pt x="3028345" y="1174623"/>
                </a:lnTo>
                <a:lnTo>
                  <a:pt x="3010790" y="1216125"/>
                </a:lnTo>
                <a:lnTo>
                  <a:pt x="2992437" y="1257328"/>
                </a:lnTo>
                <a:lnTo>
                  <a:pt x="2973287" y="1298219"/>
                </a:lnTo>
                <a:lnTo>
                  <a:pt x="2953342" y="1338785"/>
                </a:lnTo>
                <a:lnTo>
                  <a:pt x="2932604" y="1379015"/>
                </a:lnTo>
                <a:lnTo>
                  <a:pt x="2911075" y="1418895"/>
                </a:lnTo>
                <a:lnTo>
                  <a:pt x="2888758" y="1458414"/>
                </a:lnTo>
                <a:lnTo>
                  <a:pt x="2865653" y="1497557"/>
                </a:lnTo>
                <a:lnTo>
                  <a:pt x="2841764" y="1536314"/>
                </a:lnTo>
                <a:lnTo>
                  <a:pt x="2817092" y="1574672"/>
                </a:lnTo>
                <a:lnTo>
                  <a:pt x="2791639" y="1612617"/>
                </a:lnTo>
                <a:lnTo>
                  <a:pt x="2765407" y="1650138"/>
                </a:lnTo>
                <a:lnTo>
                  <a:pt x="2738398" y="1687222"/>
                </a:lnTo>
                <a:lnTo>
                  <a:pt x="2710614" y="1723857"/>
                </a:lnTo>
                <a:lnTo>
                  <a:pt x="2682056" y="1760030"/>
                </a:lnTo>
                <a:lnTo>
                  <a:pt x="2652728" y="1795728"/>
                </a:lnTo>
                <a:lnTo>
                  <a:pt x="2622631" y="1830938"/>
                </a:lnTo>
                <a:lnTo>
                  <a:pt x="2591767" y="1865650"/>
                </a:lnTo>
                <a:lnTo>
                  <a:pt x="2560137" y="1899849"/>
                </a:lnTo>
                <a:lnTo>
                  <a:pt x="2527745" y="1933524"/>
                </a:lnTo>
                <a:lnTo>
                  <a:pt x="2494591" y="1966661"/>
                </a:lnTo>
                <a:lnTo>
                  <a:pt x="2460678" y="1999249"/>
                </a:lnTo>
                <a:lnTo>
                  <a:pt x="2426008" y="2031275"/>
                </a:lnTo>
                <a:lnTo>
                  <a:pt x="2390582" y="2062726"/>
                </a:lnTo>
                <a:lnTo>
                  <a:pt x="2354404" y="2093590"/>
                </a:lnTo>
                <a:lnTo>
                  <a:pt x="2317474" y="2123855"/>
                </a:lnTo>
                <a:lnTo>
                  <a:pt x="2279795" y="2153507"/>
                </a:lnTo>
                <a:lnTo>
                  <a:pt x="2241368" y="2182534"/>
                </a:lnTo>
                <a:lnTo>
                  <a:pt x="2202360" y="2210806"/>
                </a:lnTo>
                <a:lnTo>
                  <a:pt x="2201776" y="2211212"/>
                </a:lnTo>
                <a:close/>
              </a:path>
              <a:path w="3209290" h="2647315">
                <a:moveTo>
                  <a:pt x="963212" y="2646863"/>
                </a:moveTo>
                <a:lnTo>
                  <a:pt x="682320" y="2646863"/>
                </a:lnTo>
                <a:lnTo>
                  <a:pt x="643734" y="2644337"/>
                </a:lnTo>
                <a:lnTo>
                  <a:pt x="599076" y="2640575"/>
                </a:lnTo>
                <a:lnTo>
                  <a:pt x="554503" y="2635981"/>
                </a:lnTo>
                <a:lnTo>
                  <a:pt x="510028" y="2630557"/>
                </a:lnTo>
                <a:lnTo>
                  <a:pt x="465663" y="2624305"/>
                </a:lnTo>
                <a:lnTo>
                  <a:pt x="421422" y="2617226"/>
                </a:lnTo>
                <a:lnTo>
                  <a:pt x="377315" y="2609323"/>
                </a:lnTo>
                <a:lnTo>
                  <a:pt x="333357" y="2600596"/>
                </a:lnTo>
                <a:lnTo>
                  <a:pt x="289559" y="2591048"/>
                </a:lnTo>
                <a:lnTo>
                  <a:pt x="245934" y="2580680"/>
                </a:lnTo>
                <a:lnTo>
                  <a:pt x="202495" y="2569495"/>
                </a:lnTo>
                <a:lnTo>
                  <a:pt x="159253" y="2557494"/>
                </a:lnTo>
                <a:lnTo>
                  <a:pt x="116223" y="2544678"/>
                </a:lnTo>
                <a:lnTo>
                  <a:pt x="73416" y="2531050"/>
                </a:lnTo>
                <a:lnTo>
                  <a:pt x="30844" y="2516611"/>
                </a:lnTo>
                <a:lnTo>
                  <a:pt x="0" y="2505499"/>
                </a:lnTo>
                <a:lnTo>
                  <a:pt x="0" y="2029931"/>
                </a:lnTo>
                <a:lnTo>
                  <a:pt x="31927" y="2044488"/>
                </a:lnTo>
                <a:lnTo>
                  <a:pt x="73448" y="2062265"/>
                </a:lnTo>
                <a:lnTo>
                  <a:pt x="115319" y="2079054"/>
                </a:lnTo>
                <a:lnTo>
                  <a:pt x="157524" y="2094854"/>
                </a:lnTo>
                <a:lnTo>
                  <a:pt x="200041" y="2109660"/>
                </a:lnTo>
                <a:lnTo>
                  <a:pt x="242854" y="2123471"/>
                </a:lnTo>
                <a:lnTo>
                  <a:pt x="285942" y="2136284"/>
                </a:lnTo>
                <a:lnTo>
                  <a:pt x="329287" y="2148096"/>
                </a:lnTo>
                <a:lnTo>
                  <a:pt x="372870" y="2158904"/>
                </a:lnTo>
                <a:lnTo>
                  <a:pt x="416672" y="2168707"/>
                </a:lnTo>
                <a:lnTo>
                  <a:pt x="460674" y="2177500"/>
                </a:lnTo>
                <a:lnTo>
                  <a:pt x="504857" y="2185283"/>
                </a:lnTo>
                <a:lnTo>
                  <a:pt x="549202" y="2192050"/>
                </a:lnTo>
                <a:lnTo>
                  <a:pt x="593690" y="2197802"/>
                </a:lnTo>
                <a:lnTo>
                  <a:pt x="638303" y="2202533"/>
                </a:lnTo>
                <a:lnTo>
                  <a:pt x="683022" y="2206243"/>
                </a:lnTo>
                <a:lnTo>
                  <a:pt x="727826" y="2208928"/>
                </a:lnTo>
                <a:lnTo>
                  <a:pt x="772699" y="2210585"/>
                </a:lnTo>
                <a:lnTo>
                  <a:pt x="817620" y="2211212"/>
                </a:lnTo>
                <a:lnTo>
                  <a:pt x="2201776" y="2211212"/>
                </a:lnTo>
                <a:lnTo>
                  <a:pt x="2163003" y="2238160"/>
                </a:lnTo>
                <a:lnTo>
                  <a:pt x="2123264" y="2264629"/>
                </a:lnTo>
                <a:lnTo>
                  <a:pt x="2083172" y="2290204"/>
                </a:lnTo>
                <a:lnTo>
                  <a:pt x="2042738" y="2314887"/>
                </a:lnTo>
                <a:lnTo>
                  <a:pt x="2001976" y="2338680"/>
                </a:lnTo>
                <a:lnTo>
                  <a:pt x="1960897" y="2361584"/>
                </a:lnTo>
                <a:lnTo>
                  <a:pt x="1919515" y="2383602"/>
                </a:lnTo>
                <a:lnTo>
                  <a:pt x="1877842" y="2404734"/>
                </a:lnTo>
                <a:lnTo>
                  <a:pt x="1835890" y="2424984"/>
                </a:lnTo>
                <a:lnTo>
                  <a:pt x="1793672" y="2444352"/>
                </a:lnTo>
                <a:lnTo>
                  <a:pt x="1751200" y="2462840"/>
                </a:lnTo>
                <a:lnTo>
                  <a:pt x="1708488" y="2480451"/>
                </a:lnTo>
                <a:lnTo>
                  <a:pt x="1665548" y="2497185"/>
                </a:lnTo>
                <a:lnTo>
                  <a:pt x="1622391" y="2513045"/>
                </a:lnTo>
                <a:lnTo>
                  <a:pt x="1579031" y="2528033"/>
                </a:lnTo>
                <a:lnTo>
                  <a:pt x="1535481" y="2542149"/>
                </a:lnTo>
                <a:lnTo>
                  <a:pt x="1491752" y="2555397"/>
                </a:lnTo>
                <a:lnTo>
                  <a:pt x="1447858" y="2567777"/>
                </a:lnTo>
                <a:lnTo>
                  <a:pt x="1403810" y="2579292"/>
                </a:lnTo>
                <a:lnTo>
                  <a:pt x="1359622" y="2589943"/>
                </a:lnTo>
                <a:lnTo>
                  <a:pt x="1315306" y="2599732"/>
                </a:lnTo>
                <a:lnTo>
                  <a:pt x="1270875" y="2608661"/>
                </a:lnTo>
                <a:lnTo>
                  <a:pt x="1226340" y="2616732"/>
                </a:lnTo>
                <a:lnTo>
                  <a:pt x="1181715" y="2623946"/>
                </a:lnTo>
                <a:lnTo>
                  <a:pt x="1137013" y="2630305"/>
                </a:lnTo>
                <a:lnTo>
                  <a:pt x="1092245" y="2635811"/>
                </a:lnTo>
                <a:lnTo>
                  <a:pt x="1047424" y="2640465"/>
                </a:lnTo>
                <a:lnTo>
                  <a:pt x="1002563" y="2644270"/>
                </a:lnTo>
                <a:lnTo>
                  <a:pt x="963212" y="2646863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5042" y="258759"/>
            <a:ext cx="17803495" cy="10028555"/>
            <a:chOff x="485042" y="258759"/>
            <a:chExt cx="17803495" cy="10028555"/>
          </a:xfrm>
        </p:grpSpPr>
        <p:sp>
          <p:nvSpPr>
            <p:cNvPr id="4" name="object 4"/>
            <p:cNvSpPr/>
            <p:nvPr/>
          </p:nvSpPr>
          <p:spPr>
            <a:xfrm>
              <a:off x="15044437" y="7397300"/>
              <a:ext cx="3243580" cy="2889885"/>
            </a:xfrm>
            <a:custGeom>
              <a:avLst/>
              <a:gdLst/>
              <a:ahLst/>
              <a:cxnLst/>
              <a:rect l="l" t="t" r="r" b="b"/>
              <a:pathLst>
                <a:path w="3243580" h="2889884">
                  <a:moveTo>
                    <a:pt x="548407" y="2889699"/>
                  </a:moveTo>
                  <a:lnTo>
                    <a:pt x="0" y="2889699"/>
                  </a:lnTo>
                  <a:lnTo>
                    <a:pt x="3738" y="2844969"/>
                  </a:lnTo>
                  <a:lnTo>
                    <a:pt x="8397" y="2797794"/>
                  </a:lnTo>
                  <a:lnTo>
                    <a:pt x="13744" y="2750884"/>
                  </a:lnTo>
                  <a:lnTo>
                    <a:pt x="19794" y="2704085"/>
                  </a:lnTo>
                  <a:lnTo>
                    <a:pt x="26539" y="2657439"/>
                  </a:lnTo>
                  <a:lnTo>
                    <a:pt x="33968" y="2611017"/>
                  </a:lnTo>
                  <a:lnTo>
                    <a:pt x="42073" y="2564824"/>
                  </a:lnTo>
                  <a:lnTo>
                    <a:pt x="50851" y="2518867"/>
                  </a:lnTo>
                  <a:lnTo>
                    <a:pt x="60295" y="2473150"/>
                  </a:lnTo>
                  <a:lnTo>
                    <a:pt x="70401" y="2427678"/>
                  </a:lnTo>
                  <a:lnTo>
                    <a:pt x="81162" y="2382457"/>
                  </a:lnTo>
                  <a:lnTo>
                    <a:pt x="92575" y="2337491"/>
                  </a:lnTo>
                  <a:lnTo>
                    <a:pt x="104633" y="2292787"/>
                  </a:lnTo>
                  <a:lnTo>
                    <a:pt x="117332" y="2248350"/>
                  </a:lnTo>
                  <a:lnTo>
                    <a:pt x="130666" y="2204184"/>
                  </a:lnTo>
                  <a:lnTo>
                    <a:pt x="144629" y="2160295"/>
                  </a:lnTo>
                  <a:lnTo>
                    <a:pt x="159217" y="2116688"/>
                  </a:lnTo>
                  <a:lnTo>
                    <a:pt x="174424" y="2073369"/>
                  </a:lnTo>
                  <a:lnTo>
                    <a:pt x="190246" y="2030343"/>
                  </a:lnTo>
                  <a:lnTo>
                    <a:pt x="206676" y="1987615"/>
                  </a:lnTo>
                  <a:lnTo>
                    <a:pt x="223709" y="1945190"/>
                  </a:lnTo>
                  <a:lnTo>
                    <a:pt x="241341" y="1903074"/>
                  </a:lnTo>
                  <a:lnTo>
                    <a:pt x="259566" y="1861272"/>
                  </a:lnTo>
                  <a:lnTo>
                    <a:pt x="278378" y="1819789"/>
                  </a:lnTo>
                  <a:lnTo>
                    <a:pt x="297773" y="1778630"/>
                  </a:lnTo>
                  <a:lnTo>
                    <a:pt x="317745" y="1737801"/>
                  </a:lnTo>
                  <a:lnTo>
                    <a:pt x="338289" y="1697307"/>
                  </a:lnTo>
                  <a:lnTo>
                    <a:pt x="359400" y="1657153"/>
                  </a:lnTo>
                  <a:lnTo>
                    <a:pt x="381072" y="1617344"/>
                  </a:lnTo>
                  <a:lnTo>
                    <a:pt x="403300" y="1577887"/>
                  </a:lnTo>
                  <a:lnTo>
                    <a:pt x="426078" y="1538785"/>
                  </a:lnTo>
                  <a:lnTo>
                    <a:pt x="449403" y="1500044"/>
                  </a:lnTo>
                  <a:lnTo>
                    <a:pt x="473268" y="1461670"/>
                  </a:lnTo>
                  <a:lnTo>
                    <a:pt x="497667" y="1423668"/>
                  </a:lnTo>
                  <a:lnTo>
                    <a:pt x="522597" y="1386043"/>
                  </a:lnTo>
                  <a:lnTo>
                    <a:pt x="548051" y="1348800"/>
                  </a:lnTo>
                  <a:lnTo>
                    <a:pt x="574024" y="1311945"/>
                  </a:lnTo>
                  <a:lnTo>
                    <a:pt x="600511" y="1275483"/>
                  </a:lnTo>
                  <a:lnTo>
                    <a:pt x="627507" y="1239419"/>
                  </a:lnTo>
                  <a:lnTo>
                    <a:pt x="655006" y="1203758"/>
                  </a:lnTo>
                  <a:lnTo>
                    <a:pt x="683004" y="1168506"/>
                  </a:lnTo>
                  <a:lnTo>
                    <a:pt x="711494" y="1133668"/>
                  </a:lnTo>
                  <a:lnTo>
                    <a:pt x="740472" y="1099249"/>
                  </a:lnTo>
                  <a:lnTo>
                    <a:pt x="769933" y="1065254"/>
                  </a:lnTo>
                  <a:lnTo>
                    <a:pt x="799870" y="1031689"/>
                  </a:lnTo>
                  <a:lnTo>
                    <a:pt x="830280" y="998559"/>
                  </a:lnTo>
                  <a:lnTo>
                    <a:pt x="861156" y="965870"/>
                  </a:lnTo>
                  <a:lnTo>
                    <a:pt x="892493" y="933625"/>
                  </a:lnTo>
                  <a:lnTo>
                    <a:pt x="924286" y="901832"/>
                  </a:lnTo>
                  <a:lnTo>
                    <a:pt x="956531" y="870495"/>
                  </a:lnTo>
                  <a:lnTo>
                    <a:pt x="989220" y="839619"/>
                  </a:lnTo>
                  <a:lnTo>
                    <a:pt x="1022350" y="809209"/>
                  </a:lnTo>
                  <a:lnTo>
                    <a:pt x="1055915" y="779272"/>
                  </a:lnTo>
                  <a:lnTo>
                    <a:pt x="1089909" y="749812"/>
                  </a:lnTo>
                  <a:lnTo>
                    <a:pt x="1124328" y="720833"/>
                  </a:lnTo>
                  <a:lnTo>
                    <a:pt x="1159167" y="692343"/>
                  </a:lnTo>
                  <a:lnTo>
                    <a:pt x="1194419" y="664345"/>
                  </a:lnTo>
                  <a:lnTo>
                    <a:pt x="1230080" y="636846"/>
                  </a:lnTo>
                  <a:lnTo>
                    <a:pt x="1266144" y="609850"/>
                  </a:lnTo>
                  <a:lnTo>
                    <a:pt x="1302606" y="583363"/>
                  </a:lnTo>
                  <a:lnTo>
                    <a:pt x="1339461" y="557390"/>
                  </a:lnTo>
                  <a:lnTo>
                    <a:pt x="1376704" y="531936"/>
                  </a:lnTo>
                  <a:lnTo>
                    <a:pt x="1414329" y="507006"/>
                  </a:lnTo>
                  <a:lnTo>
                    <a:pt x="1452331" y="482607"/>
                  </a:lnTo>
                  <a:lnTo>
                    <a:pt x="1490705" y="458742"/>
                  </a:lnTo>
                  <a:lnTo>
                    <a:pt x="1529446" y="435417"/>
                  </a:lnTo>
                  <a:lnTo>
                    <a:pt x="1568547" y="412639"/>
                  </a:lnTo>
                  <a:lnTo>
                    <a:pt x="1608005" y="390411"/>
                  </a:lnTo>
                  <a:lnTo>
                    <a:pt x="1647814" y="368739"/>
                  </a:lnTo>
                  <a:lnTo>
                    <a:pt x="1687968" y="347628"/>
                  </a:lnTo>
                  <a:lnTo>
                    <a:pt x="1728462" y="327084"/>
                  </a:lnTo>
                  <a:lnTo>
                    <a:pt x="1769291" y="307112"/>
                  </a:lnTo>
                  <a:lnTo>
                    <a:pt x="1810450" y="287717"/>
                  </a:lnTo>
                  <a:lnTo>
                    <a:pt x="1851933" y="268905"/>
                  </a:lnTo>
                  <a:lnTo>
                    <a:pt x="1893735" y="250680"/>
                  </a:lnTo>
                  <a:lnTo>
                    <a:pt x="1935851" y="233048"/>
                  </a:lnTo>
                  <a:lnTo>
                    <a:pt x="1978276" y="216015"/>
                  </a:lnTo>
                  <a:lnTo>
                    <a:pt x="2021004" y="199585"/>
                  </a:lnTo>
                  <a:lnTo>
                    <a:pt x="2064030" y="183763"/>
                  </a:lnTo>
                  <a:lnTo>
                    <a:pt x="2107349" y="168556"/>
                  </a:lnTo>
                  <a:lnTo>
                    <a:pt x="2150956" y="153968"/>
                  </a:lnTo>
                  <a:lnTo>
                    <a:pt x="2194845" y="140005"/>
                  </a:lnTo>
                  <a:lnTo>
                    <a:pt x="2239010" y="126671"/>
                  </a:lnTo>
                  <a:lnTo>
                    <a:pt x="2283448" y="113972"/>
                  </a:lnTo>
                  <a:lnTo>
                    <a:pt x="2328152" y="101914"/>
                  </a:lnTo>
                  <a:lnTo>
                    <a:pt x="2373117" y="90501"/>
                  </a:lnTo>
                  <a:lnTo>
                    <a:pt x="2418338" y="79740"/>
                  </a:lnTo>
                  <a:lnTo>
                    <a:pt x="2463810" y="69634"/>
                  </a:lnTo>
                  <a:lnTo>
                    <a:pt x="2509528" y="60190"/>
                  </a:lnTo>
                  <a:lnTo>
                    <a:pt x="2555485" y="51412"/>
                  </a:lnTo>
                  <a:lnTo>
                    <a:pt x="2601678" y="43307"/>
                  </a:lnTo>
                  <a:lnTo>
                    <a:pt x="2648100" y="35878"/>
                  </a:lnTo>
                  <a:lnTo>
                    <a:pt x="2694746" y="29132"/>
                  </a:lnTo>
                  <a:lnTo>
                    <a:pt x="2741611" y="23074"/>
                  </a:lnTo>
                  <a:lnTo>
                    <a:pt x="2788691" y="17709"/>
                  </a:lnTo>
                  <a:lnTo>
                    <a:pt x="2835978" y="13042"/>
                  </a:lnTo>
                  <a:lnTo>
                    <a:pt x="2883469" y="9079"/>
                  </a:lnTo>
                  <a:lnTo>
                    <a:pt x="2931159" y="5824"/>
                  </a:lnTo>
                  <a:lnTo>
                    <a:pt x="2979041" y="3284"/>
                  </a:lnTo>
                  <a:lnTo>
                    <a:pt x="3027110" y="1463"/>
                  </a:lnTo>
                  <a:lnTo>
                    <a:pt x="3075362" y="366"/>
                  </a:lnTo>
                  <a:lnTo>
                    <a:pt x="3123790" y="0"/>
                  </a:lnTo>
                  <a:lnTo>
                    <a:pt x="3173605" y="395"/>
                  </a:lnTo>
                  <a:lnTo>
                    <a:pt x="3223331" y="1579"/>
                  </a:lnTo>
                  <a:lnTo>
                    <a:pt x="3243561" y="2382"/>
                  </a:lnTo>
                  <a:lnTo>
                    <a:pt x="3243561" y="546418"/>
                  </a:lnTo>
                  <a:lnTo>
                    <a:pt x="3123790" y="546418"/>
                  </a:lnTo>
                  <a:lnTo>
                    <a:pt x="3075194" y="546865"/>
                  </a:lnTo>
                  <a:lnTo>
                    <a:pt x="3026815" y="548202"/>
                  </a:lnTo>
                  <a:lnTo>
                    <a:pt x="2978661" y="550420"/>
                  </a:lnTo>
                  <a:lnTo>
                    <a:pt x="2930741" y="553513"/>
                  </a:lnTo>
                  <a:lnTo>
                    <a:pt x="2883061" y="557471"/>
                  </a:lnTo>
                  <a:lnTo>
                    <a:pt x="2835630" y="562288"/>
                  </a:lnTo>
                  <a:lnTo>
                    <a:pt x="2788455" y="567955"/>
                  </a:lnTo>
                  <a:lnTo>
                    <a:pt x="2741545" y="574464"/>
                  </a:lnTo>
                  <a:lnTo>
                    <a:pt x="2694907" y="581809"/>
                  </a:lnTo>
                  <a:lnTo>
                    <a:pt x="2648548" y="589980"/>
                  </a:lnTo>
                  <a:lnTo>
                    <a:pt x="2602478" y="598970"/>
                  </a:lnTo>
                  <a:lnTo>
                    <a:pt x="2556703" y="608772"/>
                  </a:lnTo>
                  <a:lnTo>
                    <a:pt x="2511231" y="619377"/>
                  </a:lnTo>
                  <a:lnTo>
                    <a:pt x="2466070" y="630778"/>
                  </a:lnTo>
                  <a:lnTo>
                    <a:pt x="2421229" y="642967"/>
                  </a:lnTo>
                  <a:lnTo>
                    <a:pt x="2376714" y="655936"/>
                  </a:lnTo>
                  <a:lnTo>
                    <a:pt x="2332534" y="669678"/>
                  </a:lnTo>
                  <a:lnTo>
                    <a:pt x="2288696" y="684183"/>
                  </a:lnTo>
                  <a:lnTo>
                    <a:pt x="2245208" y="699446"/>
                  </a:lnTo>
                  <a:lnTo>
                    <a:pt x="2202079" y="715457"/>
                  </a:lnTo>
                  <a:lnTo>
                    <a:pt x="2159315" y="732209"/>
                  </a:lnTo>
                  <a:lnTo>
                    <a:pt x="2116926" y="749694"/>
                  </a:lnTo>
                  <a:lnTo>
                    <a:pt x="2074917" y="767905"/>
                  </a:lnTo>
                  <a:lnTo>
                    <a:pt x="2033298" y="786833"/>
                  </a:lnTo>
                  <a:lnTo>
                    <a:pt x="1992076" y="806471"/>
                  </a:lnTo>
                  <a:lnTo>
                    <a:pt x="1951259" y="826811"/>
                  </a:lnTo>
                  <a:lnTo>
                    <a:pt x="1910855" y="847845"/>
                  </a:lnTo>
                  <a:lnTo>
                    <a:pt x="1870871" y="869565"/>
                  </a:lnTo>
                  <a:lnTo>
                    <a:pt x="1831316" y="891964"/>
                  </a:lnTo>
                  <a:lnTo>
                    <a:pt x="1792197" y="915033"/>
                  </a:lnTo>
                  <a:lnTo>
                    <a:pt x="1753522" y="938765"/>
                  </a:lnTo>
                  <a:lnTo>
                    <a:pt x="1715299" y="963153"/>
                  </a:lnTo>
                  <a:lnTo>
                    <a:pt x="1677535" y="988187"/>
                  </a:lnTo>
                  <a:lnTo>
                    <a:pt x="1640239" y="1013861"/>
                  </a:lnTo>
                  <a:lnTo>
                    <a:pt x="1603419" y="1040167"/>
                  </a:lnTo>
                  <a:lnTo>
                    <a:pt x="1567081" y="1067096"/>
                  </a:lnTo>
                  <a:lnTo>
                    <a:pt x="1531234" y="1094641"/>
                  </a:lnTo>
                  <a:lnTo>
                    <a:pt x="1495886" y="1122794"/>
                  </a:lnTo>
                  <a:lnTo>
                    <a:pt x="1461045" y="1151548"/>
                  </a:lnTo>
                  <a:lnTo>
                    <a:pt x="1426718" y="1180894"/>
                  </a:lnTo>
                  <a:lnTo>
                    <a:pt x="1392913" y="1210825"/>
                  </a:lnTo>
                  <a:lnTo>
                    <a:pt x="1359638" y="1241333"/>
                  </a:lnTo>
                  <a:lnTo>
                    <a:pt x="1326901" y="1272410"/>
                  </a:lnTo>
                  <a:lnTo>
                    <a:pt x="1294709" y="1304048"/>
                  </a:lnTo>
                  <a:lnTo>
                    <a:pt x="1263071" y="1336239"/>
                  </a:lnTo>
                  <a:lnTo>
                    <a:pt x="1231994" y="1368976"/>
                  </a:lnTo>
                  <a:lnTo>
                    <a:pt x="1201487" y="1402251"/>
                  </a:lnTo>
                  <a:lnTo>
                    <a:pt x="1171556" y="1436056"/>
                  </a:lnTo>
                  <a:lnTo>
                    <a:pt x="1142210" y="1470383"/>
                  </a:lnTo>
                  <a:lnTo>
                    <a:pt x="1113456" y="1505225"/>
                  </a:lnTo>
                  <a:lnTo>
                    <a:pt x="1085303" y="1540573"/>
                  </a:lnTo>
                  <a:lnTo>
                    <a:pt x="1057757" y="1576420"/>
                  </a:lnTo>
                  <a:lnTo>
                    <a:pt x="1030828" y="1612757"/>
                  </a:lnTo>
                  <a:lnTo>
                    <a:pt x="1004523" y="1649578"/>
                  </a:lnTo>
                  <a:lnTo>
                    <a:pt x="978849" y="1686874"/>
                  </a:lnTo>
                  <a:lnTo>
                    <a:pt x="953814" y="1724638"/>
                  </a:lnTo>
                  <a:lnTo>
                    <a:pt x="929427" y="1762861"/>
                  </a:lnTo>
                  <a:lnTo>
                    <a:pt x="905695" y="1801536"/>
                  </a:lnTo>
                  <a:lnTo>
                    <a:pt x="882625" y="1840655"/>
                  </a:lnTo>
                  <a:lnTo>
                    <a:pt x="860227" y="1880210"/>
                  </a:lnTo>
                  <a:lnTo>
                    <a:pt x="838506" y="1920194"/>
                  </a:lnTo>
                  <a:lnTo>
                    <a:pt x="817472" y="1960598"/>
                  </a:lnTo>
                  <a:lnTo>
                    <a:pt x="797133" y="2001415"/>
                  </a:lnTo>
                  <a:lnTo>
                    <a:pt x="777495" y="2042637"/>
                  </a:lnTo>
                  <a:lnTo>
                    <a:pt x="758566" y="2084256"/>
                  </a:lnTo>
                  <a:lnTo>
                    <a:pt x="740356" y="2126264"/>
                  </a:lnTo>
                  <a:lnTo>
                    <a:pt x="722871" y="2168654"/>
                  </a:lnTo>
                  <a:lnTo>
                    <a:pt x="706118" y="2211418"/>
                  </a:lnTo>
                  <a:lnTo>
                    <a:pt x="690107" y="2254547"/>
                  </a:lnTo>
                  <a:lnTo>
                    <a:pt x="674845" y="2298035"/>
                  </a:lnTo>
                  <a:lnTo>
                    <a:pt x="660339" y="2341873"/>
                  </a:lnTo>
                  <a:lnTo>
                    <a:pt x="646598" y="2386053"/>
                  </a:lnTo>
                  <a:lnTo>
                    <a:pt x="633629" y="2430568"/>
                  </a:lnTo>
                  <a:lnTo>
                    <a:pt x="621440" y="2475409"/>
                  </a:lnTo>
                  <a:lnTo>
                    <a:pt x="610039" y="2520570"/>
                  </a:lnTo>
                  <a:lnTo>
                    <a:pt x="599434" y="2566042"/>
                  </a:lnTo>
                  <a:lnTo>
                    <a:pt x="589632" y="2611817"/>
                  </a:lnTo>
                  <a:lnTo>
                    <a:pt x="580642" y="2657887"/>
                  </a:lnTo>
                  <a:lnTo>
                    <a:pt x="572470" y="2704246"/>
                  </a:lnTo>
                  <a:lnTo>
                    <a:pt x="565117" y="2750951"/>
                  </a:lnTo>
                  <a:lnTo>
                    <a:pt x="558588" y="2798030"/>
                  </a:lnTo>
                  <a:lnTo>
                    <a:pt x="552914" y="2845318"/>
                  </a:lnTo>
                  <a:lnTo>
                    <a:pt x="548407" y="2889699"/>
                  </a:lnTo>
                  <a:close/>
                </a:path>
                <a:path w="3243580" h="2889884">
                  <a:moveTo>
                    <a:pt x="3243561" y="549252"/>
                  </a:moveTo>
                  <a:lnTo>
                    <a:pt x="3220765" y="548202"/>
                  </a:lnTo>
                  <a:lnTo>
                    <a:pt x="3172386" y="546865"/>
                  </a:lnTo>
                  <a:lnTo>
                    <a:pt x="3123790" y="546418"/>
                  </a:lnTo>
                  <a:lnTo>
                    <a:pt x="3243561" y="546418"/>
                  </a:lnTo>
                  <a:lnTo>
                    <a:pt x="3243561" y="549252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5042" y="258759"/>
              <a:ext cx="17287875" cy="9718040"/>
            </a:xfrm>
            <a:custGeom>
              <a:avLst/>
              <a:gdLst/>
              <a:ahLst/>
              <a:cxnLst/>
              <a:rect l="l" t="t" r="r" b="b"/>
              <a:pathLst>
                <a:path w="17287875" h="9718040">
                  <a:moveTo>
                    <a:pt x="17287875" y="9717583"/>
                  </a:moveTo>
                  <a:lnTo>
                    <a:pt x="1619652" y="9717583"/>
                  </a:lnTo>
                  <a:lnTo>
                    <a:pt x="1570170" y="9716827"/>
                  </a:lnTo>
                  <a:lnTo>
                    <a:pt x="1520876" y="9714571"/>
                  </a:lnTo>
                  <a:lnTo>
                    <a:pt x="1471800" y="9710825"/>
                  </a:lnTo>
                  <a:lnTo>
                    <a:pt x="1422973" y="9705603"/>
                  </a:lnTo>
                  <a:lnTo>
                    <a:pt x="1374426" y="9698918"/>
                  </a:lnTo>
                  <a:lnTo>
                    <a:pt x="1326190" y="9690782"/>
                  </a:lnTo>
                  <a:lnTo>
                    <a:pt x="1278295" y="9681209"/>
                  </a:lnTo>
                  <a:lnTo>
                    <a:pt x="1230773" y="9670211"/>
                  </a:lnTo>
                  <a:lnTo>
                    <a:pt x="1183655" y="9657800"/>
                  </a:lnTo>
                  <a:lnTo>
                    <a:pt x="1136971" y="9643991"/>
                  </a:lnTo>
                  <a:lnTo>
                    <a:pt x="1090753" y="9628795"/>
                  </a:lnTo>
                  <a:lnTo>
                    <a:pt x="1045032" y="9612226"/>
                  </a:lnTo>
                  <a:lnTo>
                    <a:pt x="999838" y="9594296"/>
                  </a:lnTo>
                  <a:lnTo>
                    <a:pt x="955202" y="9575017"/>
                  </a:lnTo>
                  <a:lnTo>
                    <a:pt x="911155" y="9554404"/>
                  </a:lnTo>
                  <a:lnTo>
                    <a:pt x="867729" y="9532469"/>
                  </a:lnTo>
                  <a:lnTo>
                    <a:pt x="824954" y="9509224"/>
                  </a:lnTo>
                  <a:lnTo>
                    <a:pt x="782861" y="9484682"/>
                  </a:lnTo>
                  <a:lnTo>
                    <a:pt x="741481" y="9458856"/>
                  </a:lnTo>
                  <a:lnTo>
                    <a:pt x="700845" y="9431759"/>
                  </a:lnTo>
                  <a:lnTo>
                    <a:pt x="660984" y="9403404"/>
                  </a:lnTo>
                  <a:lnTo>
                    <a:pt x="621928" y="9373804"/>
                  </a:lnTo>
                  <a:lnTo>
                    <a:pt x="583710" y="9342971"/>
                  </a:lnTo>
                  <a:lnTo>
                    <a:pt x="546359" y="9310918"/>
                  </a:lnTo>
                  <a:lnTo>
                    <a:pt x="509907" y="9277658"/>
                  </a:lnTo>
                  <a:lnTo>
                    <a:pt x="474385" y="9243204"/>
                  </a:lnTo>
                  <a:lnTo>
                    <a:pt x="439930" y="9207682"/>
                  </a:lnTo>
                  <a:lnTo>
                    <a:pt x="406670" y="9171230"/>
                  </a:lnTo>
                  <a:lnTo>
                    <a:pt x="374616" y="9133880"/>
                  </a:lnTo>
                  <a:lnTo>
                    <a:pt x="343783" y="9095662"/>
                  </a:lnTo>
                  <a:lnTo>
                    <a:pt x="314182" y="9056608"/>
                  </a:lnTo>
                  <a:lnTo>
                    <a:pt x="285827" y="9016747"/>
                  </a:lnTo>
                  <a:lnTo>
                    <a:pt x="258730" y="8976112"/>
                  </a:lnTo>
                  <a:lnTo>
                    <a:pt x="232904" y="8934732"/>
                  </a:lnTo>
                  <a:lnTo>
                    <a:pt x="208361" y="8892640"/>
                  </a:lnTo>
                  <a:lnTo>
                    <a:pt x="185116" y="8849865"/>
                  </a:lnTo>
                  <a:lnTo>
                    <a:pt x="163180" y="8806440"/>
                  </a:lnTo>
                  <a:lnTo>
                    <a:pt x="142567" y="8762394"/>
                  </a:lnTo>
                  <a:lnTo>
                    <a:pt x="123288" y="8717758"/>
                  </a:lnTo>
                  <a:lnTo>
                    <a:pt x="105358" y="8672565"/>
                  </a:lnTo>
                  <a:lnTo>
                    <a:pt x="88788" y="8626844"/>
                  </a:lnTo>
                  <a:lnTo>
                    <a:pt x="73592" y="8580627"/>
                  </a:lnTo>
                  <a:lnTo>
                    <a:pt x="59783" y="8533944"/>
                  </a:lnTo>
                  <a:lnTo>
                    <a:pt x="47372" y="8486826"/>
                  </a:lnTo>
                  <a:lnTo>
                    <a:pt x="36374" y="8439305"/>
                  </a:lnTo>
                  <a:lnTo>
                    <a:pt x="26800" y="8391411"/>
                  </a:lnTo>
                  <a:lnTo>
                    <a:pt x="18665" y="8343175"/>
                  </a:lnTo>
                  <a:lnTo>
                    <a:pt x="11979" y="8294629"/>
                  </a:lnTo>
                  <a:lnTo>
                    <a:pt x="6757" y="8245802"/>
                  </a:lnTo>
                  <a:lnTo>
                    <a:pt x="3012" y="8196727"/>
                  </a:lnTo>
                  <a:lnTo>
                    <a:pt x="755" y="8147433"/>
                  </a:lnTo>
                  <a:lnTo>
                    <a:pt x="0" y="8097953"/>
                  </a:lnTo>
                  <a:lnTo>
                    <a:pt x="0" y="0"/>
                  </a:lnTo>
                  <a:lnTo>
                    <a:pt x="17287875" y="0"/>
                  </a:lnTo>
                  <a:lnTo>
                    <a:pt x="17287875" y="971758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8448" y="570457"/>
            <a:ext cx="577342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29">
                <a:solidFill>
                  <a:srgbClr val="BC6925"/>
                </a:solidFill>
                <a:latin typeface="Verdana"/>
                <a:cs typeface="Verdana"/>
              </a:rPr>
              <a:t>T</a:t>
            </a:r>
            <a:r>
              <a:rPr dirty="0" sz="4100" spc="-240">
                <a:solidFill>
                  <a:srgbClr val="BC6925"/>
                </a:solidFill>
                <a:latin typeface="Verdana"/>
                <a:cs typeface="Verdana"/>
              </a:rPr>
              <a:t>r</a:t>
            </a:r>
            <a:r>
              <a:rPr dirty="0" sz="4100" spc="-150">
                <a:solidFill>
                  <a:srgbClr val="BC6925"/>
                </a:solidFill>
                <a:latin typeface="Verdana"/>
                <a:cs typeface="Verdana"/>
              </a:rPr>
              <a:t>a</a:t>
            </a:r>
            <a:r>
              <a:rPr dirty="0" sz="4100" spc="-50">
                <a:solidFill>
                  <a:srgbClr val="BC6925"/>
                </a:solidFill>
                <a:latin typeface="Verdana"/>
                <a:cs typeface="Verdana"/>
              </a:rPr>
              <a:t>n</a:t>
            </a:r>
            <a:r>
              <a:rPr dirty="0" sz="4100" spc="-180">
                <a:solidFill>
                  <a:srgbClr val="BC6925"/>
                </a:solidFill>
                <a:latin typeface="Verdana"/>
                <a:cs typeface="Verdana"/>
              </a:rPr>
              <a:t>s</a:t>
            </a:r>
            <a:r>
              <a:rPr dirty="0" sz="4100" spc="-85">
                <a:solidFill>
                  <a:srgbClr val="BC6925"/>
                </a:solidFill>
                <a:latin typeface="Verdana"/>
                <a:cs typeface="Verdana"/>
              </a:rPr>
              <a:t>f</a:t>
            </a:r>
            <a:r>
              <a:rPr dirty="0" sz="4100" spc="-70">
                <a:solidFill>
                  <a:srgbClr val="BC6925"/>
                </a:solidFill>
                <a:latin typeface="Verdana"/>
                <a:cs typeface="Verdana"/>
              </a:rPr>
              <a:t>o</a:t>
            </a:r>
            <a:r>
              <a:rPr dirty="0" sz="4100" spc="-225">
                <a:solidFill>
                  <a:srgbClr val="BC6925"/>
                </a:solidFill>
                <a:latin typeface="Verdana"/>
                <a:cs typeface="Verdana"/>
              </a:rPr>
              <a:t>r</a:t>
            </a:r>
            <a:r>
              <a:rPr dirty="0" sz="4100">
                <a:solidFill>
                  <a:srgbClr val="BC6925"/>
                </a:solidFill>
                <a:latin typeface="Verdana"/>
                <a:cs typeface="Verdana"/>
              </a:rPr>
              <a:t>m</a:t>
            </a:r>
            <a:r>
              <a:rPr dirty="0" sz="4100" spc="-75">
                <a:solidFill>
                  <a:srgbClr val="BC6925"/>
                </a:solidFill>
                <a:latin typeface="Verdana"/>
                <a:cs typeface="Verdana"/>
              </a:rPr>
              <a:t>e</a:t>
            </a:r>
            <a:r>
              <a:rPr dirty="0" sz="4100" spc="-215">
                <a:solidFill>
                  <a:srgbClr val="BC6925"/>
                </a:solidFill>
                <a:latin typeface="Verdana"/>
                <a:cs typeface="Verdana"/>
              </a:rPr>
              <a:t>r</a:t>
            </a:r>
            <a:r>
              <a:rPr dirty="0" sz="4100" spc="-204">
                <a:solidFill>
                  <a:srgbClr val="BC6925"/>
                </a:solidFill>
                <a:latin typeface="Verdana"/>
                <a:cs typeface="Verdana"/>
              </a:rPr>
              <a:t> </a:t>
            </a:r>
            <a:r>
              <a:rPr dirty="0" sz="4100" spc="45">
                <a:solidFill>
                  <a:srgbClr val="BC6925"/>
                </a:solidFill>
                <a:latin typeface="Verdana"/>
                <a:cs typeface="Verdana"/>
              </a:rPr>
              <a:t>M</a:t>
            </a:r>
            <a:r>
              <a:rPr dirty="0" sz="4100" spc="-70">
                <a:solidFill>
                  <a:srgbClr val="BC6925"/>
                </a:solidFill>
                <a:latin typeface="Verdana"/>
                <a:cs typeface="Verdana"/>
              </a:rPr>
              <a:t>o</a:t>
            </a:r>
            <a:r>
              <a:rPr dirty="0" sz="4100" spc="10">
                <a:solidFill>
                  <a:srgbClr val="BC6925"/>
                </a:solidFill>
                <a:latin typeface="Verdana"/>
                <a:cs typeface="Verdana"/>
              </a:rPr>
              <a:t>d</a:t>
            </a:r>
            <a:r>
              <a:rPr dirty="0" sz="4100" spc="-75">
                <a:solidFill>
                  <a:srgbClr val="BC6925"/>
                </a:solidFill>
                <a:latin typeface="Verdana"/>
                <a:cs typeface="Verdana"/>
              </a:rPr>
              <a:t>e</a:t>
            </a:r>
            <a:r>
              <a:rPr dirty="0" sz="4100" spc="-114">
                <a:solidFill>
                  <a:srgbClr val="BC6925"/>
                </a:solidFill>
                <a:latin typeface="Verdana"/>
                <a:cs typeface="Verdana"/>
              </a:rPr>
              <a:t>l</a:t>
            </a:r>
            <a:r>
              <a:rPr dirty="0" sz="4100" spc="-180">
                <a:solidFill>
                  <a:srgbClr val="BC6925"/>
                </a:solidFill>
                <a:latin typeface="Verdana"/>
                <a:cs typeface="Verdana"/>
              </a:rPr>
              <a:t>s</a:t>
            </a:r>
            <a:r>
              <a:rPr dirty="0" sz="4100" spc="-484">
                <a:solidFill>
                  <a:srgbClr val="BC6925"/>
                </a:solidFill>
                <a:latin typeface="Verdana"/>
                <a:cs typeface="Verdana"/>
              </a:rPr>
              <a:t>: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821" y="1437149"/>
            <a:ext cx="17169765" cy="71037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640080" marR="5080">
              <a:lnSpc>
                <a:spcPct val="100899"/>
              </a:lnSpc>
              <a:spcBef>
                <a:spcPts val="85"/>
              </a:spcBef>
            </a:pPr>
            <a:r>
              <a:rPr dirty="0" sz="3500" spc="-150" b="1">
                <a:latin typeface="Verdana"/>
                <a:cs typeface="Verdana"/>
              </a:rPr>
              <a:t>Large</a:t>
            </a:r>
            <a:r>
              <a:rPr dirty="0" sz="3500" spc="-145" b="1">
                <a:latin typeface="Verdana"/>
                <a:cs typeface="Verdana"/>
              </a:rPr>
              <a:t> </a:t>
            </a:r>
            <a:r>
              <a:rPr dirty="0" sz="3500" spc="-155" b="1">
                <a:latin typeface="Verdana"/>
                <a:cs typeface="Verdana"/>
              </a:rPr>
              <a:t>pre-trained</a:t>
            </a:r>
            <a:r>
              <a:rPr dirty="0" sz="3500" spc="-150" b="1">
                <a:latin typeface="Verdana"/>
                <a:cs typeface="Verdana"/>
              </a:rPr>
              <a:t> </a:t>
            </a:r>
            <a:r>
              <a:rPr dirty="0" sz="3500" spc="-120" b="1">
                <a:latin typeface="Verdana"/>
                <a:cs typeface="Verdana"/>
              </a:rPr>
              <a:t>models</a:t>
            </a:r>
            <a:r>
              <a:rPr dirty="0" sz="3500" spc="-114" b="1">
                <a:latin typeface="Verdana"/>
                <a:cs typeface="Verdana"/>
              </a:rPr>
              <a:t> </a:t>
            </a:r>
            <a:r>
              <a:rPr dirty="0" sz="3500" spc="-170" b="1">
                <a:latin typeface="Verdana"/>
                <a:cs typeface="Verdana"/>
              </a:rPr>
              <a:t>like</a:t>
            </a:r>
            <a:r>
              <a:rPr dirty="0" sz="3500" spc="-165" b="1">
                <a:latin typeface="Verdana"/>
                <a:cs typeface="Verdana"/>
              </a:rPr>
              <a:t> </a:t>
            </a:r>
            <a:r>
              <a:rPr dirty="0" sz="3500" spc="-200" b="1">
                <a:latin typeface="Verdana"/>
                <a:cs typeface="Verdana"/>
              </a:rPr>
              <a:t>BERT,</a:t>
            </a:r>
            <a:r>
              <a:rPr dirty="0" sz="3500" spc="-195" b="1">
                <a:latin typeface="Verdana"/>
                <a:cs typeface="Verdana"/>
              </a:rPr>
              <a:t> </a:t>
            </a:r>
            <a:r>
              <a:rPr dirty="0" sz="3500" spc="-254" b="1">
                <a:latin typeface="Verdana"/>
                <a:cs typeface="Verdana"/>
              </a:rPr>
              <a:t>GPT,</a:t>
            </a:r>
            <a:r>
              <a:rPr dirty="0" sz="3500" spc="-250" b="1">
                <a:latin typeface="Verdana"/>
                <a:cs typeface="Verdana"/>
              </a:rPr>
              <a:t> </a:t>
            </a:r>
            <a:r>
              <a:rPr dirty="0" sz="3500" spc="-100" b="1">
                <a:latin typeface="Verdana"/>
                <a:cs typeface="Verdana"/>
              </a:rPr>
              <a:t>and</a:t>
            </a:r>
            <a:r>
              <a:rPr dirty="0" sz="3500" spc="-95" b="1">
                <a:latin typeface="Verdana"/>
                <a:cs typeface="Verdana"/>
              </a:rPr>
              <a:t> </a:t>
            </a:r>
            <a:r>
              <a:rPr dirty="0" sz="3500" spc="-155" b="1">
                <a:latin typeface="Verdana"/>
                <a:cs typeface="Verdana"/>
              </a:rPr>
              <a:t>RoBERTa</a:t>
            </a:r>
            <a:r>
              <a:rPr dirty="0" sz="3500" spc="-150" b="1">
                <a:latin typeface="Verdana"/>
                <a:cs typeface="Verdana"/>
              </a:rPr>
              <a:t> </a:t>
            </a:r>
            <a:r>
              <a:rPr dirty="0" sz="3500" spc="-190" b="1">
                <a:latin typeface="Verdana"/>
                <a:cs typeface="Verdana"/>
              </a:rPr>
              <a:t>have</a:t>
            </a:r>
            <a:r>
              <a:rPr dirty="0" sz="3500" spc="-185" b="1">
                <a:latin typeface="Verdana"/>
                <a:cs typeface="Verdana"/>
              </a:rPr>
              <a:t> </a:t>
            </a:r>
            <a:r>
              <a:rPr dirty="0" sz="3500" spc="-95" b="1">
                <a:latin typeface="Verdana"/>
                <a:cs typeface="Verdana"/>
              </a:rPr>
              <a:t>been </a:t>
            </a:r>
            <a:r>
              <a:rPr dirty="0" sz="3500" spc="-1185" b="1">
                <a:latin typeface="Verdana"/>
                <a:cs typeface="Verdana"/>
              </a:rPr>
              <a:t> </a:t>
            </a:r>
            <a:r>
              <a:rPr dirty="0" sz="3500" spc="-110" b="1">
                <a:latin typeface="Verdana"/>
                <a:cs typeface="Verdana"/>
              </a:rPr>
              <a:t>adapted </a:t>
            </a:r>
            <a:r>
              <a:rPr dirty="0" sz="3500" spc="-200" b="1">
                <a:latin typeface="Verdana"/>
                <a:cs typeface="Verdana"/>
              </a:rPr>
              <a:t>for </a:t>
            </a:r>
            <a:r>
              <a:rPr dirty="0" sz="3500" spc="-185" b="1">
                <a:latin typeface="Verdana"/>
                <a:cs typeface="Verdana"/>
              </a:rPr>
              <a:t>fake </a:t>
            </a:r>
            <a:r>
              <a:rPr dirty="0" sz="3500" spc="-180" b="1">
                <a:latin typeface="Verdana"/>
                <a:cs typeface="Verdana"/>
              </a:rPr>
              <a:t>news </a:t>
            </a:r>
            <a:r>
              <a:rPr dirty="0" sz="3500" spc="-105" b="1">
                <a:latin typeface="Verdana"/>
                <a:cs typeface="Verdana"/>
              </a:rPr>
              <a:t>detection </a:t>
            </a:r>
            <a:r>
              <a:rPr dirty="0" sz="3500" spc="-235" b="1">
                <a:latin typeface="Verdana"/>
                <a:cs typeface="Verdana"/>
              </a:rPr>
              <a:t>tasks, </a:t>
            </a:r>
            <a:r>
              <a:rPr dirty="0" sz="3500" spc="-150" b="1">
                <a:latin typeface="Verdana"/>
                <a:cs typeface="Verdana"/>
              </a:rPr>
              <a:t>offering </a:t>
            </a:r>
            <a:r>
              <a:rPr dirty="0" sz="3500" spc="-145" b="1">
                <a:latin typeface="Verdana"/>
                <a:cs typeface="Verdana"/>
              </a:rPr>
              <a:t>improved </a:t>
            </a:r>
            <a:r>
              <a:rPr dirty="0" sz="3500" spc="-135" b="1">
                <a:latin typeface="Verdana"/>
                <a:cs typeface="Verdana"/>
              </a:rPr>
              <a:t>accuracy </a:t>
            </a:r>
            <a:r>
              <a:rPr dirty="0" sz="3500" spc="-85" b="1">
                <a:latin typeface="Verdana"/>
                <a:cs typeface="Verdana"/>
              </a:rPr>
              <a:t>due </a:t>
            </a:r>
            <a:r>
              <a:rPr dirty="0" sz="3500" spc="-1185" b="1">
                <a:latin typeface="Verdana"/>
                <a:cs typeface="Verdana"/>
              </a:rPr>
              <a:t> </a:t>
            </a:r>
            <a:r>
              <a:rPr dirty="0" sz="3500" spc="-165" b="1">
                <a:latin typeface="Verdana"/>
                <a:cs typeface="Verdana"/>
              </a:rPr>
              <a:t>t</a:t>
            </a:r>
            <a:r>
              <a:rPr dirty="0" sz="3500" spc="-130" b="1">
                <a:latin typeface="Verdana"/>
                <a:cs typeface="Verdana"/>
              </a:rPr>
              <a:t>o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00" b="1">
                <a:latin typeface="Verdana"/>
                <a:cs typeface="Verdana"/>
              </a:rPr>
              <a:t>t</a:t>
            </a:r>
            <a:r>
              <a:rPr dirty="0" sz="3500" spc="-65" b="1">
                <a:latin typeface="Verdana"/>
                <a:cs typeface="Verdana"/>
              </a:rPr>
              <a:t>h</a:t>
            </a:r>
            <a:r>
              <a:rPr dirty="0" sz="3500" spc="-135" b="1">
                <a:latin typeface="Verdana"/>
                <a:cs typeface="Verdana"/>
              </a:rPr>
              <a:t>e</a:t>
            </a:r>
            <a:r>
              <a:rPr dirty="0" sz="3500" spc="-180" b="1">
                <a:latin typeface="Verdana"/>
                <a:cs typeface="Verdana"/>
              </a:rPr>
              <a:t>i</a:t>
            </a:r>
            <a:r>
              <a:rPr dirty="0" sz="3500" spc="-260" b="1">
                <a:latin typeface="Verdana"/>
                <a:cs typeface="Verdana"/>
              </a:rPr>
              <a:t>r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30" b="1">
                <a:latin typeface="Verdana"/>
                <a:cs typeface="Verdana"/>
              </a:rPr>
              <a:t>d</a:t>
            </a:r>
            <a:r>
              <a:rPr dirty="0" sz="3500" spc="-135" b="1">
                <a:latin typeface="Verdana"/>
                <a:cs typeface="Verdana"/>
              </a:rPr>
              <a:t>ee</a:t>
            </a:r>
            <a:r>
              <a:rPr dirty="0" sz="3500" spc="-30" b="1">
                <a:latin typeface="Verdana"/>
                <a:cs typeface="Verdana"/>
              </a:rPr>
              <a:t>p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45" b="1">
                <a:latin typeface="Verdana"/>
                <a:cs typeface="Verdana"/>
              </a:rPr>
              <a:t>c</a:t>
            </a:r>
            <a:r>
              <a:rPr dirty="0" sz="3500" spc="-130" b="1">
                <a:latin typeface="Verdana"/>
                <a:cs typeface="Verdana"/>
              </a:rPr>
              <a:t>o</a:t>
            </a:r>
            <a:r>
              <a:rPr dirty="0" sz="3500" spc="-80" b="1">
                <a:latin typeface="Verdana"/>
                <a:cs typeface="Verdana"/>
              </a:rPr>
              <a:t>n</a:t>
            </a:r>
            <a:r>
              <a:rPr dirty="0" sz="3500" spc="-165" b="1">
                <a:latin typeface="Verdana"/>
                <a:cs typeface="Verdana"/>
              </a:rPr>
              <a:t>t</a:t>
            </a:r>
            <a:r>
              <a:rPr dirty="0" sz="3500" spc="-190" b="1">
                <a:latin typeface="Verdana"/>
                <a:cs typeface="Verdana"/>
              </a:rPr>
              <a:t>e</a:t>
            </a:r>
            <a:r>
              <a:rPr dirty="0" sz="3500" spc="-325" b="1">
                <a:latin typeface="Verdana"/>
                <a:cs typeface="Verdana"/>
              </a:rPr>
              <a:t>x</a:t>
            </a:r>
            <a:r>
              <a:rPr dirty="0" sz="3500" spc="-100" b="1">
                <a:latin typeface="Verdana"/>
                <a:cs typeface="Verdana"/>
              </a:rPr>
              <a:t>t</a:t>
            </a:r>
            <a:r>
              <a:rPr dirty="0" sz="3500" spc="-95" b="1">
                <a:latin typeface="Verdana"/>
                <a:cs typeface="Verdana"/>
              </a:rPr>
              <a:t>u</a:t>
            </a:r>
            <a:r>
              <a:rPr dirty="0" sz="3500" spc="-200" b="1">
                <a:latin typeface="Verdana"/>
                <a:cs typeface="Verdana"/>
              </a:rPr>
              <a:t>a</a:t>
            </a:r>
            <a:r>
              <a:rPr dirty="0" sz="3500" spc="-180" b="1">
                <a:latin typeface="Verdana"/>
                <a:cs typeface="Verdana"/>
              </a:rPr>
              <a:t>l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95" b="1">
                <a:latin typeface="Verdana"/>
                <a:cs typeface="Verdana"/>
              </a:rPr>
              <a:t>u</a:t>
            </a:r>
            <a:r>
              <a:rPr dirty="0" sz="3500" spc="-65" b="1">
                <a:latin typeface="Verdana"/>
                <a:cs typeface="Verdana"/>
              </a:rPr>
              <a:t>n</a:t>
            </a:r>
            <a:r>
              <a:rPr dirty="0" sz="3500" spc="-30" b="1">
                <a:latin typeface="Verdana"/>
                <a:cs typeface="Verdana"/>
              </a:rPr>
              <a:t>d</a:t>
            </a:r>
            <a:r>
              <a:rPr dirty="0" sz="3500" spc="-135" b="1">
                <a:latin typeface="Verdana"/>
                <a:cs typeface="Verdana"/>
              </a:rPr>
              <a:t>e</a:t>
            </a:r>
            <a:r>
              <a:rPr dirty="0" sz="3500" spc="-275" b="1">
                <a:latin typeface="Verdana"/>
                <a:cs typeface="Verdana"/>
              </a:rPr>
              <a:t>r</a:t>
            </a:r>
            <a:r>
              <a:rPr dirty="0" sz="3500" spc="-265" b="1">
                <a:latin typeface="Verdana"/>
                <a:cs typeface="Verdana"/>
              </a:rPr>
              <a:t>s</a:t>
            </a:r>
            <a:r>
              <a:rPr dirty="0" sz="3500" spc="-100" b="1">
                <a:latin typeface="Verdana"/>
                <a:cs typeface="Verdana"/>
              </a:rPr>
              <a:t>t</a:t>
            </a:r>
            <a:r>
              <a:rPr dirty="0" sz="3500" spc="-200" b="1">
                <a:latin typeface="Verdana"/>
                <a:cs typeface="Verdana"/>
              </a:rPr>
              <a:t>a</a:t>
            </a:r>
            <a:r>
              <a:rPr dirty="0" sz="3500" spc="-65" b="1">
                <a:latin typeface="Verdana"/>
                <a:cs typeface="Verdana"/>
              </a:rPr>
              <a:t>n</a:t>
            </a:r>
            <a:r>
              <a:rPr dirty="0" sz="3500" spc="-30" b="1">
                <a:latin typeface="Verdana"/>
                <a:cs typeface="Verdana"/>
              </a:rPr>
              <a:t>d</a:t>
            </a:r>
            <a:r>
              <a:rPr dirty="0" sz="3500" spc="-180" b="1">
                <a:latin typeface="Verdana"/>
                <a:cs typeface="Verdana"/>
              </a:rPr>
              <a:t>i</a:t>
            </a:r>
            <a:r>
              <a:rPr dirty="0" sz="3500" spc="-65" b="1">
                <a:latin typeface="Verdana"/>
                <a:cs typeface="Verdana"/>
              </a:rPr>
              <a:t>n</a:t>
            </a:r>
            <a:r>
              <a:rPr dirty="0" sz="3500" spc="-5" b="1">
                <a:latin typeface="Verdana"/>
                <a:cs typeface="Verdana"/>
              </a:rPr>
              <a:t>g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30" b="1">
                <a:latin typeface="Verdana"/>
                <a:cs typeface="Verdana"/>
              </a:rPr>
              <a:t>o</a:t>
            </a:r>
            <a:r>
              <a:rPr dirty="0" sz="3500" spc="-180" b="1">
                <a:latin typeface="Verdana"/>
                <a:cs typeface="Verdana"/>
              </a:rPr>
              <a:t>f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80" b="1">
                <a:latin typeface="Verdana"/>
                <a:cs typeface="Verdana"/>
              </a:rPr>
              <a:t>l</a:t>
            </a:r>
            <a:r>
              <a:rPr dirty="0" sz="3500" spc="-200" b="1">
                <a:latin typeface="Verdana"/>
                <a:cs typeface="Verdana"/>
              </a:rPr>
              <a:t>a</a:t>
            </a:r>
            <a:r>
              <a:rPr dirty="0" sz="3500" spc="-65" b="1">
                <a:latin typeface="Verdana"/>
                <a:cs typeface="Verdana"/>
              </a:rPr>
              <a:t>n</a:t>
            </a:r>
            <a:r>
              <a:rPr dirty="0" sz="3500" spc="-5" b="1">
                <a:latin typeface="Verdana"/>
                <a:cs typeface="Verdana"/>
              </a:rPr>
              <a:t>g</a:t>
            </a:r>
            <a:r>
              <a:rPr dirty="0" sz="3500" spc="-95" b="1">
                <a:latin typeface="Verdana"/>
                <a:cs typeface="Verdana"/>
              </a:rPr>
              <a:t>u</a:t>
            </a:r>
            <a:r>
              <a:rPr dirty="0" sz="3500" spc="-185" b="1">
                <a:latin typeface="Verdana"/>
                <a:cs typeface="Verdana"/>
              </a:rPr>
              <a:t>a</a:t>
            </a:r>
            <a:r>
              <a:rPr dirty="0" sz="3500" spc="-5" b="1">
                <a:latin typeface="Verdana"/>
                <a:cs typeface="Verdana"/>
              </a:rPr>
              <a:t>g</a:t>
            </a:r>
            <a:r>
              <a:rPr dirty="0" sz="3500" spc="-135" b="1">
                <a:latin typeface="Verdana"/>
                <a:cs typeface="Verdana"/>
              </a:rPr>
              <a:t>e</a:t>
            </a:r>
            <a:r>
              <a:rPr dirty="0" sz="3500" spc="-405" b="1"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  <a:p>
            <a:pPr marL="118110">
              <a:lnSpc>
                <a:spcPct val="100000"/>
              </a:lnSpc>
              <a:spcBef>
                <a:spcPts val="3770"/>
              </a:spcBef>
            </a:pPr>
            <a:r>
              <a:rPr dirty="0" sz="4100" spc="-110" b="1">
                <a:solidFill>
                  <a:srgbClr val="BC6925"/>
                </a:solidFill>
                <a:latin typeface="Verdana"/>
                <a:cs typeface="Verdana"/>
              </a:rPr>
              <a:t>Fine-tuning:</a:t>
            </a:r>
            <a:endParaRPr sz="4100">
              <a:latin typeface="Verdana"/>
              <a:cs typeface="Verdana"/>
            </a:endParaRPr>
          </a:p>
          <a:p>
            <a:pPr algn="just" marL="579120" marR="56515">
              <a:lnSpc>
                <a:spcPct val="100000"/>
              </a:lnSpc>
              <a:spcBef>
                <a:spcPts val="3060"/>
              </a:spcBef>
            </a:pPr>
            <a:r>
              <a:rPr dirty="0" sz="3500" spc="-185" b="1">
                <a:latin typeface="Verdana"/>
                <a:cs typeface="Verdana"/>
              </a:rPr>
              <a:t>Researchers</a:t>
            </a:r>
            <a:r>
              <a:rPr dirty="0" sz="3500" spc="-180" b="1">
                <a:latin typeface="Verdana"/>
                <a:cs typeface="Verdana"/>
              </a:rPr>
              <a:t> </a:t>
            </a:r>
            <a:r>
              <a:rPr dirty="0" sz="3500" spc="-204" b="1">
                <a:latin typeface="Verdana"/>
                <a:cs typeface="Verdana"/>
              </a:rPr>
              <a:t>were</a:t>
            </a:r>
            <a:r>
              <a:rPr dirty="0" sz="3500" spc="-200" b="1">
                <a:latin typeface="Verdana"/>
                <a:cs typeface="Verdana"/>
              </a:rPr>
              <a:t> </a:t>
            </a:r>
            <a:r>
              <a:rPr dirty="0" sz="3500" spc="-95" b="1">
                <a:latin typeface="Verdana"/>
                <a:cs typeface="Verdana"/>
              </a:rPr>
              <a:t>ﬁne-tuning</a:t>
            </a:r>
            <a:r>
              <a:rPr dirty="0" sz="3500" spc="-90" b="1">
                <a:latin typeface="Verdana"/>
                <a:cs typeface="Verdana"/>
              </a:rPr>
              <a:t> </a:t>
            </a:r>
            <a:r>
              <a:rPr dirty="0" sz="3500" spc="-140" b="1">
                <a:latin typeface="Verdana"/>
                <a:cs typeface="Verdana"/>
              </a:rPr>
              <a:t>these</a:t>
            </a:r>
            <a:r>
              <a:rPr dirty="0" sz="3500" spc="-135" b="1">
                <a:latin typeface="Verdana"/>
                <a:cs typeface="Verdana"/>
              </a:rPr>
              <a:t> </a:t>
            </a:r>
            <a:r>
              <a:rPr dirty="0" sz="3500" spc="-155" b="1">
                <a:latin typeface="Verdana"/>
                <a:cs typeface="Verdana"/>
              </a:rPr>
              <a:t>pre-trained</a:t>
            </a:r>
            <a:r>
              <a:rPr dirty="0" sz="3500" spc="-150" b="1">
                <a:latin typeface="Verdana"/>
                <a:cs typeface="Verdana"/>
              </a:rPr>
              <a:t> </a:t>
            </a:r>
            <a:r>
              <a:rPr dirty="0" sz="3500" spc="-120" b="1">
                <a:latin typeface="Verdana"/>
                <a:cs typeface="Verdana"/>
              </a:rPr>
              <a:t>models</a:t>
            </a:r>
            <a:r>
              <a:rPr dirty="0" sz="3500" spc="-114" b="1">
                <a:latin typeface="Verdana"/>
                <a:cs typeface="Verdana"/>
              </a:rPr>
              <a:t> </a:t>
            </a:r>
            <a:r>
              <a:rPr dirty="0" sz="3500" spc="-105" b="1">
                <a:latin typeface="Verdana"/>
                <a:cs typeface="Verdana"/>
              </a:rPr>
              <a:t>on</a:t>
            </a:r>
            <a:r>
              <a:rPr dirty="0" sz="3500" spc="985" b="1">
                <a:latin typeface="Verdana"/>
                <a:cs typeface="Verdana"/>
              </a:rPr>
              <a:t> </a:t>
            </a:r>
            <a:r>
              <a:rPr dirty="0" sz="3500" spc="-85" b="1">
                <a:latin typeface="Verdana"/>
                <a:cs typeface="Verdana"/>
              </a:rPr>
              <a:t>speciﬁc </a:t>
            </a:r>
            <a:r>
              <a:rPr dirty="0" sz="3500" spc="-1185" b="1">
                <a:latin typeface="Verdana"/>
                <a:cs typeface="Verdana"/>
              </a:rPr>
              <a:t> </a:t>
            </a:r>
            <a:r>
              <a:rPr dirty="0" sz="3500" spc="-220" b="1">
                <a:latin typeface="Verdana"/>
                <a:cs typeface="Verdana"/>
              </a:rPr>
              <a:t>f</a:t>
            </a:r>
            <a:r>
              <a:rPr dirty="0" sz="3500" spc="-200" b="1">
                <a:latin typeface="Verdana"/>
                <a:cs typeface="Verdana"/>
              </a:rPr>
              <a:t>a</a:t>
            </a:r>
            <a:r>
              <a:rPr dirty="0" sz="3500" spc="-190" b="1">
                <a:latin typeface="Verdana"/>
                <a:cs typeface="Verdana"/>
              </a:rPr>
              <a:t>k</a:t>
            </a:r>
            <a:r>
              <a:rPr dirty="0" sz="3500" spc="-135" b="1">
                <a:latin typeface="Verdana"/>
                <a:cs typeface="Verdana"/>
              </a:rPr>
              <a:t>e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65" b="1">
                <a:latin typeface="Verdana"/>
                <a:cs typeface="Verdana"/>
              </a:rPr>
              <a:t>n</a:t>
            </a:r>
            <a:r>
              <a:rPr dirty="0" sz="3500" spc="-175" b="1">
                <a:latin typeface="Verdana"/>
                <a:cs typeface="Verdana"/>
              </a:rPr>
              <a:t>e</a:t>
            </a:r>
            <a:r>
              <a:rPr dirty="0" sz="3500" spc="-215" b="1">
                <a:latin typeface="Verdana"/>
                <a:cs typeface="Verdana"/>
              </a:rPr>
              <a:t>w</a:t>
            </a:r>
            <a:r>
              <a:rPr dirty="0" sz="3500" spc="-265" b="1">
                <a:latin typeface="Verdana"/>
                <a:cs typeface="Verdana"/>
              </a:rPr>
              <a:t>s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30" b="1">
                <a:latin typeface="Verdana"/>
                <a:cs typeface="Verdana"/>
              </a:rPr>
              <a:t>d</a:t>
            </a:r>
            <a:r>
              <a:rPr dirty="0" sz="3500" spc="-200" b="1">
                <a:latin typeface="Verdana"/>
                <a:cs typeface="Verdana"/>
              </a:rPr>
              <a:t>a</a:t>
            </a:r>
            <a:r>
              <a:rPr dirty="0" sz="3500" spc="-100" b="1">
                <a:latin typeface="Verdana"/>
                <a:cs typeface="Verdana"/>
              </a:rPr>
              <a:t>t</a:t>
            </a:r>
            <a:r>
              <a:rPr dirty="0" sz="3500" spc="-200" b="1">
                <a:latin typeface="Verdana"/>
                <a:cs typeface="Verdana"/>
              </a:rPr>
              <a:t>a</a:t>
            </a:r>
            <a:r>
              <a:rPr dirty="0" sz="3500" spc="-265" b="1">
                <a:latin typeface="Verdana"/>
                <a:cs typeface="Verdana"/>
              </a:rPr>
              <a:t>s</a:t>
            </a:r>
            <a:r>
              <a:rPr dirty="0" sz="3500" spc="-135" b="1">
                <a:latin typeface="Verdana"/>
                <a:cs typeface="Verdana"/>
              </a:rPr>
              <a:t>e</a:t>
            </a:r>
            <a:r>
              <a:rPr dirty="0" sz="3500" spc="-100" b="1">
                <a:latin typeface="Verdana"/>
                <a:cs typeface="Verdana"/>
              </a:rPr>
              <a:t>t</a:t>
            </a:r>
            <a:r>
              <a:rPr dirty="0" sz="3500" spc="-265" b="1">
                <a:latin typeface="Verdana"/>
                <a:cs typeface="Verdana"/>
              </a:rPr>
              <a:t>s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65" b="1">
                <a:latin typeface="Verdana"/>
                <a:cs typeface="Verdana"/>
              </a:rPr>
              <a:t>t</a:t>
            </a:r>
            <a:r>
              <a:rPr dirty="0" sz="3500" spc="-130" b="1">
                <a:latin typeface="Verdana"/>
                <a:cs typeface="Verdana"/>
              </a:rPr>
              <a:t>o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5" b="1">
                <a:latin typeface="Verdana"/>
                <a:cs typeface="Verdana"/>
              </a:rPr>
              <a:t>m</a:t>
            </a:r>
            <a:r>
              <a:rPr dirty="0" sz="3500" spc="-200" b="1">
                <a:latin typeface="Verdana"/>
                <a:cs typeface="Verdana"/>
              </a:rPr>
              <a:t>a</a:t>
            </a:r>
            <a:r>
              <a:rPr dirty="0" sz="3500" spc="-190" b="1">
                <a:latin typeface="Verdana"/>
                <a:cs typeface="Verdana"/>
              </a:rPr>
              <a:t>k</a:t>
            </a:r>
            <a:r>
              <a:rPr dirty="0" sz="3500" spc="-135" b="1">
                <a:latin typeface="Verdana"/>
                <a:cs typeface="Verdana"/>
              </a:rPr>
              <a:t>e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00" b="1">
                <a:latin typeface="Verdana"/>
                <a:cs typeface="Verdana"/>
              </a:rPr>
              <a:t>t</a:t>
            </a:r>
            <a:r>
              <a:rPr dirty="0" sz="3500" spc="-65" b="1">
                <a:latin typeface="Verdana"/>
                <a:cs typeface="Verdana"/>
              </a:rPr>
              <a:t>h</a:t>
            </a:r>
            <a:r>
              <a:rPr dirty="0" sz="3500" spc="-135" b="1">
                <a:latin typeface="Verdana"/>
                <a:cs typeface="Verdana"/>
              </a:rPr>
              <a:t>e</a:t>
            </a:r>
            <a:r>
              <a:rPr dirty="0" sz="3500" spc="5" b="1">
                <a:latin typeface="Verdana"/>
                <a:cs typeface="Verdana"/>
              </a:rPr>
              <a:t>m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20" b="1">
                <a:latin typeface="Verdana"/>
                <a:cs typeface="Verdana"/>
              </a:rPr>
              <a:t>m</a:t>
            </a:r>
            <a:r>
              <a:rPr dirty="0" sz="3500" spc="-130" b="1">
                <a:latin typeface="Verdana"/>
                <a:cs typeface="Verdana"/>
              </a:rPr>
              <a:t>o</a:t>
            </a:r>
            <a:r>
              <a:rPr dirty="0" sz="3500" spc="-300" b="1">
                <a:latin typeface="Verdana"/>
                <a:cs typeface="Verdana"/>
              </a:rPr>
              <a:t>r</a:t>
            </a:r>
            <a:r>
              <a:rPr dirty="0" sz="3500" spc="-135" b="1">
                <a:latin typeface="Verdana"/>
                <a:cs typeface="Verdana"/>
              </a:rPr>
              <a:t>e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35" b="1">
                <a:latin typeface="Verdana"/>
                <a:cs typeface="Verdana"/>
              </a:rPr>
              <a:t>e</a:t>
            </a:r>
            <a:r>
              <a:rPr dirty="0" sz="3500" spc="-180" b="1">
                <a:latin typeface="Verdana"/>
                <a:cs typeface="Verdana"/>
              </a:rPr>
              <a:t>f</a:t>
            </a:r>
            <a:r>
              <a:rPr dirty="0" sz="3500" spc="-210" b="1">
                <a:latin typeface="Verdana"/>
                <a:cs typeface="Verdana"/>
              </a:rPr>
              <a:t>f</a:t>
            </a:r>
            <a:r>
              <a:rPr dirty="0" sz="3500" spc="-135" b="1">
                <a:latin typeface="Verdana"/>
                <a:cs typeface="Verdana"/>
              </a:rPr>
              <a:t>e</a:t>
            </a:r>
            <a:r>
              <a:rPr dirty="0" sz="3500" spc="5" b="1">
                <a:latin typeface="Verdana"/>
                <a:cs typeface="Verdana"/>
              </a:rPr>
              <a:t>c</a:t>
            </a:r>
            <a:r>
              <a:rPr dirty="0" sz="3500" spc="-100" b="1">
                <a:latin typeface="Verdana"/>
                <a:cs typeface="Verdana"/>
              </a:rPr>
              <a:t>t</a:t>
            </a:r>
            <a:r>
              <a:rPr dirty="0" sz="3500" spc="-180" b="1">
                <a:latin typeface="Verdana"/>
                <a:cs typeface="Verdana"/>
              </a:rPr>
              <a:t>i</a:t>
            </a:r>
            <a:r>
              <a:rPr dirty="0" sz="3500" spc="-295" b="1">
                <a:latin typeface="Verdana"/>
                <a:cs typeface="Verdana"/>
              </a:rPr>
              <a:t>v</a:t>
            </a:r>
            <a:r>
              <a:rPr dirty="0" sz="3500" spc="-135" b="1">
                <a:latin typeface="Verdana"/>
                <a:cs typeface="Verdana"/>
              </a:rPr>
              <a:t>e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210" b="1">
                <a:latin typeface="Verdana"/>
                <a:cs typeface="Verdana"/>
              </a:rPr>
              <a:t>f</a:t>
            </a:r>
            <a:r>
              <a:rPr dirty="0" sz="3500" spc="-130" b="1">
                <a:latin typeface="Verdana"/>
                <a:cs typeface="Verdana"/>
              </a:rPr>
              <a:t>o</a:t>
            </a:r>
            <a:r>
              <a:rPr dirty="0" sz="3500" spc="-260" b="1">
                <a:latin typeface="Verdana"/>
                <a:cs typeface="Verdana"/>
              </a:rPr>
              <a:t>r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00" b="1">
                <a:latin typeface="Verdana"/>
                <a:cs typeface="Verdana"/>
              </a:rPr>
              <a:t>t</a:t>
            </a:r>
            <a:r>
              <a:rPr dirty="0" sz="3500" spc="-80" b="1">
                <a:latin typeface="Verdana"/>
                <a:cs typeface="Verdana"/>
              </a:rPr>
              <a:t>h</a:t>
            </a:r>
            <a:r>
              <a:rPr dirty="0" sz="3500" spc="-180" b="1">
                <a:latin typeface="Verdana"/>
                <a:cs typeface="Verdana"/>
              </a:rPr>
              <a:t>i</a:t>
            </a:r>
            <a:r>
              <a:rPr dirty="0" sz="3500" spc="-265" b="1">
                <a:latin typeface="Verdana"/>
                <a:cs typeface="Verdana"/>
              </a:rPr>
              <a:t>s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00" b="1">
                <a:latin typeface="Verdana"/>
                <a:cs typeface="Verdana"/>
              </a:rPr>
              <a:t>t</a:t>
            </a:r>
            <a:r>
              <a:rPr dirty="0" sz="3500" spc="-200" b="1">
                <a:latin typeface="Verdana"/>
                <a:cs typeface="Verdana"/>
              </a:rPr>
              <a:t>a</a:t>
            </a:r>
            <a:r>
              <a:rPr dirty="0" sz="3500" spc="-265" b="1">
                <a:latin typeface="Verdana"/>
                <a:cs typeface="Verdana"/>
              </a:rPr>
              <a:t>s</a:t>
            </a:r>
            <a:r>
              <a:rPr dirty="0" sz="3500" spc="-75" b="1">
                <a:latin typeface="Verdana"/>
                <a:cs typeface="Verdana"/>
              </a:rPr>
              <a:t>k</a:t>
            </a:r>
            <a:r>
              <a:rPr dirty="0" sz="3500" spc="-405" b="1"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dirty="0" sz="4100" spc="-40" b="1">
                <a:solidFill>
                  <a:srgbClr val="BC6925"/>
                </a:solidFill>
                <a:latin typeface="Verdana"/>
                <a:cs typeface="Verdana"/>
              </a:rPr>
              <a:t>Multimodal</a:t>
            </a:r>
            <a:r>
              <a:rPr dirty="0" sz="4100" spc="-210" b="1">
                <a:solidFill>
                  <a:srgbClr val="BC6925"/>
                </a:solidFill>
                <a:latin typeface="Verdana"/>
                <a:cs typeface="Verdana"/>
              </a:rPr>
              <a:t> </a:t>
            </a:r>
            <a:r>
              <a:rPr dirty="0" sz="4100" spc="-105" b="1">
                <a:solidFill>
                  <a:srgbClr val="BC6925"/>
                </a:solidFill>
                <a:latin typeface="Verdana"/>
                <a:cs typeface="Verdana"/>
              </a:rPr>
              <a:t>Approaches:</a:t>
            </a:r>
            <a:endParaRPr sz="4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50">
              <a:latin typeface="Verdana"/>
              <a:cs typeface="Verdana"/>
            </a:endParaRPr>
          </a:p>
          <a:p>
            <a:pPr algn="just" marL="598805" marR="36195">
              <a:lnSpc>
                <a:spcPct val="100000"/>
              </a:lnSpc>
            </a:pPr>
            <a:r>
              <a:rPr dirty="0" sz="3500" spc="-80" b="1">
                <a:latin typeface="Verdana"/>
                <a:cs typeface="Verdana"/>
              </a:rPr>
              <a:t>Combining </a:t>
            </a:r>
            <a:r>
              <a:rPr dirty="0" sz="3500" spc="-180" b="1">
                <a:latin typeface="Verdana"/>
                <a:cs typeface="Verdana"/>
              </a:rPr>
              <a:t>textual </a:t>
            </a:r>
            <a:r>
              <a:rPr dirty="0" sz="3500" spc="-145" b="1">
                <a:latin typeface="Verdana"/>
                <a:cs typeface="Verdana"/>
              </a:rPr>
              <a:t>information </a:t>
            </a:r>
            <a:r>
              <a:rPr dirty="0" sz="3500" spc="-140" b="1">
                <a:latin typeface="Verdana"/>
                <a:cs typeface="Verdana"/>
              </a:rPr>
              <a:t>with other modalities </a:t>
            </a:r>
            <a:r>
              <a:rPr dirty="0" sz="3500" spc="-170" b="1">
                <a:latin typeface="Verdana"/>
                <a:cs typeface="Verdana"/>
              </a:rPr>
              <a:t>like </a:t>
            </a:r>
            <a:r>
              <a:rPr dirty="0" sz="3500" spc="-125" b="1">
                <a:latin typeface="Verdana"/>
                <a:cs typeface="Verdana"/>
              </a:rPr>
              <a:t>images </a:t>
            </a:r>
            <a:r>
              <a:rPr dirty="0" sz="3500" spc="-100" b="1">
                <a:latin typeface="Verdana"/>
                <a:cs typeface="Verdana"/>
              </a:rPr>
              <a:t>and </a:t>
            </a:r>
            <a:r>
              <a:rPr dirty="0" sz="3500" spc="-95" b="1">
                <a:latin typeface="Verdana"/>
                <a:cs typeface="Verdana"/>
              </a:rPr>
              <a:t> </a:t>
            </a:r>
            <a:r>
              <a:rPr dirty="0" sz="3500" spc="-165" b="1">
                <a:latin typeface="Verdana"/>
                <a:cs typeface="Verdana"/>
              </a:rPr>
              <a:t>videos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50" b="1">
                <a:latin typeface="Verdana"/>
                <a:cs typeface="Verdana"/>
              </a:rPr>
              <a:t>to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95" b="1">
                <a:latin typeface="Verdana"/>
                <a:cs typeface="Verdana"/>
              </a:rPr>
              <a:t>detect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85" b="1">
                <a:latin typeface="Verdana"/>
                <a:cs typeface="Verdana"/>
              </a:rPr>
              <a:t>fake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80" b="1">
                <a:latin typeface="Verdana"/>
                <a:cs typeface="Verdana"/>
              </a:rPr>
              <a:t>news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35" b="1">
                <a:latin typeface="Verdana"/>
                <a:cs typeface="Verdana"/>
              </a:rPr>
              <a:t>more</a:t>
            </a:r>
            <a:r>
              <a:rPr dirty="0" sz="3500" spc="-225" b="1">
                <a:latin typeface="Verdana"/>
                <a:cs typeface="Verdana"/>
              </a:rPr>
              <a:t> </a:t>
            </a:r>
            <a:r>
              <a:rPr dirty="0" sz="3500" spc="-190" b="1">
                <a:latin typeface="Verdana"/>
                <a:cs typeface="Verdana"/>
              </a:rPr>
              <a:t>accurately.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09290" cy="2647315"/>
          </a:xfrm>
          <a:custGeom>
            <a:avLst/>
            <a:gdLst/>
            <a:ahLst/>
            <a:cxnLst/>
            <a:rect l="l" t="t" r="r" b="b"/>
            <a:pathLst>
              <a:path w="3209290" h="2647315">
                <a:moveTo>
                  <a:pt x="2201776" y="2211212"/>
                </a:moveTo>
                <a:lnTo>
                  <a:pt x="817620" y="2211212"/>
                </a:lnTo>
                <a:lnTo>
                  <a:pt x="862571" y="2210806"/>
                </a:lnTo>
                <a:lnTo>
                  <a:pt x="907533" y="2209365"/>
                </a:lnTo>
                <a:lnTo>
                  <a:pt x="952487" y="2206886"/>
                </a:lnTo>
                <a:lnTo>
                  <a:pt x="997414" y="2203366"/>
                </a:lnTo>
                <a:lnTo>
                  <a:pt x="1042294" y="2198802"/>
                </a:lnTo>
                <a:lnTo>
                  <a:pt x="1087111" y="2193193"/>
                </a:lnTo>
                <a:lnTo>
                  <a:pt x="1131843" y="2186534"/>
                </a:lnTo>
                <a:lnTo>
                  <a:pt x="1176473" y="2178824"/>
                </a:lnTo>
                <a:lnTo>
                  <a:pt x="1220981" y="2170060"/>
                </a:lnTo>
                <a:lnTo>
                  <a:pt x="1265348" y="2160239"/>
                </a:lnTo>
                <a:lnTo>
                  <a:pt x="1309557" y="2149359"/>
                </a:lnTo>
                <a:lnTo>
                  <a:pt x="1353587" y="2137416"/>
                </a:lnTo>
                <a:lnTo>
                  <a:pt x="1397419" y="2124409"/>
                </a:lnTo>
                <a:lnTo>
                  <a:pt x="1441036" y="2110334"/>
                </a:lnTo>
                <a:lnTo>
                  <a:pt x="1484417" y="2095189"/>
                </a:lnTo>
                <a:lnTo>
                  <a:pt x="1527545" y="2078972"/>
                </a:lnTo>
                <a:lnTo>
                  <a:pt x="1570399" y="2061679"/>
                </a:lnTo>
                <a:lnTo>
                  <a:pt x="1612962" y="2043307"/>
                </a:lnTo>
                <a:lnTo>
                  <a:pt x="1655214" y="2023855"/>
                </a:lnTo>
                <a:lnTo>
                  <a:pt x="1697136" y="2003320"/>
                </a:lnTo>
                <a:lnTo>
                  <a:pt x="1738710" y="1981698"/>
                </a:lnTo>
                <a:lnTo>
                  <a:pt x="1779916" y="1958988"/>
                </a:lnTo>
                <a:lnTo>
                  <a:pt x="1820736" y="1935186"/>
                </a:lnTo>
                <a:lnTo>
                  <a:pt x="1861150" y="1910290"/>
                </a:lnTo>
                <a:lnTo>
                  <a:pt x="1901140" y="1884297"/>
                </a:lnTo>
                <a:lnTo>
                  <a:pt x="1940687" y="1857205"/>
                </a:lnTo>
                <a:lnTo>
                  <a:pt x="1979772" y="1829010"/>
                </a:lnTo>
                <a:lnTo>
                  <a:pt x="2018161" y="1799876"/>
                </a:lnTo>
                <a:lnTo>
                  <a:pt x="2055631" y="1769977"/>
                </a:lnTo>
                <a:lnTo>
                  <a:pt x="2092180" y="1739333"/>
                </a:lnTo>
                <a:lnTo>
                  <a:pt x="2127803" y="1707962"/>
                </a:lnTo>
                <a:lnTo>
                  <a:pt x="2162499" y="1675884"/>
                </a:lnTo>
                <a:lnTo>
                  <a:pt x="2196264" y="1643118"/>
                </a:lnTo>
                <a:lnTo>
                  <a:pt x="2229095" y="1609681"/>
                </a:lnTo>
                <a:lnTo>
                  <a:pt x="2260989" y="1575594"/>
                </a:lnTo>
                <a:lnTo>
                  <a:pt x="2291944" y="1540874"/>
                </a:lnTo>
                <a:lnTo>
                  <a:pt x="2321956" y="1505542"/>
                </a:lnTo>
                <a:lnTo>
                  <a:pt x="2351022" y="1469615"/>
                </a:lnTo>
                <a:lnTo>
                  <a:pt x="2379140" y="1433113"/>
                </a:lnTo>
                <a:lnTo>
                  <a:pt x="2406305" y="1396054"/>
                </a:lnTo>
                <a:lnTo>
                  <a:pt x="2432517" y="1358458"/>
                </a:lnTo>
                <a:lnTo>
                  <a:pt x="2457770" y="1320342"/>
                </a:lnTo>
                <a:lnTo>
                  <a:pt x="2482063" y="1281727"/>
                </a:lnTo>
                <a:lnTo>
                  <a:pt x="2505393" y="1242631"/>
                </a:lnTo>
                <a:lnTo>
                  <a:pt x="2527756" y="1203073"/>
                </a:lnTo>
                <a:lnTo>
                  <a:pt x="2549149" y="1163071"/>
                </a:lnTo>
                <a:lnTo>
                  <a:pt x="2569570" y="1122645"/>
                </a:lnTo>
                <a:lnTo>
                  <a:pt x="2589015" y="1081813"/>
                </a:lnTo>
                <a:lnTo>
                  <a:pt x="2607482" y="1040595"/>
                </a:lnTo>
                <a:lnTo>
                  <a:pt x="2624968" y="999008"/>
                </a:lnTo>
                <a:lnTo>
                  <a:pt x="2641469" y="957073"/>
                </a:lnTo>
                <a:lnTo>
                  <a:pt x="2656982" y="914808"/>
                </a:lnTo>
                <a:lnTo>
                  <a:pt x="2671505" y="872231"/>
                </a:lnTo>
                <a:lnTo>
                  <a:pt x="2685035" y="829362"/>
                </a:lnTo>
                <a:lnTo>
                  <a:pt x="2697568" y="786220"/>
                </a:lnTo>
                <a:lnTo>
                  <a:pt x="2709102" y="742823"/>
                </a:lnTo>
                <a:lnTo>
                  <a:pt x="2719634" y="699191"/>
                </a:lnTo>
                <a:lnTo>
                  <a:pt x="2729160" y="655341"/>
                </a:lnTo>
                <a:lnTo>
                  <a:pt x="2737678" y="611294"/>
                </a:lnTo>
                <a:lnTo>
                  <a:pt x="2745185" y="567067"/>
                </a:lnTo>
                <a:lnTo>
                  <a:pt x="2751677" y="522680"/>
                </a:lnTo>
                <a:lnTo>
                  <a:pt x="2757152" y="478152"/>
                </a:lnTo>
                <a:lnTo>
                  <a:pt x="2761607" y="433501"/>
                </a:lnTo>
                <a:lnTo>
                  <a:pt x="2765039" y="388747"/>
                </a:lnTo>
                <a:lnTo>
                  <a:pt x="2767444" y="343908"/>
                </a:lnTo>
                <a:lnTo>
                  <a:pt x="2768821" y="299003"/>
                </a:lnTo>
                <a:lnTo>
                  <a:pt x="2769165" y="254051"/>
                </a:lnTo>
                <a:lnTo>
                  <a:pt x="2768474" y="209071"/>
                </a:lnTo>
                <a:lnTo>
                  <a:pt x="2766745" y="164082"/>
                </a:lnTo>
                <a:lnTo>
                  <a:pt x="2763975" y="119102"/>
                </a:lnTo>
                <a:lnTo>
                  <a:pt x="2760161" y="74151"/>
                </a:lnTo>
                <a:lnTo>
                  <a:pt x="2755299" y="29247"/>
                </a:lnTo>
                <a:lnTo>
                  <a:pt x="2751443" y="0"/>
                </a:lnTo>
                <a:lnTo>
                  <a:pt x="3194596" y="0"/>
                </a:lnTo>
                <a:lnTo>
                  <a:pt x="3201844" y="76390"/>
                </a:lnTo>
                <a:lnTo>
                  <a:pt x="3204900" y="121308"/>
                </a:lnTo>
                <a:lnTo>
                  <a:pt x="3207108" y="166240"/>
                </a:lnTo>
                <a:lnTo>
                  <a:pt x="3208469" y="211173"/>
                </a:lnTo>
                <a:lnTo>
                  <a:pt x="3208987" y="256095"/>
                </a:lnTo>
                <a:lnTo>
                  <a:pt x="3208662" y="300992"/>
                </a:lnTo>
                <a:lnTo>
                  <a:pt x="3207497" y="345853"/>
                </a:lnTo>
                <a:lnTo>
                  <a:pt x="3205494" y="390665"/>
                </a:lnTo>
                <a:lnTo>
                  <a:pt x="3202654" y="435415"/>
                </a:lnTo>
                <a:lnTo>
                  <a:pt x="3198981" y="480091"/>
                </a:lnTo>
                <a:lnTo>
                  <a:pt x="3194474" y="524681"/>
                </a:lnTo>
                <a:lnTo>
                  <a:pt x="3189138" y="569172"/>
                </a:lnTo>
                <a:lnTo>
                  <a:pt x="3182973" y="613550"/>
                </a:lnTo>
                <a:lnTo>
                  <a:pt x="3175982" y="657805"/>
                </a:lnTo>
                <a:lnTo>
                  <a:pt x="3168166" y="701923"/>
                </a:lnTo>
                <a:lnTo>
                  <a:pt x="3159528" y="745892"/>
                </a:lnTo>
                <a:lnTo>
                  <a:pt x="3150069" y="789699"/>
                </a:lnTo>
                <a:lnTo>
                  <a:pt x="3139792" y="833332"/>
                </a:lnTo>
                <a:lnTo>
                  <a:pt x="3128698" y="876779"/>
                </a:lnTo>
                <a:lnTo>
                  <a:pt x="3116790" y="920026"/>
                </a:lnTo>
                <a:lnTo>
                  <a:pt x="3104069" y="963061"/>
                </a:lnTo>
                <a:lnTo>
                  <a:pt x="3090537" y="1005872"/>
                </a:lnTo>
                <a:lnTo>
                  <a:pt x="3076197" y="1048446"/>
                </a:lnTo>
                <a:lnTo>
                  <a:pt x="3061051" y="1090771"/>
                </a:lnTo>
                <a:lnTo>
                  <a:pt x="3045099" y="1132834"/>
                </a:lnTo>
                <a:lnTo>
                  <a:pt x="3028345" y="1174623"/>
                </a:lnTo>
                <a:lnTo>
                  <a:pt x="3010790" y="1216125"/>
                </a:lnTo>
                <a:lnTo>
                  <a:pt x="2992437" y="1257328"/>
                </a:lnTo>
                <a:lnTo>
                  <a:pt x="2973287" y="1298219"/>
                </a:lnTo>
                <a:lnTo>
                  <a:pt x="2953342" y="1338785"/>
                </a:lnTo>
                <a:lnTo>
                  <a:pt x="2932604" y="1379015"/>
                </a:lnTo>
                <a:lnTo>
                  <a:pt x="2911075" y="1418895"/>
                </a:lnTo>
                <a:lnTo>
                  <a:pt x="2888758" y="1458414"/>
                </a:lnTo>
                <a:lnTo>
                  <a:pt x="2865653" y="1497557"/>
                </a:lnTo>
                <a:lnTo>
                  <a:pt x="2841764" y="1536314"/>
                </a:lnTo>
                <a:lnTo>
                  <a:pt x="2817092" y="1574672"/>
                </a:lnTo>
                <a:lnTo>
                  <a:pt x="2791639" y="1612617"/>
                </a:lnTo>
                <a:lnTo>
                  <a:pt x="2765407" y="1650138"/>
                </a:lnTo>
                <a:lnTo>
                  <a:pt x="2738398" y="1687222"/>
                </a:lnTo>
                <a:lnTo>
                  <a:pt x="2710614" y="1723857"/>
                </a:lnTo>
                <a:lnTo>
                  <a:pt x="2682056" y="1760030"/>
                </a:lnTo>
                <a:lnTo>
                  <a:pt x="2652728" y="1795728"/>
                </a:lnTo>
                <a:lnTo>
                  <a:pt x="2622631" y="1830938"/>
                </a:lnTo>
                <a:lnTo>
                  <a:pt x="2591767" y="1865650"/>
                </a:lnTo>
                <a:lnTo>
                  <a:pt x="2560137" y="1899849"/>
                </a:lnTo>
                <a:lnTo>
                  <a:pt x="2527745" y="1933524"/>
                </a:lnTo>
                <a:lnTo>
                  <a:pt x="2494591" y="1966661"/>
                </a:lnTo>
                <a:lnTo>
                  <a:pt x="2460678" y="1999249"/>
                </a:lnTo>
                <a:lnTo>
                  <a:pt x="2426008" y="2031275"/>
                </a:lnTo>
                <a:lnTo>
                  <a:pt x="2390582" y="2062726"/>
                </a:lnTo>
                <a:lnTo>
                  <a:pt x="2354404" y="2093590"/>
                </a:lnTo>
                <a:lnTo>
                  <a:pt x="2317474" y="2123855"/>
                </a:lnTo>
                <a:lnTo>
                  <a:pt x="2279795" y="2153507"/>
                </a:lnTo>
                <a:lnTo>
                  <a:pt x="2241368" y="2182534"/>
                </a:lnTo>
                <a:lnTo>
                  <a:pt x="2202360" y="2210806"/>
                </a:lnTo>
                <a:lnTo>
                  <a:pt x="2201776" y="2211212"/>
                </a:lnTo>
                <a:close/>
              </a:path>
              <a:path w="3209290" h="2647315">
                <a:moveTo>
                  <a:pt x="963212" y="2646863"/>
                </a:moveTo>
                <a:lnTo>
                  <a:pt x="682320" y="2646863"/>
                </a:lnTo>
                <a:lnTo>
                  <a:pt x="643734" y="2644337"/>
                </a:lnTo>
                <a:lnTo>
                  <a:pt x="599076" y="2640575"/>
                </a:lnTo>
                <a:lnTo>
                  <a:pt x="554503" y="2635981"/>
                </a:lnTo>
                <a:lnTo>
                  <a:pt x="510028" y="2630557"/>
                </a:lnTo>
                <a:lnTo>
                  <a:pt x="465663" y="2624305"/>
                </a:lnTo>
                <a:lnTo>
                  <a:pt x="421422" y="2617226"/>
                </a:lnTo>
                <a:lnTo>
                  <a:pt x="377315" y="2609323"/>
                </a:lnTo>
                <a:lnTo>
                  <a:pt x="333357" y="2600596"/>
                </a:lnTo>
                <a:lnTo>
                  <a:pt x="289559" y="2591048"/>
                </a:lnTo>
                <a:lnTo>
                  <a:pt x="245934" y="2580680"/>
                </a:lnTo>
                <a:lnTo>
                  <a:pt x="202495" y="2569495"/>
                </a:lnTo>
                <a:lnTo>
                  <a:pt x="159253" y="2557494"/>
                </a:lnTo>
                <a:lnTo>
                  <a:pt x="116223" y="2544678"/>
                </a:lnTo>
                <a:lnTo>
                  <a:pt x="73416" y="2531050"/>
                </a:lnTo>
                <a:lnTo>
                  <a:pt x="30844" y="2516611"/>
                </a:lnTo>
                <a:lnTo>
                  <a:pt x="0" y="2505499"/>
                </a:lnTo>
                <a:lnTo>
                  <a:pt x="0" y="2029931"/>
                </a:lnTo>
                <a:lnTo>
                  <a:pt x="31927" y="2044488"/>
                </a:lnTo>
                <a:lnTo>
                  <a:pt x="73448" y="2062265"/>
                </a:lnTo>
                <a:lnTo>
                  <a:pt x="115319" y="2079054"/>
                </a:lnTo>
                <a:lnTo>
                  <a:pt x="157524" y="2094854"/>
                </a:lnTo>
                <a:lnTo>
                  <a:pt x="200041" y="2109660"/>
                </a:lnTo>
                <a:lnTo>
                  <a:pt x="242854" y="2123471"/>
                </a:lnTo>
                <a:lnTo>
                  <a:pt x="285942" y="2136284"/>
                </a:lnTo>
                <a:lnTo>
                  <a:pt x="329287" y="2148096"/>
                </a:lnTo>
                <a:lnTo>
                  <a:pt x="372870" y="2158904"/>
                </a:lnTo>
                <a:lnTo>
                  <a:pt x="416672" y="2168707"/>
                </a:lnTo>
                <a:lnTo>
                  <a:pt x="460674" y="2177500"/>
                </a:lnTo>
                <a:lnTo>
                  <a:pt x="504857" y="2185283"/>
                </a:lnTo>
                <a:lnTo>
                  <a:pt x="549202" y="2192050"/>
                </a:lnTo>
                <a:lnTo>
                  <a:pt x="593690" y="2197802"/>
                </a:lnTo>
                <a:lnTo>
                  <a:pt x="638303" y="2202533"/>
                </a:lnTo>
                <a:lnTo>
                  <a:pt x="683022" y="2206243"/>
                </a:lnTo>
                <a:lnTo>
                  <a:pt x="727826" y="2208928"/>
                </a:lnTo>
                <a:lnTo>
                  <a:pt x="772699" y="2210585"/>
                </a:lnTo>
                <a:lnTo>
                  <a:pt x="817620" y="2211212"/>
                </a:lnTo>
                <a:lnTo>
                  <a:pt x="2201776" y="2211212"/>
                </a:lnTo>
                <a:lnTo>
                  <a:pt x="2163003" y="2238160"/>
                </a:lnTo>
                <a:lnTo>
                  <a:pt x="2123264" y="2264629"/>
                </a:lnTo>
                <a:lnTo>
                  <a:pt x="2083172" y="2290204"/>
                </a:lnTo>
                <a:lnTo>
                  <a:pt x="2042738" y="2314887"/>
                </a:lnTo>
                <a:lnTo>
                  <a:pt x="2001976" y="2338680"/>
                </a:lnTo>
                <a:lnTo>
                  <a:pt x="1960897" y="2361584"/>
                </a:lnTo>
                <a:lnTo>
                  <a:pt x="1919515" y="2383602"/>
                </a:lnTo>
                <a:lnTo>
                  <a:pt x="1877842" y="2404734"/>
                </a:lnTo>
                <a:lnTo>
                  <a:pt x="1835890" y="2424984"/>
                </a:lnTo>
                <a:lnTo>
                  <a:pt x="1793672" y="2444352"/>
                </a:lnTo>
                <a:lnTo>
                  <a:pt x="1751200" y="2462840"/>
                </a:lnTo>
                <a:lnTo>
                  <a:pt x="1708488" y="2480451"/>
                </a:lnTo>
                <a:lnTo>
                  <a:pt x="1665548" y="2497185"/>
                </a:lnTo>
                <a:lnTo>
                  <a:pt x="1622391" y="2513045"/>
                </a:lnTo>
                <a:lnTo>
                  <a:pt x="1579031" y="2528033"/>
                </a:lnTo>
                <a:lnTo>
                  <a:pt x="1535481" y="2542149"/>
                </a:lnTo>
                <a:lnTo>
                  <a:pt x="1491752" y="2555397"/>
                </a:lnTo>
                <a:lnTo>
                  <a:pt x="1447858" y="2567777"/>
                </a:lnTo>
                <a:lnTo>
                  <a:pt x="1403810" y="2579292"/>
                </a:lnTo>
                <a:lnTo>
                  <a:pt x="1359622" y="2589943"/>
                </a:lnTo>
                <a:lnTo>
                  <a:pt x="1315306" y="2599732"/>
                </a:lnTo>
                <a:lnTo>
                  <a:pt x="1270875" y="2608661"/>
                </a:lnTo>
                <a:lnTo>
                  <a:pt x="1226340" y="2616732"/>
                </a:lnTo>
                <a:lnTo>
                  <a:pt x="1181715" y="2623946"/>
                </a:lnTo>
                <a:lnTo>
                  <a:pt x="1137013" y="2630305"/>
                </a:lnTo>
                <a:lnTo>
                  <a:pt x="1092245" y="2635811"/>
                </a:lnTo>
                <a:lnTo>
                  <a:pt x="1047424" y="2640465"/>
                </a:lnTo>
                <a:lnTo>
                  <a:pt x="1002563" y="2644270"/>
                </a:lnTo>
                <a:lnTo>
                  <a:pt x="963212" y="2646863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38518" y="258759"/>
            <a:ext cx="17849850" cy="10028555"/>
            <a:chOff x="438518" y="258759"/>
            <a:chExt cx="17849850" cy="10028555"/>
          </a:xfrm>
        </p:grpSpPr>
        <p:sp>
          <p:nvSpPr>
            <p:cNvPr id="4" name="object 4"/>
            <p:cNvSpPr/>
            <p:nvPr/>
          </p:nvSpPr>
          <p:spPr>
            <a:xfrm>
              <a:off x="15044436" y="7397300"/>
              <a:ext cx="3243580" cy="2889885"/>
            </a:xfrm>
            <a:custGeom>
              <a:avLst/>
              <a:gdLst/>
              <a:ahLst/>
              <a:cxnLst/>
              <a:rect l="l" t="t" r="r" b="b"/>
              <a:pathLst>
                <a:path w="3243580" h="2889884">
                  <a:moveTo>
                    <a:pt x="548407" y="2889699"/>
                  </a:moveTo>
                  <a:lnTo>
                    <a:pt x="0" y="2889699"/>
                  </a:lnTo>
                  <a:lnTo>
                    <a:pt x="3738" y="2844969"/>
                  </a:lnTo>
                  <a:lnTo>
                    <a:pt x="8397" y="2797794"/>
                  </a:lnTo>
                  <a:lnTo>
                    <a:pt x="13744" y="2750884"/>
                  </a:lnTo>
                  <a:lnTo>
                    <a:pt x="19794" y="2704085"/>
                  </a:lnTo>
                  <a:lnTo>
                    <a:pt x="26539" y="2657439"/>
                  </a:lnTo>
                  <a:lnTo>
                    <a:pt x="33968" y="2611017"/>
                  </a:lnTo>
                  <a:lnTo>
                    <a:pt x="42073" y="2564824"/>
                  </a:lnTo>
                  <a:lnTo>
                    <a:pt x="50851" y="2518867"/>
                  </a:lnTo>
                  <a:lnTo>
                    <a:pt x="60295" y="2473150"/>
                  </a:lnTo>
                  <a:lnTo>
                    <a:pt x="70401" y="2427678"/>
                  </a:lnTo>
                  <a:lnTo>
                    <a:pt x="81162" y="2382457"/>
                  </a:lnTo>
                  <a:lnTo>
                    <a:pt x="92575" y="2337491"/>
                  </a:lnTo>
                  <a:lnTo>
                    <a:pt x="104633" y="2292787"/>
                  </a:lnTo>
                  <a:lnTo>
                    <a:pt x="117332" y="2248350"/>
                  </a:lnTo>
                  <a:lnTo>
                    <a:pt x="130666" y="2204184"/>
                  </a:lnTo>
                  <a:lnTo>
                    <a:pt x="144629" y="2160295"/>
                  </a:lnTo>
                  <a:lnTo>
                    <a:pt x="159217" y="2116688"/>
                  </a:lnTo>
                  <a:lnTo>
                    <a:pt x="174424" y="2073369"/>
                  </a:lnTo>
                  <a:lnTo>
                    <a:pt x="190246" y="2030343"/>
                  </a:lnTo>
                  <a:lnTo>
                    <a:pt x="206676" y="1987615"/>
                  </a:lnTo>
                  <a:lnTo>
                    <a:pt x="223709" y="1945190"/>
                  </a:lnTo>
                  <a:lnTo>
                    <a:pt x="241341" y="1903074"/>
                  </a:lnTo>
                  <a:lnTo>
                    <a:pt x="259566" y="1861272"/>
                  </a:lnTo>
                  <a:lnTo>
                    <a:pt x="278378" y="1819789"/>
                  </a:lnTo>
                  <a:lnTo>
                    <a:pt x="297773" y="1778630"/>
                  </a:lnTo>
                  <a:lnTo>
                    <a:pt x="317745" y="1737801"/>
                  </a:lnTo>
                  <a:lnTo>
                    <a:pt x="338289" y="1697307"/>
                  </a:lnTo>
                  <a:lnTo>
                    <a:pt x="359400" y="1657153"/>
                  </a:lnTo>
                  <a:lnTo>
                    <a:pt x="381072" y="1617344"/>
                  </a:lnTo>
                  <a:lnTo>
                    <a:pt x="403300" y="1577887"/>
                  </a:lnTo>
                  <a:lnTo>
                    <a:pt x="426078" y="1538785"/>
                  </a:lnTo>
                  <a:lnTo>
                    <a:pt x="449403" y="1500044"/>
                  </a:lnTo>
                  <a:lnTo>
                    <a:pt x="473268" y="1461670"/>
                  </a:lnTo>
                  <a:lnTo>
                    <a:pt x="497667" y="1423668"/>
                  </a:lnTo>
                  <a:lnTo>
                    <a:pt x="522597" y="1386043"/>
                  </a:lnTo>
                  <a:lnTo>
                    <a:pt x="548051" y="1348800"/>
                  </a:lnTo>
                  <a:lnTo>
                    <a:pt x="574024" y="1311945"/>
                  </a:lnTo>
                  <a:lnTo>
                    <a:pt x="600511" y="1275483"/>
                  </a:lnTo>
                  <a:lnTo>
                    <a:pt x="627507" y="1239419"/>
                  </a:lnTo>
                  <a:lnTo>
                    <a:pt x="655006" y="1203758"/>
                  </a:lnTo>
                  <a:lnTo>
                    <a:pt x="683004" y="1168506"/>
                  </a:lnTo>
                  <a:lnTo>
                    <a:pt x="711494" y="1133668"/>
                  </a:lnTo>
                  <a:lnTo>
                    <a:pt x="740472" y="1099249"/>
                  </a:lnTo>
                  <a:lnTo>
                    <a:pt x="769933" y="1065254"/>
                  </a:lnTo>
                  <a:lnTo>
                    <a:pt x="799870" y="1031689"/>
                  </a:lnTo>
                  <a:lnTo>
                    <a:pt x="830280" y="998559"/>
                  </a:lnTo>
                  <a:lnTo>
                    <a:pt x="861156" y="965870"/>
                  </a:lnTo>
                  <a:lnTo>
                    <a:pt x="892493" y="933625"/>
                  </a:lnTo>
                  <a:lnTo>
                    <a:pt x="924286" y="901832"/>
                  </a:lnTo>
                  <a:lnTo>
                    <a:pt x="956531" y="870495"/>
                  </a:lnTo>
                  <a:lnTo>
                    <a:pt x="989220" y="839619"/>
                  </a:lnTo>
                  <a:lnTo>
                    <a:pt x="1022350" y="809209"/>
                  </a:lnTo>
                  <a:lnTo>
                    <a:pt x="1055915" y="779272"/>
                  </a:lnTo>
                  <a:lnTo>
                    <a:pt x="1089909" y="749812"/>
                  </a:lnTo>
                  <a:lnTo>
                    <a:pt x="1124328" y="720833"/>
                  </a:lnTo>
                  <a:lnTo>
                    <a:pt x="1159167" y="692343"/>
                  </a:lnTo>
                  <a:lnTo>
                    <a:pt x="1194419" y="664345"/>
                  </a:lnTo>
                  <a:lnTo>
                    <a:pt x="1230080" y="636846"/>
                  </a:lnTo>
                  <a:lnTo>
                    <a:pt x="1266144" y="609850"/>
                  </a:lnTo>
                  <a:lnTo>
                    <a:pt x="1302606" y="583363"/>
                  </a:lnTo>
                  <a:lnTo>
                    <a:pt x="1339461" y="557390"/>
                  </a:lnTo>
                  <a:lnTo>
                    <a:pt x="1376704" y="531936"/>
                  </a:lnTo>
                  <a:lnTo>
                    <a:pt x="1414329" y="507006"/>
                  </a:lnTo>
                  <a:lnTo>
                    <a:pt x="1452331" y="482607"/>
                  </a:lnTo>
                  <a:lnTo>
                    <a:pt x="1490705" y="458742"/>
                  </a:lnTo>
                  <a:lnTo>
                    <a:pt x="1529446" y="435417"/>
                  </a:lnTo>
                  <a:lnTo>
                    <a:pt x="1568547" y="412639"/>
                  </a:lnTo>
                  <a:lnTo>
                    <a:pt x="1608005" y="390411"/>
                  </a:lnTo>
                  <a:lnTo>
                    <a:pt x="1647814" y="368739"/>
                  </a:lnTo>
                  <a:lnTo>
                    <a:pt x="1687968" y="347628"/>
                  </a:lnTo>
                  <a:lnTo>
                    <a:pt x="1728462" y="327084"/>
                  </a:lnTo>
                  <a:lnTo>
                    <a:pt x="1769291" y="307112"/>
                  </a:lnTo>
                  <a:lnTo>
                    <a:pt x="1810450" y="287717"/>
                  </a:lnTo>
                  <a:lnTo>
                    <a:pt x="1851933" y="268905"/>
                  </a:lnTo>
                  <a:lnTo>
                    <a:pt x="1893735" y="250680"/>
                  </a:lnTo>
                  <a:lnTo>
                    <a:pt x="1935851" y="233048"/>
                  </a:lnTo>
                  <a:lnTo>
                    <a:pt x="1978276" y="216015"/>
                  </a:lnTo>
                  <a:lnTo>
                    <a:pt x="2021004" y="199585"/>
                  </a:lnTo>
                  <a:lnTo>
                    <a:pt x="2064030" y="183763"/>
                  </a:lnTo>
                  <a:lnTo>
                    <a:pt x="2107349" y="168556"/>
                  </a:lnTo>
                  <a:lnTo>
                    <a:pt x="2150956" y="153968"/>
                  </a:lnTo>
                  <a:lnTo>
                    <a:pt x="2194845" y="140005"/>
                  </a:lnTo>
                  <a:lnTo>
                    <a:pt x="2239010" y="126671"/>
                  </a:lnTo>
                  <a:lnTo>
                    <a:pt x="2283448" y="113972"/>
                  </a:lnTo>
                  <a:lnTo>
                    <a:pt x="2328152" y="101914"/>
                  </a:lnTo>
                  <a:lnTo>
                    <a:pt x="2373117" y="90501"/>
                  </a:lnTo>
                  <a:lnTo>
                    <a:pt x="2418338" y="79740"/>
                  </a:lnTo>
                  <a:lnTo>
                    <a:pt x="2463810" y="69634"/>
                  </a:lnTo>
                  <a:lnTo>
                    <a:pt x="2509528" y="60190"/>
                  </a:lnTo>
                  <a:lnTo>
                    <a:pt x="2555485" y="51412"/>
                  </a:lnTo>
                  <a:lnTo>
                    <a:pt x="2601678" y="43307"/>
                  </a:lnTo>
                  <a:lnTo>
                    <a:pt x="2648100" y="35878"/>
                  </a:lnTo>
                  <a:lnTo>
                    <a:pt x="2694746" y="29132"/>
                  </a:lnTo>
                  <a:lnTo>
                    <a:pt x="2741611" y="23074"/>
                  </a:lnTo>
                  <a:lnTo>
                    <a:pt x="2788691" y="17709"/>
                  </a:lnTo>
                  <a:lnTo>
                    <a:pt x="2835978" y="13042"/>
                  </a:lnTo>
                  <a:lnTo>
                    <a:pt x="2883469" y="9079"/>
                  </a:lnTo>
                  <a:lnTo>
                    <a:pt x="2931159" y="5824"/>
                  </a:lnTo>
                  <a:lnTo>
                    <a:pt x="2979041" y="3284"/>
                  </a:lnTo>
                  <a:lnTo>
                    <a:pt x="3027110" y="1463"/>
                  </a:lnTo>
                  <a:lnTo>
                    <a:pt x="3075362" y="366"/>
                  </a:lnTo>
                  <a:lnTo>
                    <a:pt x="3123790" y="0"/>
                  </a:lnTo>
                  <a:lnTo>
                    <a:pt x="3173605" y="395"/>
                  </a:lnTo>
                  <a:lnTo>
                    <a:pt x="3223331" y="1579"/>
                  </a:lnTo>
                  <a:lnTo>
                    <a:pt x="3243561" y="2382"/>
                  </a:lnTo>
                  <a:lnTo>
                    <a:pt x="3243561" y="546418"/>
                  </a:lnTo>
                  <a:lnTo>
                    <a:pt x="3123790" y="546418"/>
                  </a:lnTo>
                  <a:lnTo>
                    <a:pt x="3075194" y="546865"/>
                  </a:lnTo>
                  <a:lnTo>
                    <a:pt x="3026815" y="548202"/>
                  </a:lnTo>
                  <a:lnTo>
                    <a:pt x="2978661" y="550420"/>
                  </a:lnTo>
                  <a:lnTo>
                    <a:pt x="2930741" y="553513"/>
                  </a:lnTo>
                  <a:lnTo>
                    <a:pt x="2883061" y="557471"/>
                  </a:lnTo>
                  <a:lnTo>
                    <a:pt x="2835630" y="562288"/>
                  </a:lnTo>
                  <a:lnTo>
                    <a:pt x="2788455" y="567955"/>
                  </a:lnTo>
                  <a:lnTo>
                    <a:pt x="2741545" y="574464"/>
                  </a:lnTo>
                  <a:lnTo>
                    <a:pt x="2694907" y="581809"/>
                  </a:lnTo>
                  <a:lnTo>
                    <a:pt x="2648548" y="589980"/>
                  </a:lnTo>
                  <a:lnTo>
                    <a:pt x="2602478" y="598970"/>
                  </a:lnTo>
                  <a:lnTo>
                    <a:pt x="2556703" y="608772"/>
                  </a:lnTo>
                  <a:lnTo>
                    <a:pt x="2511231" y="619377"/>
                  </a:lnTo>
                  <a:lnTo>
                    <a:pt x="2466070" y="630778"/>
                  </a:lnTo>
                  <a:lnTo>
                    <a:pt x="2421229" y="642967"/>
                  </a:lnTo>
                  <a:lnTo>
                    <a:pt x="2376714" y="655936"/>
                  </a:lnTo>
                  <a:lnTo>
                    <a:pt x="2332534" y="669678"/>
                  </a:lnTo>
                  <a:lnTo>
                    <a:pt x="2288696" y="684183"/>
                  </a:lnTo>
                  <a:lnTo>
                    <a:pt x="2245208" y="699446"/>
                  </a:lnTo>
                  <a:lnTo>
                    <a:pt x="2202079" y="715457"/>
                  </a:lnTo>
                  <a:lnTo>
                    <a:pt x="2159315" y="732209"/>
                  </a:lnTo>
                  <a:lnTo>
                    <a:pt x="2116926" y="749694"/>
                  </a:lnTo>
                  <a:lnTo>
                    <a:pt x="2074917" y="767905"/>
                  </a:lnTo>
                  <a:lnTo>
                    <a:pt x="2033298" y="786833"/>
                  </a:lnTo>
                  <a:lnTo>
                    <a:pt x="1992076" y="806471"/>
                  </a:lnTo>
                  <a:lnTo>
                    <a:pt x="1951259" y="826811"/>
                  </a:lnTo>
                  <a:lnTo>
                    <a:pt x="1910855" y="847845"/>
                  </a:lnTo>
                  <a:lnTo>
                    <a:pt x="1870871" y="869565"/>
                  </a:lnTo>
                  <a:lnTo>
                    <a:pt x="1831316" y="891964"/>
                  </a:lnTo>
                  <a:lnTo>
                    <a:pt x="1792197" y="915033"/>
                  </a:lnTo>
                  <a:lnTo>
                    <a:pt x="1753522" y="938765"/>
                  </a:lnTo>
                  <a:lnTo>
                    <a:pt x="1715299" y="963153"/>
                  </a:lnTo>
                  <a:lnTo>
                    <a:pt x="1677535" y="988187"/>
                  </a:lnTo>
                  <a:lnTo>
                    <a:pt x="1640239" y="1013861"/>
                  </a:lnTo>
                  <a:lnTo>
                    <a:pt x="1603419" y="1040167"/>
                  </a:lnTo>
                  <a:lnTo>
                    <a:pt x="1567081" y="1067096"/>
                  </a:lnTo>
                  <a:lnTo>
                    <a:pt x="1531234" y="1094641"/>
                  </a:lnTo>
                  <a:lnTo>
                    <a:pt x="1495886" y="1122794"/>
                  </a:lnTo>
                  <a:lnTo>
                    <a:pt x="1461045" y="1151548"/>
                  </a:lnTo>
                  <a:lnTo>
                    <a:pt x="1426718" y="1180894"/>
                  </a:lnTo>
                  <a:lnTo>
                    <a:pt x="1392913" y="1210825"/>
                  </a:lnTo>
                  <a:lnTo>
                    <a:pt x="1359638" y="1241333"/>
                  </a:lnTo>
                  <a:lnTo>
                    <a:pt x="1326901" y="1272410"/>
                  </a:lnTo>
                  <a:lnTo>
                    <a:pt x="1294709" y="1304048"/>
                  </a:lnTo>
                  <a:lnTo>
                    <a:pt x="1263071" y="1336239"/>
                  </a:lnTo>
                  <a:lnTo>
                    <a:pt x="1231994" y="1368976"/>
                  </a:lnTo>
                  <a:lnTo>
                    <a:pt x="1201487" y="1402251"/>
                  </a:lnTo>
                  <a:lnTo>
                    <a:pt x="1171556" y="1436056"/>
                  </a:lnTo>
                  <a:lnTo>
                    <a:pt x="1142210" y="1470383"/>
                  </a:lnTo>
                  <a:lnTo>
                    <a:pt x="1113456" y="1505225"/>
                  </a:lnTo>
                  <a:lnTo>
                    <a:pt x="1085303" y="1540573"/>
                  </a:lnTo>
                  <a:lnTo>
                    <a:pt x="1057757" y="1576420"/>
                  </a:lnTo>
                  <a:lnTo>
                    <a:pt x="1030828" y="1612757"/>
                  </a:lnTo>
                  <a:lnTo>
                    <a:pt x="1004523" y="1649578"/>
                  </a:lnTo>
                  <a:lnTo>
                    <a:pt x="978849" y="1686874"/>
                  </a:lnTo>
                  <a:lnTo>
                    <a:pt x="953814" y="1724638"/>
                  </a:lnTo>
                  <a:lnTo>
                    <a:pt x="929427" y="1762861"/>
                  </a:lnTo>
                  <a:lnTo>
                    <a:pt x="905695" y="1801536"/>
                  </a:lnTo>
                  <a:lnTo>
                    <a:pt x="882625" y="1840655"/>
                  </a:lnTo>
                  <a:lnTo>
                    <a:pt x="860227" y="1880210"/>
                  </a:lnTo>
                  <a:lnTo>
                    <a:pt x="838506" y="1920194"/>
                  </a:lnTo>
                  <a:lnTo>
                    <a:pt x="817472" y="1960598"/>
                  </a:lnTo>
                  <a:lnTo>
                    <a:pt x="797133" y="2001415"/>
                  </a:lnTo>
                  <a:lnTo>
                    <a:pt x="777495" y="2042637"/>
                  </a:lnTo>
                  <a:lnTo>
                    <a:pt x="758566" y="2084256"/>
                  </a:lnTo>
                  <a:lnTo>
                    <a:pt x="740356" y="2126264"/>
                  </a:lnTo>
                  <a:lnTo>
                    <a:pt x="722871" y="2168654"/>
                  </a:lnTo>
                  <a:lnTo>
                    <a:pt x="706118" y="2211418"/>
                  </a:lnTo>
                  <a:lnTo>
                    <a:pt x="690107" y="2254547"/>
                  </a:lnTo>
                  <a:lnTo>
                    <a:pt x="674845" y="2298035"/>
                  </a:lnTo>
                  <a:lnTo>
                    <a:pt x="660339" y="2341873"/>
                  </a:lnTo>
                  <a:lnTo>
                    <a:pt x="646598" y="2386053"/>
                  </a:lnTo>
                  <a:lnTo>
                    <a:pt x="633629" y="2430568"/>
                  </a:lnTo>
                  <a:lnTo>
                    <a:pt x="621440" y="2475409"/>
                  </a:lnTo>
                  <a:lnTo>
                    <a:pt x="610039" y="2520570"/>
                  </a:lnTo>
                  <a:lnTo>
                    <a:pt x="599434" y="2566042"/>
                  </a:lnTo>
                  <a:lnTo>
                    <a:pt x="589632" y="2611817"/>
                  </a:lnTo>
                  <a:lnTo>
                    <a:pt x="580642" y="2657887"/>
                  </a:lnTo>
                  <a:lnTo>
                    <a:pt x="572470" y="2704246"/>
                  </a:lnTo>
                  <a:lnTo>
                    <a:pt x="565117" y="2750951"/>
                  </a:lnTo>
                  <a:lnTo>
                    <a:pt x="558588" y="2798030"/>
                  </a:lnTo>
                  <a:lnTo>
                    <a:pt x="552914" y="2845318"/>
                  </a:lnTo>
                  <a:lnTo>
                    <a:pt x="548407" y="2889699"/>
                  </a:lnTo>
                  <a:close/>
                </a:path>
                <a:path w="3243580" h="2889884">
                  <a:moveTo>
                    <a:pt x="3243561" y="549252"/>
                  </a:moveTo>
                  <a:lnTo>
                    <a:pt x="3220765" y="548202"/>
                  </a:lnTo>
                  <a:lnTo>
                    <a:pt x="3172386" y="546865"/>
                  </a:lnTo>
                  <a:lnTo>
                    <a:pt x="3123790" y="546418"/>
                  </a:lnTo>
                  <a:lnTo>
                    <a:pt x="3243561" y="546418"/>
                  </a:lnTo>
                  <a:lnTo>
                    <a:pt x="3243561" y="549252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8518" y="258759"/>
              <a:ext cx="17287875" cy="9718040"/>
            </a:xfrm>
            <a:custGeom>
              <a:avLst/>
              <a:gdLst/>
              <a:ahLst/>
              <a:cxnLst/>
              <a:rect l="l" t="t" r="r" b="b"/>
              <a:pathLst>
                <a:path w="17287875" h="9718040">
                  <a:moveTo>
                    <a:pt x="17287875" y="9717583"/>
                  </a:moveTo>
                  <a:lnTo>
                    <a:pt x="1619652" y="9717583"/>
                  </a:lnTo>
                  <a:lnTo>
                    <a:pt x="1570170" y="9716827"/>
                  </a:lnTo>
                  <a:lnTo>
                    <a:pt x="1520876" y="9714571"/>
                  </a:lnTo>
                  <a:lnTo>
                    <a:pt x="1471800" y="9710825"/>
                  </a:lnTo>
                  <a:lnTo>
                    <a:pt x="1422973" y="9705603"/>
                  </a:lnTo>
                  <a:lnTo>
                    <a:pt x="1374426" y="9698918"/>
                  </a:lnTo>
                  <a:lnTo>
                    <a:pt x="1326190" y="9690782"/>
                  </a:lnTo>
                  <a:lnTo>
                    <a:pt x="1278295" y="9681209"/>
                  </a:lnTo>
                  <a:lnTo>
                    <a:pt x="1230773" y="9670211"/>
                  </a:lnTo>
                  <a:lnTo>
                    <a:pt x="1183655" y="9657800"/>
                  </a:lnTo>
                  <a:lnTo>
                    <a:pt x="1136971" y="9643991"/>
                  </a:lnTo>
                  <a:lnTo>
                    <a:pt x="1090753" y="9628795"/>
                  </a:lnTo>
                  <a:lnTo>
                    <a:pt x="1045032" y="9612226"/>
                  </a:lnTo>
                  <a:lnTo>
                    <a:pt x="999838" y="9594296"/>
                  </a:lnTo>
                  <a:lnTo>
                    <a:pt x="955202" y="9575017"/>
                  </a:lnTo>
                  <a:lnTo>
                    <a:pt x="911155" y="9554404"/>
                  </a:lnTo>
                  <a:lnTo>
                    <a:pt x="867729" y="9532469"/>
                  </a:lnTo>
                  <a:lnTo>
                    <a:pt x="824954" y="9509224"/>
                  </a:lnTo>
                  <a:lnTo>
                    <a:pt x="782861" y="9484682"/>
                  </a:lnTo>
                  <a:lnTo>
                    <a:pt x="741481" y="9458856"/>
                  </a:lnTo>
                  <a:lnTo>
                    <a:pt x="700845" y="9431759"/>
                  </a:lnTo>
                  <a:lnTo>
                    <a:pt x="660984" y="9403404"/>
                  </a:lnTo>
                  <a:lnTo>
                    <a:pt x="621928" y="9373804"/>
                  </a:lnTo>
                  <a:lnTo>
                    <a:pt x="583710" y="9342971"/>
                  </a:lnTo>
                  <a:lnTo>
                    <a:pt x="546359" y="9310918"/>
                  </a:lnTo>
                  <a:lnTo>
                    <a:pt x="509907" y="9277658"/>
                  </a:lnTo>
                  <a:lnTo>
                    <a:pt x="474385" y="9243204"/>
                  </a:lnTo>
                  <a:lnTo>
                    <a:pt x="439930" y="9207682"/>
                  </a:lnTo>
                  <a:lnTo>
                    <a:pt x="406670" y="9171230"/>
                  </a:lnTo>
                  <a:lnTo>
                    <a:pt x="374616" y="9133880"/>
                  </a:lnTo>
                  <a:lnTo>
                    <a:pt x="343783" y="9095662"/>
                  </a:lnTo>
                  <a:lnTo>
                    <a:pt x="314182" y="9056608"/>
                  </a:lnTo>
                  <a:lnTo>
                    <a:pt x="285827" y="9016747"/>
                  </a:lnTo>
                  <a:lnTo>
                    <a:pt x="258730" y="8976112"/>
                  </a:lnTo>
                  <a:lnTo>
                    <a:pt x="232904" y="8934732"/>
                  </a:lnTo>
                  <a:lnTo>
                    <a:pt x="208361" y="8892640"/>
                  </a:lnTo>
                  <a:lnTo>
                    <a:pt x="185116" y="8849865"/>
                  </a:lnTo>
                  <a:lnTo>
                    <a:pt x="163180" y="8806440"/>
                  </a:lnTo>
                  <a:lnTo>
                    <a:pt x="142567" y="8762394"/>
                  </a:lnTo>
                  <a:lnTo>
                    <a:pt x="123288" y="8717758"/>
                  </a:lnTo>
                  <a:lnTo>
                    <a:pt x="105358" y="8672565"/>
                  </a:lnTo>
                  <a:lnTo>
                    <a:pt x="88788" y="8626844"/>
                  </a:lnTo>
                  <a:lnTo>
                    <a:pt x="73592" y="8580627"/>
                  </a:lnTo>
                  <a:lnTo>
                    <a:pt x="59783" y="8533944"/>
                  </a:lnTo>
                  <a:lnTo>
                    <a:pt x="47372" y="8486826"/>
                  </a:lnTo>
                  <a:lnTo>
                    <a:pt x="36374" y="8439305"/>
                  </a:lnTo>
                  <a:lnTo>
                    <a:pt x="26800" y="8391411"/>
                  </a:lnTo>
                  <a:lnTo>
                    <a:pt x="18665" y="8343175"/>
                  </a:lnTo>
                  <a:lnTo>
                    <a:pt x="11979" y="8294629"/>
                  </a:lnTo>
                  <a:lnTo>
                    <a:pt x="6757" y="8245802"/>
                  </a:lnTo>
                  <a:lnTo>
                    <a:pt x="3012" y="8196727"/>
                  </a:lnTo>
                  <a:lnTo>
                    <a:pt x="755" y="8147433"/>
                  </a:lnTo>
                  <a:lnTo>
                    <a:pt x="0" y="8097953"/>
                  </a:lnTo>
                  <a:lnTo>
                    <a:pt x="0" y="0"/>
                  </a:lnTo>
                  <a:lnTo>
                    <a:pt x="17287875" y="0"/>
                  </a:lnTo>
                  <a:lnTo>
                    <a:pt x="17287875" y="971758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5273" y="793375"/>
            <a:ext cx="397446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45">
                <a:solidFill>
                  <a:srgbClr val="BC6925"/>
                </a:solidFill>
                <a:latin typeface="Verdana"/>
                <a:cs typeface="Verdana"/>
              </a:rPr>
              <a:t>E</a:t>
            </a:r>
            <a:r>
              <a:rPr dirty="0" sz="4100" spc="-190">
                <a:solidFill>
                  <a:srgbClr val="BC6925"/>
                </a:solidFill>
                <a:latin typeface="Verdana"/>
                <a:cs typeface="Verdana"/>
              </a:rPr>
              <a:t>x</a:t>
            </a:r>
            <a:r>
              <a:rPr dirty="0" sz="4100">
                <a:solidFill>
                  <a:srgbClr val="BC6925"/>
                </a:solidFill>
                <a:latin typeface="Verdana"/>
                <a:cs typeface="Verdana"/>
              </a:rPr>
              <a:t>p</a:t>
            </a:r>
            <a:r>
              <a:rPr dirty="0" sz="4100" spc="-114">
                <a:solidFill>
                  <a:srgbClr val="BC6925"/>
                </a:solidFill>
                <a:latin typeface="Verdana"/>
                <a:cs typeface="Verdana"/>
              </a:rPr>
              <a:t>l</a:t>
            </a:r>
            <a:r>
              <a:rPr dirty="0" sz="4100" spc="-150">
                <a:solidFill>
                  <a:srgbClr val="BC6925"/>
                </a:solidFill>
                <a:latin typeface="Verdana"/>
                <a:cs typeface="Verdana"/>
              </a:rPr>
              <a:t>a</a:t>
            </a:r>
            <a:r>
              <a:rPr dirty="0" sz="4100" spc="-114">
                <a:solidFill>
                  <a:srgbClr val="BC6925"/>
                </a:solidFill>
                <a:latin typeface="Verdana"/>
                <a:cs typeface="Verdana"/>
              </a:rPr>
              <a:t>i</a:t>
            </a:r>
            <a:r>
              <a:rPr dirty="0" sz="4100" spc="-50">
                <a:solidFill>
                  <a:srgbClr val="BC6925"/>
                </a:solidFill>
                <a:latin typeface="Verdana"/>
                <a:cs typeface="Verdana"/>
              </a:rPr>
              <a:t>n</a:t>
            </a:r>
            <a:r>
              <a:rPr dirty="0" sz="4100" spc="-150">
                <a:solidFill>
                  <a:srgbClr val="BC6925"/>
                </a:solidFill>
                <a:latin typeface="Verdana"/>
                <a:cs typeface="Verdana"/>
              </a:rPr>
              <a:t>a</a:t>
            </a:r>
            <a:r>
              <a:rPr dirty="0" sz="4100">
                <a:solidFill>
                  <a:srgbClr val="BC6925"/>
                </a:solidFill>
                <a:latin typeface="Verdana"/>
                <a:cs typeface="Verdana"/>
              </a:rPr>
              <a:t>b</a:t>
            </a:r>
            <a:r>
              <a:rPr dirty="0" sz="4100" spc="-114">
                <a:solidFill>
                  <a:srgbClr val="BC6925"/>
                </a:solidFill>
                <a:latin typeface="Verdana"/>
                <a:cs typeface="Verdana"/>
              </a:rPr>
              <a:t>ili</a:t>
            </a:r>
            <a:r>
              <a:rPr dirty="0" sz="4100" spc="-70">
                <a:solidFill>
                  <a:srgbClr val="BC6925"/>
                </a:solidFill>
                <a:latin typeface="Verdana"/>
                <a:cs typeface="Verdana"/>
              </a:rPr>
              <a:t>t</a:t>
            </a:r>
            <a:r>
              <a:rPr dirty="0" sz="4100" spc="-110">
                <a:solidFill>
                  <a:srgbClr val="BC6925"/>
                </a:solidFill>
                <a:latin typeface="Verdana"/>
                <a:cs typeface="Verdana"/>
              </a:rPr>
              <a:t>y</a:t>
            </a:r>
            <a:r>
              <a:rPr dirty="0" sz="4100" spc="-484">
                <a:solidFill>
                  <a:srgbClr val="BC6925"/>
                </a:solidFill>
                <a:latin typeface="Verdana"/>
                <a:cs typeface="Verdana"/>
              </a:rPr>
              <a:t>: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529" y="1826786"/>
            <a:ext cx="16664305" cy="6449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938530" marR="20320">
              <a:lnSpc>
                <a:spcPct val="100000"/>
              </a:lnSpc>
              <a:spcBef>
                <a:spcPts val="100"/>
              </a:spcBef>
            </a:pPr>
            <a:r>
              <a:rPr dirty="0" sz="3750" spc="30" b="1">
                <a:latin typeface="Tahoma"/>
                <a:cs typeface="Tahoma"/>
              </a:rPr>
              <a:t>Efforts to </a:t>
            </a:r>
            <a:r>
              <a:rPr dirty="0" sz="3750" spc="135" b="1">
                <a:latin typeface="Tahoma"/>
                <a:cs typeface="Tahoma"/>
              </a:rPr>
              <a:t>make </a:t>
            </a:r>
            <a:r>
              <a:rPr dirty="0" sz="3750" spc="20" b="1">
                <a:latin typeface="Tahoma"/>
                <a:cs typeface="Tahoma"/>
              </a:rPr>
              <a:t>fake </a:t>
            </a:r>
            <a:r>
              <a:rPr dirty="0" sz="3750" spc="80" b="1">
                <a:latin typeface="Tahoma"/>
                <a:cs typeface="Tahoma"/>
              </a:rPr>
              <a:t>news </a:t>
            </a:r>
            <a:r>
              <a:rPr dirty="0" sz="3750" spc="95" b="1">
                <a:latin typeface="Tahoma"/>
                <a:cs typeface="Tahoma"/>
              </a:rPr>
              <a:t>detection </a:t>
            </a:r>
            <a:r>
              <a:rPr dirty="0" sz="3750" spc="125" b="1">
                <a:latin typeface="Tahoma"/>
                <a:cs typeface="Tahoma"/>
              </a:rPr>
              <a:t>models more </a:t>
            </a:r>
            <a:r>
              <a:rPr dirty="0" sz="3750" spc="50" b="1">
                <a:latin typeface="Tahoma"/>
                <a:cs typeface="Tahoma"/>
              </a:rPr>
              <a:t>transparent </a:t>
            </a:r>
            <a:r>
              <a:rPr dirty="0" sz="3750" spc="55" b="1">
                <a:latin typeface="Tahoma"/>
                <a:cs typeface="Tahoma"/>
              </a:rPr>
              <a:t> </a:t>
            </a:r>
            <a:r>
              <a:rPr dirty="0" sz="3750" spc="140" b="1">
                <a:latin typeface="Tahoma"/>
                <a:cs typeface="Tahoma"/>
              </a:rPr>
              <a:t>and </a:t>
            </a:r>
            <a:r>
              <a:rPr dirty="0" sz="3750" spc="20" b="1">
                <a:latin typeface="Tahoma"/>
                <a:cs typeface="Tahoma"/>
              </a:rPr>
              <a:t>explainable, </a:t>
            </a:r>
            <a:r>
              <a:rPr dirty="0" sz="3750" spc="50" b="1">
                <a:latin typeface="Tahoma"/>
                <a:cs typeface="Tahoma"/>
              </a:rPr>
              <a:t>so </a:t>
            </a:r>
            <a:r>
              <a:rPr dirty="0" sz="3750" spc="35" b="1">
                <a:latin typeface="Tahoma"/>
                <a:cs typeface="Tahoma"/>
              </a:rPr>
              <a:t>users </a:t>
            </a:r>
            <a:r>
              <a:rPr dirty="0" sz="3750" spc="130" b="1">
                <a:latin typeface="Tahoma"/>
                <a:cs typeface="Tahoma"/>
              </a:rPr>
              <a:t>can </a:t>
            </a:r>
            <a:r>
              <a:rPr dirty="0" sz="3750" spc="105" b="1">
                <a:latin typeface="Tahoma"/>
                <a:cs typeface="Tahoma"/>
              </a:rPr>
              <a:t>understand the </a:t>
            </a:r>
            <a:r>
              <a:rPr dirty="0" sz="3750" spc="30" b="1">
                <a:latin typeface="Tahoma"/>
                <a:cs typeface="Tahoma"/>
              </a:rPr>
              <a:t>basis </a:t>
            </a:r>
            <a:r>
              <a:rPr dirty="0" sz="3750" spc="-10" b="1">
                <a:latin typeface="Tahoma"/>
                <a:cs typeface="Tahoma"/>
              </a:rPr>
              <a:t>for </a:t>
            </a:r>
            <a:r>
              <a:rPr dirty="0" sz="3750" spc="40" b="1">
                <a:latin typeface="Tahoma"/>
                <a:cs typeface="Tahoma"/>
              </a:rPr>
              <a:t>their </a:t>
            </a:r>
            <a:r>
              <a:rPr dirty="0" sz="3750" spc="45" b="1">
                <a:latin typeface="Tahoma"/>
                <a:cs typeface="Tahoma"/>
              </a:rPr>
              <a:t> </a:t>
            </a:r>
            <a:r>
              <a:rPr dirty="0" sz="3750" spc="40" b="1">
                <a:latin typeface="Tahoma"/>
                <a:cs typeface="Tahoma"/>
              </a:rPr>
              <a:t>decisions.</a:t>
            </a:r>
            <a:endParaRPr sz="375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2250"/>
              </a:spcBef>
            </a:pPr>
            <a:r>
              <a:rPr dirty="0" sz="4100" spc="-40" b="1">
                <a:solidFill>
                  <a:srgbClr val="BC6925"/>
                </a:solidFill>
                <a:latin typeface="Verdana"/>
                <a:cs typeface="Verdana"/>
              </a:rPr>
              <a:t>Fact-checking</a:t>
            </a:r>
            <a:r>
              <a:rPr dirty="0" sz="4100" spc="-215" b="1">
                <a:solidFill>
                  <a:srgbClr val="BC6925"/>
                </a:solidFill>
                <a:latin typeface="Verdana"/>
                <a:cs typeface="Verdana"/>
              </a:rPr>
              <a:t> </a:t>
            </a:r>
            <a:r>
              <a:rPr dirty="0" sz="4100" spc="-180" b="1">
                <a:solidFill>
                  <a:srgbClr val="BC6925"/>
                </a:solidFill>
                <a:latin typeface="Verdana"/>
                <a:cs typeface="Verdana"/>
              </a:rPr>
              <a:t>Integration:</a:t>
            </a:r>
            <a:endParaRPr sz="4100">
              <a:latin typeface="Verdana"/>
              <a:cs typeface="Verdana"/>
            </a:endParaRPr>
          </a:p>
          <a:p>
            <a:pPr algn="just" marL="953769" marR="5080">
              <a:lnSpc>
                <a:spcPct val="100000"/>
              </a:lnSpc>
              <a:spcBef>
                <a:spcPts val="2550"/>
              </a:spcBef>
            </a:pPr>
            <a:r>
              <a:rPr dirty="0" sz="3750" spc="20" b="1">
                <a:latin typeface="Tahoma"/>
                <a:cs typeface="Tahoma"/>
              </a:rPr>
              <a:t>Integrating</a:t>
            </a:r>
            <a:r>
              <a:rPr dirty="0" sz="3750" spc="25" b="1">
                <a:latin typeface="Tahoma"/>
                <a:cs typeface="Tahoma"/>
              </a:rPr>
              <a:t> </a:t>
            </a:r>
            <a:r>
              <a:rPr dirty="0" sz="3750" spc="90" b="1">
                <a:latin typeface="Tahoma"/>
                <a:cs typeface="Tahoma"/>
              </a:rPr>
              <a:t>fact-checking</a:t>
            </a:r>
            <a:r>
              <a:rPr dirty="0" sz="3750" spc="95" b="1">
                <a:latin typeface="Tahoma"/>
                <a:cs typeface="Tahoma"/>
              </a:rPr>
              <a:t> </a:t>
            </a:r>
            <a:r>
              <a:rPr dirty="0" sz="3750" spc="65" b="1">
                <a:latin typeface="Tahoma"/>
                <a:cs typeface="Tahoma"/>
              </a:rPr>
              <a:t>databases</a:t>
            </a:r>
            <a:r>
              <a:rPr dirty="0" sz="3750" spc="70" b="1">
                <a:latin typeface="Tahoma"/>
                <a:cs typeface="Tahoma"/>
              </a:rPr>
              <a:t> </a:t>
            </a:r>
            <a:r>
              <a:rPr dirty="0" sz="3750" spc="140" b="1">
                <a:latin typeface="Tahoma"/>
                <a:cs typeface="Tahoma"/>
              </a:rPr>
              <a:t>and</a:t>
            </a:r>
            <a:r>
              <a:rPr dirty="0" sz="3750" spc="145" b="1">
                <a:latin typeface="Tahoma"/>
                <a:cs typeface="Tahoma"/>
              </a:rPr>
              <a:t> </a:t>
            </a:r>
            <a:r>
              <a:rPr dirty="0" sz="3750" spc="40" b="1">
                <a:latin typeface="Tahoma"/>
                <a:cs typeface="Tahoma"/>
              </a:rPr>
              <a:t>services</a:t>
            </a:r>
            <a:r>
              <a:rPr dirty="0" sz="3750" spc="45" b="1">
                <a:latin typeface="Tahoma"/>
                <a:cs typeface="Tahoma"/>
              </a:rPr>
              <a:t> into</a:t>
            </a:r>
            <a:r>
              <a:rPr dirty="0" sz="3750" spc="50" b="1">
                <a:latin typeface="Tahoma"/>
                <a:cs typeface="Tahoma"/>
              </a:rPr>
              <a:t> </a:t>
            </a:r>
            <a:r>
              <a:rPr dirty="0" sz="3750" spc="165" b="1">
                <a:latin typeface="Tahoma"/>
                <a:cs typeface="Tahoma"/>
              </a:rPr>
              <a:t>NLP </a:t>
            </a:r>
            <a:r>
              <a:rPr dirty="0" sz="3750" spc="170" b="1">
                <a:latin typeface="Tahoma"/>
                <a:cs typeface="Tahoma"/>
              </a:rPr>
              <a:t> </a:t>
            </a:r>
            <a:r>
              <a:rPr dirty="0" sz="3750" spc="125" b="1">
                <a:latin typeface="Tahoma"/>
                <a:cs typeface="Tahoma"/>
              </a:rPr>
              <a:t>models</a:t>
            </a:r>
            <a:r>
              <a:rPr dirty="0" sz="3750" spc="-70" b="1">
                <a:latin typeface="Tahoma"/>
                <a:cs typeface="Tahoma"/>
              </a:rPr>
              <a:t> </a:t>
            </a:r>
            <a:r>
              <a:rPr dirty="0" sz="3750" spc="30" b="1">
                <a:latin typeface="Tahoma"/>
                <a:cs typeface="Tahoma"/>
              </a:rPr>
              <a:t>to</a:t>
            </a:r>
            <a:r>
              <a:rPr dirty="0" sz="3750" spc="-65" b="1">
                <a:latin typeface="Tahoma"/>
                <a:cs typeface="Tahoma"/>
              </a:rPr>
              <a:t> </a:t>
            </a:r>
            <a:r>
              <a:rPr dirty="0" sz="3750" spc="-15" b="1">
                <a:latin typeface="Tahoma"/>
                <a:cs typeface="Tahoma"/>
              </a:rPr>
              <a:t>verify</a:t>
            </a:r>
            <a:r>
              <a:rPr dirty="0" sz="3750" spc="-65" b="1">
                <a:latin typeface="Tahoma"/>
                <a:cs typeface="Tahoma"/>
              </a:rPr>
              <a:t> </a:t>
            </a:r>
            <a:r>
              <a:rPr dirty="0" sz="3750" spc="80" b="1">
                <a:latin typeface="Tahoma"/>
                <a:cs typeface="Tahoma"/>
              </a:rPr>
              <a:t>claims</a:t>
            </a:r>
            <a:r>
              <a:rPr dirty="0" sz="3750" spc="-65" b="1">
                <a:latin typeface="Tahoma"/>
                <a:cs typeface="Tahoma"/>
              </a:rPr>
              <a:t> </a:t>
            </a:r>
            <a:r>
              <a:rPr dirty="0" sz="3750" spc="185" b="1">
                <a:latin typeface="Tahoma"/>
                <a:cs typeface="Tahoma"/>
              </a:rPr>
              <a:t>made</a:t>
            </a:r>
            <a:r>
              <a:rPr dirty="0" sz="3750" spc="-70" b="1">
                <a:latin typeface="Tahoma"/>
                <a:cs typeface="Tahoma"/>
              </a:rPr>
              <a:t> </a:t>
            </a:r>
            <a:r>
              <a:rPr dirty="0" sz="3750" spc="60" b="1">
                <a:latin typeface="Tahoma"/>
                <a:cs typeface="Tahoma"/>
              </a:rPr>
              <a:t>in</a:t>
            </a:r>
            <a:r>
              <a:rPr dirty="0" sz="3750" spc="-65" b="1">
                <a:latin typeface="Tahoma"/>
                <a:cs typeface="Tahoma"/>
              </a:rPr>
              <a:t> </a:t>
            </a:r>
            <a:r>
              <a:rPr dirty="0" sz="3750" spc="80" b="1">
                <a:latin typeface="Tahoma"/>
                <a:cs typeface="Tahoma"/>
              </a:rPr>
              <a:t>news</a:t>
            </a:r>
            <a:r>
              <a:rPr dirty="0" sz="3750" spc="-65" b="1">
                <a:latin typeface="Tahoma"/>
                <a:cs typeface="Tahoma"/>
              </a:rPr>
              <a:t> </a:t>
            </a:r>
            <a:r>
              <a:rPr dirty="0" sz="3750" b="1">
                <a:latin typeface="Tahoma"/>
                <a:cs typeface="Tahoma"/>
              </a:rPr>
              <a:t>articles.</a:t>
            </a:r>
            <a:endParaRPr sz="3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dirty="0" sz="4100" spc="-125" b="1">
                <a:solidFill>
                  <a:srgbClr val="BC6925"/>
                </a:solidFill>
                <a:latin typeface="Verdana"/>
                <a:cs typeface="Verdana"/>
              </a:rPr>
              <a:t>Real-time</a:t>
            </a:r>
            <a:r>
              <a:rPr dirty="0" sz="4100" spc="-225" b="1">
                <a:solidFill>
                  <a:srgbClr val="BC6925"/>
                </a:solidFill>
                <a:latin typeface="Verdana"/>
                <a:cs typeface="Verdana"/>
              </a:rPr>
              <a:t> </a:t>
            </a:r>
            <a:r>
              <a:rPr dirty="0" sz="4100" spc="-105" b="1">
                <a:solidFill>
                  <a:srgbClr val="BC6925"/>
                </a:solidFill>
                <a:latin typeface="Verdana"/>
                <a:cs typeface="Verdana"/>
              </a:rPr>
              <a:t>Monitoring:</a:t>
            </a:r>
            <a:endParaRPr sz="4100">
              <a:latin typeface="Verdana"/>
              <a:cs typeface="Verdana"/>
            </a:endParaRPr>
          </a:p>
          <a:p>
            <a:pPr marL="690880" marR="248920">
              <a:lnSpc>
                <a:spcPct val="100000"/>
              </a:lnSpc>
              <a:spcBef>
                <a:spcPts val="2185"/>
              </a:spcBef>
            </a:pPr>
            <a:r>
              <a:rPr dirty="0" sz="3750" spc="50" b="1">
                <a:latin typeface="Tahoma"/>
                <a:cs typeface="Tahoma"/>
              </a:rPr>
              <a:t>Systems </a:t>
            </a:r>
            <a:r>
              <a:rPr dirty="0" sz="3750" spc="65" b="1">
                <a:latin typeface="Tahoma"/>
                <a:cs typeface="Tahoma"/>
              </a:rPr>
              <a:t>that </a:t>
            </a:r>
            <a:r>
              <a:rPr dirty="0" sz="3750" spc="60" b="1">
                <a:latin typeface="Tahoma"/>
                <a:cs typeface="Tahoma"/>
              </a:rPr>
              <a:t>provide </a:t>
            </a:r>
            <a:r>
              <a:rPr dirty="0" sz="3750" spc="30" b="1">
                <a:latin typeface="Tahoma"/>
                <a:cs typeface="Tahoma"/>
              </a:rPr>
              <a:t>real-time </a:t>
            </a:r>
            <a:r>
              <a:rPr dirty="0" sz="3750" spc="95" b="1">
                <a:latin typeface="Tahoma"/>
                <a:cs typeface="Tahoma"/>
              </a:rPr>
              <a:t>monitoring </a:t>
            </a:r>
            <a:r>
              <a:rPr dirty="0" sz="3750" spc="25" b="1">
                <a:latin typeface="Tahoma"/>
                <a:cs typeface="Tahoma"/>
              </a:rPr>
              <a:t>of </a:t>
            </a:r>
            <a:r>
              <a:rPr dirty="0" sz="3750" spc="80" b="1">
                <a:latin typeface="Tahoma"/>
                <a:cs typeface="Tahoma"/>
              </a:rPr>
              <a:t>news </a:t>
            </a:r>
            <a:r>
              <a:rPr dirty="0" sz="3750" spc="60" b="1">
                <a:latin typeface="Tahoma"/>
                <a:cs typeface="Tahoma"/>
              </a:rPr>
              <a:t>sources </a:t>
            </a:r>
            <a:r>
              <a:rPr dirty="0" sz="3750" spc="140" b="1">
                <a:latin typeface="Tahoma"/>
                <a:cs typeface="Tahoma"/>
              </a:rPr>
              <a:t>and </a:t>
            </a:r>
            <a:r>
              <a:rPr dirty="0" sz="3750" spc="-1085" b="1">
                <a:latin typeface="Tahoma"/>
                <a:cs typeface="Tahoma"/>
              </a:rPr>
              <a:t> </a:t>
            </a:r>
            <a:r>
              <a:rPr dirty="0" sz="3750" spc="60" b="1">
                <a:latin typeface="Tahoma"/>
                <a:cs typeface="Tahoma"/>
              </a:rPr>
              <a:t>ﬂag</a:t>
            </a:r>
            <a:r>
              <a:rPr dirty="0" sz="3750" spc="-70" b="1">
                <a:latin typeface="Tahoma"/>
                <a:cs typeface="Tahoma"/>
              </a:rPr>
              <a:t> </a:t>
            </a:r>
            <a:r>
              <a:rPr dirty="0" sz="3750" spc="55" b="1">
                <a:latin typeface="Tahoma"/>
                <a:cs typeface="Tahoma"/>
              </a:rPr>
              <a:t>potential</a:t>
            </a:r>
            <a:r>
              <a:rPr dirty="0" sz="3750" spc="-65" b="1">
                <a:latin typeface="Tahoma"/>
                <a:cs typeface="Tahoma"/>
              </a:rPr>
              <a:t> </a:t>
            </a:r>
            <a:r>
              <a:rPr dirty="0" sz="3750" spc="20" b="1">
                <a:latin typeface="Tahoma"/>
                <a:cs typeface="Tahoma"/>
              </a:rPr>
              <a:t>fake</a:t>
            </a:r>
            <a:r>
              <a:rPr dirty="0" sz="3750" spc="-65" b="1">
                <a:latin typeface="Tahoma"/>
                <a:cs typeface="Tahoma"/>
              </a:rPr>
              <a:t> </a:t>
            </a:r>
            <a:r>
              <a:rPr dirty="0" sz="3750" spc="80" b="1">
                <a:latin typeface="Tahoma"/>
                <a:cs typeface="Tahoma"/>
              </a:rPr>
              <a:t>news</a:t>
            </a:r>
            <a:r>
              <a:rPr dirty="0" sz="3750" spc="-65" b="1">
                <a:latin typeface="Tahoma"/>
                <a:cs typeface="Tahoma"/>
              </a:rPr>
              <a:t> </a:t>
            </a:r>
            <a:r>
              <a:rPr dirty="0" sz="3750" spc="15" b="1">
                <a:latin typeface="Tahoma"/>
                <a:cs typeface="Tahoma"/>
              </a:rPr>
              <a:t>as</a:t>
            </a:r>
            <a:r>
              <a:rPr dirty="0" sz="3750" spc="-65" b="1">
                <a:latin typeface="Tahoma"/>
                <a:cs typeface="Tahoma"/>
              </a:rPr>
              <a:t> </a:t>
            </a:r>
            <a:r>
              <a:rPr dirty="0" sz="3750" spc="-10" b="1">
                <a:latin typeface="Tahoma"/>
                <a:cs typeface="Tahoma"/>
              </a:rPr>
              <a:t>it</a:t>
            </a:r>
            <a:r>
              <a:rPr dirty="0" sz="3750" spc="-65" b="1">
                <a:latin typeface="Tahoma"/>
                <a:cs typeface="Tahoma"/>
              </a:rPr>
              <a:t> </a:t>
            </a:r>
            <a:r>
              <a:rPr dirty="0" sz="3750" spc="75" b="1">
                <a:latin typeface="Tahoma"/>
                <a:cs typeface="Tahoma"/>
              </a:rPr>
              <a:t>emerges.</a:t>
            </a:r>
            <a:endParaRPr sz="3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2034107"/>
            <a:ext cx="527748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445">
                <a:solidFill>
                  <a:srgbClr val="29357A"/>
                </a:solidFill>
              </a:rPr>
              <a:t>W</a:t>
            </a:r>
            <a:r>
              <a:rPr dirty="0" sz="3500" spc="170">
                <a:solidFill>
                  <a:srgbClr val="26316F"/>
                </a:solidFill>
              </a:rPr>
              <a:t>H</a:t>
            </a:r>
            <a:r>
              <a:rPr dirty="0" sz="3500" spc="175">
                <a:solidFill>
                  <a:srgbClr val="29357A"/>
                </a:solidFill>
              </a:rPr>
              <a:t>A</a:t>
            </a:r>
            <a:r>
              <a:rPr dirty="0" sz="3500" spc="35">
                <a:solidFill>
                  <a:srgbClr val="29357A"/>
                </a:solidFill>
              </a:rPr>
              <a:t>T</a:t>
            </a:r>
            <a:r>
              <a:rPr dirty="0" sz="3500" spc="-30">
                <a:solidFill>
                  <a:srgbClr val="29357A"/>
                </a:solidFill>
              </a:rPr>
              <a:t> </a:t>
            </a:r>
            <a:r>
              <a:rPr dirty="0" sz="3500" spc="-540">
                <a:solidFill>
                  <a:srgbClr val="26316F"/>
                </a:solidFill>
              </a:rPr>
              <a:t>I</a:t>
            </a:r>
            <a:r>
              <a:rPr dirty="0" sz="3500" spc="30">
                <a:solidFill>
                  <a:srgbClr val="26316F"/>
                </a:solidFill>
              </a:rPr>
              <a:t>S</a:t>
            </a:r>
            <a:r>
              <a:rPr dirty="0" sz="3500" spc="-30">
                <a:solidFill>
                  <a:srgbClr val="26316F"/>
                </a:solidFill>
              </a:rPr>
              <a:t> </a:t>
            </a:r>
            <a:r>
              <a:rPr dirty="0" sz="3500" spc="110">
                <a:solidFill>
                  <a:srgbClr val="26316F"/>
                </a:solidFill>
              </a:rPr>
              <a:t>F</a:t>
            </a:r>
            <a:r>
              <a:rPr dirty="0" sz="3500" spc="300">
                <a:solidFill>
                  <a:srgbClr val="29357A"/>
                </a:solidFill>
              </a:rPr>
              <a:t>A</a:t>
            </a:r>
            <a:r>
              <a:rPr dirty="0" sz="3500" spc="170">
                <a:solidFill>
                  <a:srgbClr val="26316F"/>
                </a:solidFill>
              </a:rPr>
              <a:t>K</a:t>
            </a:r>
            <a:r>
              <a:rPr dirty="0" sz="3500" spc="210">
                <a:solidFill>
                  <a:srgbClr val="26316F"/>
                </a:solidFill>
              </a:rPr>
              <a:t>E</a:t>
            </a:r>
            <a:r>
              <a:rPr dirty="0" sz="3500" spc="-30">
                <a:solidFill>
                  <a:srgbClr val="26316F"/>
                </a:solidFill>
              </a:rPr>
              <a:t> </a:t>
            </a:r>
            <a:r>
              <a:rPr dirty="0" sz="3500" spc="150">
                <a:solidFill>
                  <a:srgbClr val="26316F"/>
                </a:solidFill>
              </a:rPr>
              <a:t>N</a:t>
            </a:r>
            <a:r>
              <a:rPr dirty="0" sz="3500" spc="170">
                <a:solidFill>
                  <a:srgbClr val="26316F"/>
                </a:solidFill>
              </a:rPr>
              <a:t>E</a:t>
            </a:r>
            <a:r>
              <a:rPr dirty="0" sz="3500" spc="445">
                <a:solidFill>
                  <a:srgbClr val="26316F"/>
                </a:solidFill>
              </a:rPr>
              <a:t>W</a:t>
            </a:r>
            <a:r>
              <a:rPr dirty="0" sz="3500" spc="-45">
                <a:solidFill>
                  <a:srgbClr val="26316F"/>
                </a:solidFill>
              </a:rPr>
              <a:t>S</a:t>
            </a:r>
            <a:r>
              <a:rPr dirty="0" sz="3500" spc="90">
                <a:solidFill>
                  <a:srgbClr val="29357A"/>
                </a:solidFill>
              </a:rPr>
              <a:t>?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825381" y="3347728"/>
            <a:ext cx="6482080" cy="465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700" spc="10">
                <a:solidFill>
                  <a:srgbClr val="29357A"/>
                </a:solidFill>
                <a:latin typeface="Verdana"/>
                <a:cs typeface="Verdana"/>
              </a:rPr>
              <a:t>Fak</a:t>
            </a:r>
            <a:r>
              <a:rPr dirty="0" sz="27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40">
                <a:solidFill>
                  <a:srgbClr val="26316F"/>
                </a:solidFill>
                <a:latin typeface="Verdana"/>
                <a:cs typeface="Verdana"/>
              </a:rPr>
              <a:t>news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29357A"/>
                </a:solidFill>
                <a:latin typeface="Verdana"/>
                <a:cs typeface="Verdana"/>
              </a:rPr>
              <a:t>re</a:t>
            </a:r>
            <a:r>
              <a:rPr dirty="0" sz="2700" spc="-5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5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55">
                <a:solidFill>
                  <a:srgbClr val="26316F"/>
                </a:solidFill>
                <a:latin typeface="Verdana"/>
                <a:cs typeface="Verdana"/>
              </a:rPr>
              <a:t>rs</a:t>
            </a:r>
            <a:r>
              <a:rPr dirty="0" sz="2700" spc="-24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to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30" b="1">
                <a:solidFill>
                  <a:srgbClr val="29357A"/>
                </a:solidFill>
                <a:latin typeface="Tahoma"/>
                <a:cs typeface="Tahoma"/>
              </a:rPr>
              <a:t>fa</a:t>
            </a:r>
            <a:r>
              <a:rPr dirty="0" sz="2700" spc="30" b="1">
                <a:solidFill>
                  <a:srgbClr val="26316F"/>
                </a:solidFill>
                <a:latin typeface="Tahoma"/>
                <a:cs typeface="Tahoma"/>
              </a:rPr>
              <a:t>ls</a:t>
            </a:r>
            <a:r>
              <a:rPr dirty="0" sz="2700" spc="3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700" spc="-2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00" spc="65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65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00" spc="65" b="1">
                <a:solidFill>
                  <a:srgbClr val="26316F"/>
                </a:solidFill>
                <a:latin typeface="Tahoma"/>
                <a:cs typeface="Tahoma"/>
              </a:rPr>
              <a:t>form</a:t>
            </a:r>
            <a:r>
              <a:rPr dirty="0" sz="2700" spc="65" b="1">
                <a:solidFill>
                  <a:srgbClr val="29357A"/>
                </a:solidFill>
                <a:latin typeface="Tahoma"/>
                <a:cs typeface="Tahoma"/>
              </a:rPr>
              <a:t>ation </a:t>
            </a:r>
            <a:r>
              <a:rPr dirty="0" sz="2700" spc="-77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229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40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28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80">
                <a:solidFill>
                  <a:srgbClr val="29357A"/>
                </a:solidFill>
                <a:latin typeface="Verdana"/>
                <a:cs typeface="Verdana"/>
              </a:rPr>
              <a:t>h  </a:t>
            </a:r>
            <a:r>
              <a:rPr dirty="0" sz="2700" spc="5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5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5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5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50">
                <a:solidFill>
                  <a:srgbClr val="26316F"/>
                </a:solidFill>
                <a:latin typeface="Verdana"/>
                <a:cs typeface="Verdana"/>
              </a:rPr>
              <a:t>is</a:t>
            </a:r>
            <a:r>
              <a:rPr dirty="0" sz="2700" spc="-5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5">
                <a:solidFill>
                  <a:srgbClr val="29357A"/>
                </a:solidFill>
                <a:latin typeface="Verdana"/>
                <a:cs typeface="Verdana"/>
              </a:rPr>
              <a:t>of</a:t>
            </a:r>
            <a:r>
              <a:rPr dirty="0" sz="2700" spc="-24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5">
                <a:solidFill>
                  <a:srgbClr val="29357A"/>
                </a:solidFill>
                <a:latin typeface="Verdana"/>
                <a:cs typeface="Verdana"/>
              </a:rPr>
              <a:t>cia</a:t>
            </a:r>
            <a:r>
              <a:rPr dirty="0" sz="270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edia,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5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5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5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5">
                <a:solidFill>
                  <a:srgbClr val="26316F"/>
                </a:solidFill>
                <a:latin typeface="Verdana"/>
                <a:cs typeface="Verdana"/>
              </a:rPr>
              <a:t>spr</a:t>
            </a:r>
            <a:r>
              <a:rPr dirty="0" sz="2700" spc="5">
                <a:solidFill>
                  <a:srgbClr val="29357A"/>
                </a:solidFill>
                <a:latin typeface="Verdana"/>
                <a:cs typeface="Verdana"/>
              </a:rPr>
              <a:t>ead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5">
                <a:solidFill>
                  <a:srgbClr val="29357A"/>
                </a:solidFill>
                <a:latin typeface="Verdana"/>
                <a:cs typeface="Verdana"/>
              </a:rPr>
              <a:t>f </a:t>
            </a:r>
            <a:r>
              <a:rPr dirty="0" sz="2700" spc="-93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4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1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5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405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250" b="1">
                <a:solidFill>
                  <a:srgbClr val="29357A"/>
                </a:solidFill>
                <a:latin typeface="Tahoma"/>
                <a:cs typeface="Tahoma"/>
              </a:rPr>
              <a:t>m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3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13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700" spc="-10" b="1">
                <a:solidFill>
                  <a:srgbClr val="29357A"/>
                </a:solidFill>
                <a:latin typeface="Tahoma"/>
                <a:cs typeface="Tahoma"/>
              </a:rPr>
              <a:t>f</a:t>
            </a:r>
            <a:r>
              <a:rPr dirty="0" sz="2700" spc="95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700" spc="-2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700" spc="250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700" spc="4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00" spc="4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00" spc="-1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700" spc="95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700" spc="135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00" spc="-8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700" spc="250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700" spc="4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700" spc="13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700" spc="-1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700" spc="15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700" spc="120" b="1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dirty="0" sz="2700" spc="-10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2700" spc="4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00" spc="4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00" spc="-1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700" spc="95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700" spc="135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00" spc="-40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7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9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00" spc="2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45">
                <a:solidFill>
                  <a:srgbClr val="29357A"/>
                </a:solidFill>
                <a:latin typeface="Verdana"/>
                <a:cs typeface="Verdana"/>
              </a:rPr>
              <a:t>(</a:t>
            </a:r>
            <a:r>
              <a:rPr dirty="0" sz="2700" spc="17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8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28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340">
                <a:solidFill>
                  <a:srgbClr val="26316F"/>
                </a:solidFill>
                <a:latin typeface="Verdana"/>
                <a:cs typeface="Verdana"/>
              </a:rPr>
              <a:t>)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hn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6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10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7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60" b="1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dirty="0" sz="2700" spc="9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700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00" spc="190" b="1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dirty="0" sz="2700" spc="4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00" spc="-1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700" spc="15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00" spc="190" b="1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2700" spc="-8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700" spc="15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700" spc="95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700" spc="250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700" spc="130" b="1">
                <a:solidFill>
                  <a:srgbClr val="29357A"/>
                </a:solidFill>
                <a:latin typeface="Tahoma"/>
                <a:cs typeface="Tahoma"/>
              </a:rPr>
              <a:t>b</a:t>
            </a:r>
            <a:r>
              <a:rPr dirty="0" sz="2700" spc="4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700" spc="4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700" spc="-1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700" spc="15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00" spc="190" b="1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2700" spc="-8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00" spc="-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4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2043632"/>
            <a:ext cx="6577330" cy="4711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155">
                <a:solidFill>
                  <a:srgbClr val="29357A"/>
                </a:solidFill>
              </a:rPr>
              <a:t>NL</a:t>
            </a:r>
            <a:r>
              <a:rPr dirty="0" sz="2900" spc="155">
                <a:solidFill>
                  <a:srgbClr val="26316F"/>
                </a:solidFill>
              </a:rPr>
              <a:t>P</a:t>
            </a:r>
            <a:r>
              <a:rPr dirty="0" sz="2900" spc="-40">
                <a:solidFill>
                  <a:srgbClr val="26316F"/>
                </a:solidFill>
              </a:rPr>
              <a:t> </a:t>
            </a:r>
            <a:r>
              <a:rPr dirty="0" sz="2900" spc="145">
                <a:solidFill>
                  <a:srgbClr val="29357A"/>
                </a:solidFill>
              </a:rPr>
              <a:t>F</a:t>
            </a:r>
            <a:r>
              <a:rPr dirty="0" sz="2900" spc="145">
                <a:solidFill>
                  <a:srgbClr val="26316F"/>
                </a:solidFill>
              </a:rPr>
              <a:t>OR</a:t>
            </a:r>
            <a:r>
              <a:rPr dirty="0" sz="2900" spc="-40">
                <a:solidFill>
                  <a:srgbClr val="26316F"/>
                </a:solidFill>
              </a:rPr>
              <a:t> </a:t>
            </a:r>
            <a:r>
              <a:rPr dirty="0" sz="2900" spc="165">
                <a:solidFill>
                  <a:srgbClr val="26316F"/>
                </a:solidFill>
              </a:rPr>
              <a:t>F</a:t>
            </a:r>
            <a:r>
              <a:rPr dirty="0" sz="2900" spc="165">
                <a:solidFill>
                  <a:srgbClr val="29357A"/>
                </a:solidFill>
              </a:rPr>
              <a:t>A</a:t>
            </a:r>
            <a:r>
              <a:rPr dirty="0" sz="2900" spc="165">
                <a:solidFill>
                  <a:srgbClr val="26316F"/>
                </a:solidFill>
              </a:rPr>
              <a:t>K</a:t>
            </a:r>
            <a:r>
              <a:rPr dirty="0" sz="2900" spc="165">
                <a:solidFill>
                  <a:srgbClr val="29357A"/>
                </a:solidFill>
              </a:rPr>
              <a:t>E</a:t>
            </a:r>
            <a:r>
              <a:rPr dirty="0" sz="2900" spc="-35">
                <a:solidFill>
                  <a:srgbClr val="29357A"/>
                </a:solidFill>
              </a:rPr>
              <a:t> </a:t>
            </a:r>
            <a:r>
              <a:rPr dirty="0" sz="2900" spc="170">
                <a:solidFill>
                  <a:srgbClr val="29357A"/>
                </a:solidFill>
              </a:rPr>
              <a:t>NE</a:t>
            </a:r>
            <a:r>
              <a:rPr dirty="0" sz="2900" spc="170">
                <a:solidFill>
                  <a:srgbClr val="26316F"/>
                </a:solidFill>
              </a:rPr>
              <a:t>WS</a:t>
            </a:r>
            <a:r>
              <a:rPr dirty="0" sz="2900" spc="-40">
                <a:solidFill>
                  <a:srgbClr val="26316F"/>
                </a:solidFill>
              </a:rPr>
              <a:t> </a:t>
            </a:r>
            <a:r>
              <a:rPr dirty="0" sz="2900" spc="80">
                <a:solidFill>
                  <a:srgbClr val="26316F"/>
                </a:solidFill>
              </a:rPr>
              <a:t>DETECTIO</a:t>
            </a:r>
            <a:r>
              <a:rPr dirty="0" sz="2900" spc="80">
                <a:solidFill>
                  <a:srgbClr val="29357A"/>
                </a:solidFill>
              </a:rPr>
              <a:t>N</a:t>
            </a:r>
            <a:endParaRPr sz="2900"/>
          </a:p>
        </p:txBody>
      </p:sp>
      <p:sp>
        <p:nvSpPr>
          <p:cNvPr id="6" name="object 6"/>
          <p:cNvSpPr txBox="1"/>
          <p:nvPr/>
        </p:nvSpPr>
        <p:spPr>
          <a:xfrm>
            <a:off x="1825381" y="3332489"/>
            <a:ext cx="6475730" cy="42735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12700">
              <a:lnSpc>
                <a:spcPct val="126299"/>
              </a:lnSpc>
              <a:spcBef>
                <a:spcPts val="130"/>
              </a:spcBef>
            </a:pP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8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29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b="1">
                <a:solidFill>
                  <a:srgbClr val="26316F"/>
                </a:solidFill>
                <a:latin typeface="Tahoma"/>
                <a:cs typeface="Tahoma"/>
              </a:rPr>
              <a:t>li</a:t>
            </a:r>
            <a:r>
              <a:rPr dirty="0" sz="2450" spc="15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450" spc="185" b="1">
                <a:solidFill>
                  <a:srgbClr val="26316F"/>
                </a:solidFill>
                <a:latin typeface="Tahoma"/>
                <a:cs typeface="Tahoma"/>
              </a:rPr>
              <a:t>g</a:t>
            </a:r>
            <a:r>
              <a:rPr dirty="0" sz="2450" spc="125" b="1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dirty="0" sz="24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450" spc="4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450" spc="50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4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450" spc="17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450" spc="-2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450" spc="140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450" spc="5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450" spc="2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450" spc="1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450" spc="10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450" spc="-1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450" spc="13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450" spc="50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450" spc="-7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450" spc="120" b="1">
                <a:solidFill>
                  <a:srgbClr val="26316F"/>
                </a:solidFill>
                <a:latin typeface="Tahoma"/>
                <a:cs typeface="Tahoma"/>
              </a:rPr>
              <a:t>mac</a:t>
            </a:r>
            <a:r>
              <a:rPr dirty="0" sz="2450" spc="120" b="1">
                <a:solidFill>
                  <a:srgbClr val="29357A"/>
                </a:solidFill>
                <a:latin typeface="Tahoma"/>
                <a:cs typeface="Tahoma"/>
              </a:rPr>
              <a:t>hi</a:t>
            </a:r>
            <a:r>
              <a:rPr dirty="0" sz="2450" spc="120" b="1">
                <a:solidFill>
                  <a:srgbClr val="26316F"/>
                </a:solidFill>
                <a:latin typeface="Tahoma"/>
                <a:cs typeface="Tahoma"/>
              </a:rPr>
              <a:t>ne</a:t>
            </a:r>
            <a:r>
              <a:rPr dirty="0" sz="2450" spc="-1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450" spc="70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2450" spc="7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450" spc="70" b="1">
                <a:solidFill>
                  <a:srgbClr val="26316F"/>
                </a:solidFill>
                <a:latin typeface="Tahoma"/>
                <a:cs typeface="Tahoma"/>
              </a:rPr>
              <a:t>arn</a:t>
            </a:r>
            <a:r>
              <a:rPr dirty="0" sz="2450" spc="7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450" spc="7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450" spc="70" b="1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2450" spc="-1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450" spc="80" b="1">
                <a:solidFill>
                  <a:srgbClr val="29357A"/>
                </a:solidFill>
                <a:latin typeface="Tahoma"/>
                <a:cs typeface="Tahoma"/>
              </a:rPr>
              <a:t>alg</a:t>
            </a:r>
            <a:r>
              <a:rPr dirty="0" sz="2450" spc="80" b="1">
                <a:solidFill>
                  <a:srgbClr val="26316F"/>
                </a:solidFill>
                <a:latin typeface="Tahoma"/>
                <a:cs typeface="Tahoma"/>
              </a:rPr>
              <a:t>orith</a:t>
            </a:r>
            <a:r>
              <a:rPr dirty="0" sz="2450" spc="80" b="1">
                <a:solidFill>
                  <a:srgbClr val="29357A"/>
                </a:solidFill>
                <a:latin typeface="Tahoma"/>
                <a:cs typeface="Tahoma"/>
              </a:rPr>
              <a:t>ms</a:t>
            </a:r>
            <a:r>
              <a:rPr dirty="0" sz="2450" spc="-6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450" spc="25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24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ana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yze </a:t>
            </a:r>
            <a:r>
              <a:rPr dirty="0" sz="2450" spc="-84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3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11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9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26000"/>
              </a:lnSpc>
              <a:spcBef>
                <a:spcPts val="45"/>
              </a:spcBef>
            </a:pP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Tec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hnique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su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h </a:t>
            </a:r>
            <a:r>
              <a:rPr dirty="0" sz="2450" spc="-4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45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2450" spc="100" b="1">
                <a:solidFill>
                  <a:srgbClr val="29357A"/>
                </a:solidFill>
                <a:latin typeface="Tahoma"/>
                <a:cs typeface="Tahoma"/>
              </a:rPr>
              <a:t>sentim</a:t>
            </a:r>
            <a:r>
              <a:rPr dirty="0" sz="2450" spc="100" b="1">
                <a:solidFill>
                  <a:srgbClr val="26316F"/>
                </a:solidFill>
                <a:latin typeface="Tahoma"/>
                <a:cs typeface="Tahoma"/>
              </a:rPr>
              <a:t>ent </a:t>
            </a:r>
            <a:r>
              <a:rPr dirty="0" sz="2450" b="1">
                <a:solidFill>
                  <a:srgbClr val="26316F"/>
                </a:solidFill>
                <a:latin typeface="Tahoma"/>
                <a:cs typeface="Tahoma"/>
              </a:rPr>
              <a:t>an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450" b="1">
                <a:solidFill>
                  <a:srgbClr val="26316F"/>
                </a:solidFill>
                <a:latin typeface="Tahoma"/>
                <a:cs typeface="Tahoma"/>
              </a:rPr>
              <a:t>lysis</a:t>
            </a:r>
            <a:r>
              <a:rPr dirty="0" sz="2450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dirty="0" sz="2450" spc="-85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2450" spc="6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450" spc="-15" b="1">
                <a:solidFill>
                  <a:srgbClr val="26316F"/>
                </a:solidFill>
                <a:latin typeface="Tahoma"/>
                <a:cs typeface="Tahoma"/>
              </a:rPr>
              <a:t>x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450" spc="165" b="1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dirty="0" sz="2450" spc="5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450" spc="5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2450" spc="-2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450" spc="5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450" spc="13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450" spc="55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2450" spc="40" b="1">
                <a:solidFill>
                  <a:srgbClr val="26316F"/>
                </a:solidFill>
                <a:latin typeface="Tahoma"/>
                <a:cs typeface="Tahoma"/>
              </a:rPr>
              <a:t>y</a:t>
            </a:r>
            <a:r>
              <a:rPr dirty="0" sz="2450" spc="4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4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450" spc="4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4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450" spc="10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450" spc="250" b="1">
                <a:solidFill>
                  <a:srgbClr val="29357A"/>
                </a:solidFill>
                <a:latin typeface="Tahoma"/>
                <a:cs typeface="Tahoma"/>
              </a:rPr>
              <a:t>m</a:t>
            </a:r>
            <a:r>
              <a:rPr dirty="0" sz="2450" spc="5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450" spc="13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450" spc="50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450" spc="17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450" spc="-2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450" spc="4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450" spc="250" b="1">
                <a:solidFill>
                  <a:srgbClr val="29357A"/>
                </a:solidFill>
                <a:latin typeface="Tahoma"/>
                <a:cs typeface="Tahoma"/>
              </a:rPr>
              <a:t>m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il</a:t>
            </a:r>
            <a:r>
              <a:rPr dirty="0" sz="2450" spc="5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450" spc="-1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450" spc="30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450" spc="45" b="1">
                <a:solidFill>
                  <a:srgbClr val="29357A"/>
                </a:solidFill>
                <a:latin typeface="Tahoma"/>
                <a:cs typeface="Tahoma"/>
              </a:rPr>
              <a:t>y 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8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15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9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8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215">
                <a:solidFill>
                  <a:srgbClr val="29357A"/>
                </a:solidFill>
                <a:latin typeface="Verdana"/>
                <a:cs typeface="Verdana"/>
              </a:rPr>
              <a:t>P  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11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9" y="1477549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57337" y="3208565"/>
            <a:ext cx="6132830" cy="4559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30"/>
              </a:spcBef>
            </a:pPr>
            <a:r>
              <a:rPr dirty="0" sz="2550" spc="9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3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5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3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55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55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22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13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55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55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95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dirty="0" sz="2550" spc="-9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90" b="1">
                <a:solidFill>
                  <a:srgbClr val="29357A"/>
                </a:solidFill>
                <a:latin typeface="Verdana"/>
                <a:cs typeface="Verdana"/>
              </a:rPr>
              <a:t>op</a:t>
            </a:r>
            <a:r>
              <a:rPr dirty="0" sz="2550" spc="-90" b="1">
                <a:solidFill>
                  <a:srgbClr val="26316F"/>
                </a:solidFill>
                <a:latin typeface="Verdana"/>
                <a:cs typeface="Verdana"/>
              </a:rPr>
              <a:t>his</a:t>
            </a:r>
            <a:r>
              <a:rPr dirty="0" sz="2550" spc="-90" b="1">
                <a:solidFill>
                  <a:srgbClr val="29357A"/>
                </a:solidFill>
                <a:latin typeface="Verdana"/>
                <a:cs typeface="Verdana"/>
              </a:rPr>
              <a:t>ti</a:t>
            </a:r>
            <a:r>
              <a:rPr dirty="0" sz="2550" spc="-90" b="1">
                <a:solidFill>
                  <a:srgbClr val="26316F"/>
                </a:solidFill>
                <a:latin typeface="Verdana"/>
                <a:cs typeface="Verdana"/>
              </a:rPr>
              <a:t>ca</a:t>
            </a:r>
            <a:r>
              <a:rPr dirty="0" sz="2550" spc="-90" b="1">
                <a:solidFill>
                  <a:srgbClr val="29357A"/>
                </a:solidFill>
                <a:latin typeface="Verdana"/>
                <a:cs typeface="Verdana"/>
              </a:rPr>
              <a:t>ted </a:t>
            </a:r>
            <a:r>
              <a:rPr dirty="0" sz="2550" spc="-8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8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80" b="1">
                <a:solidFill>
                  <a:srgbClr val="26316F"/>
                </a:solidFill>
                <a:latin typeface="Verdana"/>
                <a:cs typeface="Verdana"/>
              </a:rPr>
              <a:t>chniqu</a:t>
            </a:r>
            <a:r>
              <a:rPr dirty="0" sz="2550" spc="-8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80" b="1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dirty="0" sz="2550" spc="15">
                <a:solidFill>
                  <a:srgbClr val="29357A"/>
                </a:solidFill>
                <a:latin typeface="Verdana"/>
                <a:cs typeface="Verdana"/>
              </a:rPr>
              <a:t>to </a:t>
            </a:r>
            <a:r>
              <a:rPr dirty="0" sz="2550" spc="10">
                <a:solidFill>
                  <a:srgbClr val="29357A"/>
                </a:solidFill>
                <a:latin typeface="Verdana"/>
                <a:cs typeface="Verdana"/>
              </a:rPr>
              <a:t>decei</a:t>
            </a:r>
            <a:r>
              <a:rPr dirty="0" sz="2550" spc="10">
                <a:solidFill>
                  <a:srgbClr val="26316F"/>
                </a:solidFill>
                <a:latin typeface="Verdana"/>
                <a:cs typeface="Verdana"/>
              </a:rPr>
              <a:t>ve </a:t>
            </a:r>
            <a:r>
              <a:rPr dirty="0" sz="2550" spc="-8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550" spc="-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3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5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39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22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55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55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550" spc="16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1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550" spc="75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25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550" spc="-20">
                <a:solidFill>
                  <a:srgbClr val="29357A"/>
                </a:solidFill>
                <a:latin typeface="Verdana"/>
                <a:cs typeface="Verdana"/>
              </a:rPr>
              <a:t>ll</a:t>
            </a:r>
            <a:r>
              <a:rPr dirty="0" sz="25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550" spc="15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550" spc="15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39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-114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550" spc="9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55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550" spc="13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55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8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f  </a:t>
            </a:r>
            <a:r>
              <a:rPr dirty="0" sz="2550" spc="-7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75" b="1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55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8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11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95" b="1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550" spc="-9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15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65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550" spc="-9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550" spc="-7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19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550" spc="-1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550" spc="-9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165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550" spc="-39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11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550" spc="-165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550" spc="-110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550" spc="-12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114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11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b="1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550" spc="-40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550" spc="-12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114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25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550" spc="-110" b="1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39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11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11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550" spc="-10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550" spc="-35" b="1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550" spc="-50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550" spc="-13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550" spc="-11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5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550" spc="-204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-4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550" spc="9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550" spc="-3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55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550" spc="11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6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550" spc="8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55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550" spc="22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13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5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550" spc="-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5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550" spc="13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5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55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sz="255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550" spc="-380">
                <a:solidFill>
                  <a:srgbClr val="29357A"/>
                </a:solidFill>
                <a:latin typeface="Verdana"/>
                <a:cs typeface="Verdana"/>
              </a:rPr>
              <a:t>.  </a:t>
            </a:r>
            <a:r>
              <a:rPr dirty="0" sz="255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7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29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22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3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5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550" spc="1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55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9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55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550" spc="9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55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95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5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3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3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5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13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6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13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8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3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55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550" spc="1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55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55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5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35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dirty="0" sz="25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55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25">
                <a:solidFill>
                  <a:srgbClr val="29357A"/>
                </a:solidFill>
                <a:latin typeface="Verdana"/>
                <a:cs typeface="Verdana"/>
              </a:rPr>
              <a:t>ecti</a:t>
            </a:r>
            <a:r>
              <a:rPr dirty="0" sz="2550" spc="-25">
                <a:solidFill>
                  <a:srgbClr val="26316F"/>
                </a:solidFill>
                <a:latin typeface="Verdana"/>
                <a:cs typeface="Verdana"/>
              </a:rPr>
              <a:t>vel</a:t>
            </a:r>
            <a:r>
              <a:rPr dirty="0" sz="2550" spc="-2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7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550" spc="75">
                <a:solidFill>
                  <a:srgbClr val="26316F"/>
                </a:solidFill>
                <a:latin typeface="Verdana"/>
                <a:cs typeface="Verdana"/>
              </a:rPr>
              <a:t>ombat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0">
                <a:solidFill>
                  <a:srgbClr val="26316F"/>
                </a:solidFill>
                <a:latin typeface="Verdana"/>
                <a:cs typeface="Verdana"/>
              </a:rPr>
              <a:t>fak</a:t>
            </a:r>
            <a:r>
              <a:rPr dirty="0" sz="2550" spc="-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550" spc="-50">
                <a:solidFill>
                  <a:srgbClr val="29357A"/>
                </a:solidFill>
                <a:latin typeface="Verdana"/>
                <a:cs typeface="Verdana"/>
              </a:rPr>
              <a:t>ne</a:t>
            </a:r>
            <a:r>
              <a:rPr dirty="0" sz="2550" spc="-5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550" spc="-50">
                <a:solidFill>
                  <a:srgbClr val="29357A"/>
                </a:solidFill>
                <a:latin typeface="Verdana"/>
                <a:cs typeface="Verdana"/>
              </a:rPr>
              <a:t>s.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8574" y="1944712"/>
            <a:ext cx="616712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20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250" spc="-70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250" spc="-2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250" spc="-75" b="1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2250" spc="-3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9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-95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250" spc="-3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250" spc="-165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250" spc="-13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49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-9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250" spc="-13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10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250" spc="-2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250" spc="-70" b="1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250" spc="-3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13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9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250" spc="-5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40" b="1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250" spc="-165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250" spc="-13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250" spc="-3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250" spc="-1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-1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49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-1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9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9" y="1477549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57337" y="3225711"/>
            <a:ext cx="6037580" cy="48641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8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29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q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5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det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ctio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n </a:t>
            </a:r>
            <a:r>
              <a:rPr dirty="0" sz="2450" spc="6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65">
                <a:solidFill>
                  <a:srgbClr val="26316F"/>
                </a:solidFill>
                <a:latin typeface="Verdana"/>
                <a:cs typeface="Verdana"/>
              </a:rPr>
              <a:t>nc</a:t>
            </a:r>
            <a:r>
              <a:rPr dirty="0" sz="2450" spc="65">
                <a:solidFill>
                  <a:srgbClr val="29357A"/>
                </a:solidFill>
                <a:latin typeface="Verdana"/>
                <a:cs typeface="Verdana"/>
              </a:rPr>
              <a:t>lu</a:t>
            </a:r>
            <a:r>
              <a:rPr dirty="0" sz="2450" spc="65">
                <a:solidFill>
                  <a:srgbClr val="26316F"/>
                </a:solidFill>
                <a:latin typeface="Verdana"/>
                <a:cs typeface="Verdana"/>
              </a:rPr>
              <a:t>de </a:t>
            </a:r>
            <a:r>
              <a:rPr dirty="0" sz="2450" spc="-7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7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70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70" b="1">
                <a:solidFill>
                  <a:srgbClr val="26316F"/>
                </a:solidFill>
                <a:latin typeface="Verdana"/>
                <a:cs typeface="Verdana"/>
              </a:rPr>
              <a:t>nce </a:t>
            </a:r>
            <a:r>
              <a:rPr dirty="0" sz="2450" spc="-85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85" b="1">
                <a:solidFill>
                  <a:srgbClr val="29357A"/>
                </a:solidFill>
                <a:latin typeface="Verdana"/>
                <a:cs typeface="Verdana"/>
              </a:rPr>
              <a:t>etection</a:t>
            </a:r>
            <a:r>
              <a:rPr dirty="0" sz="2450" spc="-85">
                <a:solidFill>
                  <a:srgbClr val="29357A"/>
                </a:solidFill>
                <a:latin typeface="Verdana"/>
                <a:cs typeface="Verdana"/>
              </a:rPr>
              <a:t>, 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18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7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15" b="1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ili</a:t>
            </a:r>
            <a:r>
              <a:rPr dirty="0" sz="2450" spc="-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20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1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14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4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14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14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145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14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7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4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8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1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75" b="1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450" spc="-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55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114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95" b="1">
                <a:solidFill>
                  <a:srgbClr val="29357A"/>
                </a:solidFill>
                <a:latin typeface="Verdana"/>
                <a:cs typeface="Verdana"/>
              </a:rPr>
              <a:t>l  </a:t>
            </a:r>
            <a:r>
              <a:rPr dirty="0" sz="2450" spc="-8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85" b="1">
                <a:solidFill>
                  <a:srgbClr val="29357A"/>
                </a:solidFill>
                <a:latin typeface="Verdana"/>
                <a:cs typeface="Verdana"/>
              </a:rPr>
              <a:t>nde</a:t>
            </a:r>
            <a:r>
              <a:rPr dirty="0" sz="2450" spc="-85" b="1">
                <a:solidFill>
                  <a:srgbClr val="26316F"/>
                </a:solidFill>
                <a:latin typeface="Verdana"/>
                <a:cs typeface="Verdana"/>
              </a:rPr>
              <a:t>rst</a:t>
            </a:r>
            <a:r>
              <a:rPr dirty="0" sz="2450" spc="-85" b="1">
                <a:solidFill>
                  <a:srgbClr val="29357A"/>
                </a:solidFill>
                <a:latin typeface="Verdana"/>
                <a:cs typeface="Verdana"/>
              </a:rPr>
              <a:t>an</a:t>
            </a:r>
            <a:r>
              <a:rPr dirty="0" sz="2450" spc="-85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8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85" b="1">
                <a:solidFill>
                  <a:srgbClr val="26316F"/>
                </a:solidFill>
                <a:latin typeface="Verdana"/>
                <a:cs typeface="Verdana"/>
              </a:rPr>
              <a:t>ng</a:t>
            </a:r>
            <a:r>
              <a:rPr dirty="0" sz="2450" spc="-85">
                <a:solidFill>
                  <a:srgbClr val="29357A"/>
                </a:solidFill>
                <a:latin typeface="Verdana"/>
                <a:cs typeface="Verdana"/>
              </a:rPr>
              <a:t>. </a:t>
            </a:r>
            <a:r>
              <a:rPr dirty="0" sz="2450" spc="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5">
                <a:solidFill>
                  <a:srgbClr val="29357A"/>
                </a:solidFill>
                <a:latin typeface="Verdana"/>
                <a:cs typeface="Verdana"/>
              </a:rPr>
              <a:t>an</a:t>
            </a:r>
            <a:r>
              <a:rPr dirty="0" sz="2450" spc="15">
                <a:solidFill>
                  <a:srgbClr val="26316F"/>
                </a:solidFill>
                <a:latin typeface="Verdana"/>
                <a:cs typeface="Verdana"/>
              </a:rPr>
              <a:t>ce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de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tion 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40">
                <a:solidFill>
                  <a:srgbClr val="26316F"/>
                </a:solidFill>
                <a:latin typeface="Verdana"/>
                <a:cs typeface="Verdana"/>
              </a:rPr>
              <a:t>det</a:t>
            </a:r>
            <a:r>
              <a:rPr dirty="0" sz="2450" spc="40">
                <a:solidFill>
                  <a:srgbClr val="29357A"/>
                </a:solidFill>
                <a:latin typeface="Verdana"/>
                <a:cs typeface="Verdana"/>
              </a:rPr>
              <a:t>erm</a:t>
            </a:r>
            <a:r>
              <a:rPr dirty="0" sz="2450" spc="40">
                <a:solidFill>
                  <a:srgbClr val="26316F"/>
                </a:solidFill>
                <a:latin typeface="Verdana"/>
                <a:cs typeface="Verdana"/>
              </a:rPr>
              <a:t>in</a:t>
            </a:r>
            <a:r>
              <a:rPr dirty="0" sz="2450" spc="4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4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the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75" b="1">
                <a:solidFill>
                  <a:srgbClr val="29357A"/>
                </a:solidFill>
                <a:latin typeface="Verdana"/>
                <a:cs typeface="Verdana"/>
              </a:rPr>
              <a:t>pers</a:t>
            </a:r>
            <a:r>
              <a:rPr dirty="0" sz="2450" spc="-75" b="1">
                <a:solidFill>
                  <a:srgbClr val="26316F"/>
                </a:solidFill>
                <a:latin typeface="Verdana"/>
                <a:cs typeface="Verdana"/>
              </a:rPr>
              <a:t>pe</a:t>
            </a:r>
            <a:r>
              <a:rPr dirty="0" sz="2450" spc="-7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75" b="1">
                <a:solidFill>
                  <a:srgbClr val="26316F"/>
                </a:solidFill>
                <a:latin typeface="Verdana"/>
                <a:cs typeface="Verdana"/>
              </a:rPr>
              <a:t>ti</a:t>
            </a:r>
            <a:r>
              <a:rPr dirty="0" sz="2450" spc="-75" b="1">
                <a:solidFill>
                  <a:srgbClr val="29357A"/>
                </a:solidFill>
                <a:latin typeface="Verdana"/>
                <a:cs typeface="Verdana"/>
              </a:rPr>
              <a:t>ve</a:t>
            </a:r>
            <a:r>
              <a:rPr dirty="0" sz="2450" spc="-19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solidFill>
                  <a:srgbClr val="29357A"/>
                </a:solidFill>
                <a:latin typeface="Verdana"/>
                <a:cs typeface="Verdana"/>
              </a:rPr>
              <a:t>news </a:t>
            </a:r>
            <a:r>
              <a:rPr dirty="0" sz="2450" spc="-844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35">
                <a:solidFill>
                  <a:srgbClr val="26316F"/>
                </a:solidFill>
                <a:latin typeface="Verdana"/>
                <a:cs typeface="Verdana"/>
              </a:rPr>
              <a:t>ar</a:t>
            </a:r>
            <a:r>
              <a:rPr dirty="0" sz="2450" spc="-35">
                <a:solidFill>
                  <a:srgbClr val="29357A"/>
                </a:solidFill>
                <a:latin typeface="Verdana"/>
                <a:cs typeface="Verdana"/>
              </a:rPr>
              <a:t>ticle</a:t>
            </a:r>
            <a:r>
              <a:rPr dirty="0" sz="2450" spc="-3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5">
                <a:solidFill>
                  <a:srgbClr val="29357A"/>
                </a:solidFill>
                <a:latin typeface="Verdana"/>
                <a:cs typeface="Verdana"/>
              </a:rPr>
              <a:t>cre</a:t>
            </a:r>
            <a:r>
              <a:rPr dirty="0" sz="2450" spc="1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5">
                <a:solidFill>
                  <a:srgbClr val="26316F"/>
                </a:solidFill>
                <a:latin typeface="Verdana"/>
                <a:cs typeface="Verdana"/>
              </a:rPr>
              <a:t>bil</a:t>
            </a:r>
            <a:r>
              <a:rPr dirty="0" sz="2450" spc="15">
                <a:solidFill>
                  <a:srgbClr val="29357A"/>
                </a:solidFill>
                <a:latin typeface="Verdana"/>
                <a:cs typeface="Verdana"/>
              </a:rPr>
              <a:t>ity</a:t>
            </a:r>
            <a:r>
              <a:rPr dirty="0" sz="24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30">
                <a:solidFill>
                  <a:srgbClr val="29357A"/>
                </a:solidFill>
                <a:latin typeface="Verdana"/>
                <a:cs typeface="Verdana"/>
              </a:rPr>
              <a:t>anal</a:t>
            </a:r>
            <a:r>
              <a:rPr dirty="0" sz="2450" spc="-3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30">
                <a:solidFill>
                  <a:srgbClr val="29357A"/>
                </a:solidFill>
                <a:latin typeface="Verdana"/>
                <a:cs typeface="Verdana"/>
              </a:rPr>
              <a:t>sis</a:t>
            </a:r>
            <a:r>
              <a:rPr dirty="0" sz="24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40">
                <a:solidFill>
                  <a:srgbClr val="26316F"/>
                </a:solidFill>
                <a:latin typeface="Verdana"/>
                <a:cs typeface="Verdana"/>
              </a:rPr>
              <a:t>asses</a:t>
            </a:r>
            <a:r>
              <a:rPr dirty="0" sz="2450" spc="-40">
                <a:solidFill>
                  <a:srgbClr val="29357A"/>
                </a:solidFill>
                <a:latin typeface="Verdana"/>
                <a:cs typeface="Verdana"/>
              </a:rPr>
              <a:t>ses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the </a:t>
            </a:r>
            <a:r>
              <a:rPr dirty="0" sz="2450" spc="-844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8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2450" spc="-114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 b="1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ili</a:t>
            </a:r>
            <a:r>
              <a:rPr dirty="0" sz="2450" spc="-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20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19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3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29357A"/>
                </a:solidFill>
                <a:latin typeface="Verdana"/>
                <a:cs typeface="Verdana"/>
              </a:rPr>
              <a:t>l  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unde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rs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ta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nd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ing </a:t>
            </a:r>
            <a:r>
              <a:rPr dirty="0" sz="2450" spc="40">
                <a:solidFill>
                  <a:srgbClr val="29357A"/>
                </a:solidFill>
                <a:latin typeface="Verdana"/>
                <a:cs typeface="Verdana"/>
              </a:rPr>
              <a:t>he</a:t>
            </a:r>
            <a:r>
              <a:rPr dirty="0" sz="2450" spc="4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40">
                <a:solidFill>
                  <a:srgbClr val="29357A"/>
                </a:solidFill>
                <a:latin typeface="Verdana"/>
                <a:cs typeface="Verdana"/>
              </a:rPr>
              <a:t>ps 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ide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nt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y </a:t>
            </a:r>
            <a:r>
              <a:rPr dirty="0" sz="2450" spc="2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145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11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0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3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5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1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4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7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7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114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7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360">
                <a:solidFill>
                  <a:srgbClr val="29357A"/>
                </a:solidFill>
                <a:latin typeface="Verdana"/>
                <a:cs typeface="Verdana"/>
              </a:rPr>
              <a:t>, 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9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8574" y="1954237"/>
            <a:ext cx="593725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5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1850" spc="-50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1850" spc="15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1850" spc="-10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1850" spc="-10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850" spc="-1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850" spc="3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850" spc="-3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8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850" spc="-39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1850" spc="5" b="1">
                <a:solidFill>
                  <a:srgbClr val="29357A"/>
                </a:solidFill>
                <a:latin typeface="Verdana"/>
                <a:cs typeface="Verdana"/>
              </a:rPr>
              <a:t>Q</a:t>
            </a:r>
            <a:r>
              <a:rPr dirty="0" sz="1850" spc="-25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1850" spc="-1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1850" spc="-12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850" spc="-10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850" spc="-25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1850" spc="5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1850" spc="-7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1850" spc="-10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1850" spc="-65" b="1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185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850" spc="-40" b="1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1850" spc="-1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1850" spc="-10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1850" spc="-5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1850" spc="-3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1850" spc="60" b="1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1850" spc="-12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1850" spc="-10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1850" spc="10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1850" spc="-1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1850" spc="-10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850" spc="-1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850" spc="20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1850" spc="-10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850" spc="-39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850" spc="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8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34460" y="766106"/>
            <a:ext cx="6421120" cy="4711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155">
                <a:solidFill>
                  <a:srgbClr val="FFFFFF"/>
                </a:solidFill>
              </a:rPr>
              <a:t>Beneﬁts</a:t>
            </a:r>
            <a:r>
              <a:rPr dirty="0" sz="2900" spc="-35">
                <a:solidFill>
                  <a:srgbClr val="FFFFFF"/>
                </a:solidFill>
              </a:rPr>
              <a:t> </a:t>
            </a:r>
            <a:r>
              <a:rPr dirty="0" sz="2900" spc="70">
                <a:solidFill>
                  <a:srgbClr val="FFFFFF"/>
                </a:solidFill>
              </a:rPr>
              <a:t>of</a:t>
            </a:r>
            <a:r>
              <a:rPr dirty="0" sz="2900" spc="-35">
                <a:solidFill>
                  <a:srgbClr val="FFFFFF"/>
                </a:solidFill>
              </a:rPr>
              <a:t> </a:t>
            </a:r>
            <a:r>
              <a:rPr dirty="0" sz="2900" spc="110">
                <a:solidFill>
                  <a:srgbClr val="FFFFFF"/>
                </a:solidFill>
              </a:rPr>
              <a:t>Fake</a:t>
            </a:r>
            <a:r>
              <a:rPr dirty="0" sz="2900" spc="-30">
                <a:solidFill>
                  <a:srgbClr val="FFFFFF"/>
                </a:solidFill>
              </a:rPr>
              <a:t> </a:t>
            </a:r>
            <a:r>
              <a:rPr dirty="0" sz="2900" spc="100">
                <a:solidFill>
                  <a:srgbClr val="FFFFFF"/>
                </a:solidFill>
              </a:rPr>
              <a:t>News</a:t>
            </a:r>
            <a:r>
              <a:rPr dirty="0" sz="2900" spc="-35">
                <a:solidFill>
                  <a:srgbClr val="FFFFFF"/>
                </a:solidFill>
              </a:rPr>
              <a:t> </a:t>
            </a:r>
            <a:r>
              <a:rPr dirty="0" sz="2900" spc="114">
                <a:solidFill>
                  <a:srgbClr val="FFFFFF"/>
                </a:solidFill>
              </a:rPr>
              <a:t>Detection</a:t>
            </a:r>
            <a:endParaRPr sz="2900"/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75780"/>
            <a:ext cx="6534150" cy="465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700" spc="9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6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4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700" spc="17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8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31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3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8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700" spc="15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700" spc="-3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00" spc="3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00" spc="30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700" spc="45" b="1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15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700" spc="190" b="1">
                <a:solidFill>
                  <a:srgbClr val="26316F"/>
                </a:solidFill>
                <a:latin typeface="Tahoma"/>
                <a:cs typeface="Tahoma"/>
              </a:rPr>
              <a:t>g</a:t>
            </a:r>
            <a:r>
              <a:rPr dirty="0" sz="270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4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00" spc="-1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700" spc="120" b="1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dirty="0" sz="2700" spc="3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700" spc="5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00" spc="-8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405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700" spc="80" b="1">
                <a:solidFill>
                  <a:srgbClr val="26316F"/>
                </a:solidFill>
                <a:latin typeface="Tahoma"/>
                <a:cs typeface="Tahoma"/>
              </a:rPr>
              <a:t>preventing </a:t>
            </a:r>
            <a:r>
              <a:rPr dirty="0" sz="2700" spc="75" b="1">
                <a:solidFill>
                  <a:srgbClr val="26316F"/>
                </a:solidFill>
                <a:latin typeface="Tahoma"/>
                <a:cs typeface="Tahoma"/>
              </a:rPr>
              <a:t>misinformation 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from </a:t>
            </a:r>
            <a:r>
              <a:rPr dirty="0" sz="2700" spc="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5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700" spc="-3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0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00" spc="19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700" spc="4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15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700" spc="190" b="1">
                <a:solidFill>
                  <a:srgbClr val="26316F"/>
                </a:solidFill>
                <a:latin typeface="Tahoma"/>
                <a:cs typeface="Tahoma"/>
              </a:rPr>
              <a:t>g</a:t>
            </a:r>
            <a:r>
              <a:rPr dirty="0" sz="270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15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700" spc="120" b="1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dirty="0" sz="2700" spc="150" b="1">
                <a:solidFill>
                  <a:srgbClr val="26316F"/>
                </a:solidFill>
                <a:latin typeface="Tahoma"/>
                <a:cs typeface="Tahoma"/>
              </a:rPr>
              <a:t>b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li</a:t>
            </a:r>
            <a:r>
              <a:rPr dirty="0" sz="2700" spc="120" b="1">
                <a:solidFill>
                  <a:srgbClr val="26316F"/>
                </a:solidFill>
                <a:latin typeface="Tahoma"/>
                <a:cs typeface="Tahoma"/>
              </a:rPr>
              <a:t>c  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00" spc="15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13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00" spc="13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7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405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700" spc="17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8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31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13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f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00" spc="-2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700" spc="270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00" spc="105" b="1">
                <a:solidFill>
                  <a:srgbClr val="26316F"/>
                </a:solidFill>
                <a:latin typeface="Tahoma"/>
                <a:cs typeface="Tahoma"/>
              </a:rPr>
              <a:t>d  </a:t>
            </a:r>
            <a:r>
              <a:rPr dirty="0" sz="2700" spc="65" b="1">
                <a:solidFill>
                  <a:srgbClr val="26316F"/>
                </a:solidFill>
                <a:latin typeface="Tahoma"/>
                <a:cs typeface="Tahoma"/>
              </a:rPr>
              <a:t>society</a:t>
            </a:r>
            <a:r>
              <a:rPr dirty="0" sz="2700" spc="-8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75">
                <a:solidFill>
                  <a:srgbClr val="26316F"/>
                </a:solidFill>
                <a:latin typeface="Verdana"/>
                <a:cs typeface="Verdana"/>
              </a:rPr>
              <a:t>and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supports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55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5" b="1">
                <a:solidFill>
                  <a:srgbClr val="26316F"/>
                </a:solidFill>
                <a:latin typeface="Tahoma"/>
                <a:cs typeface="Tahoma"/>
              </a:rPr>
              <a:t>reliability</a:t>
            </a:r>
            <a:r>
              <a:rPr dirty="0" sz="2700" spc="-8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5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2700" spc="-9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2023-10-24T06:03:18Z</dcterms:created>
  <dcterms:modified xsi:type="dcterms:W3CDTF">2023-10-24T06:03:18Z</dcterms:modified>
</cp:coreProperties>
</file>