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972300" cy="3930650"/>
  <p:notesSz cx="6972300" cy="3930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85769" y="2366805"/>
            <a:ext cx="1782445" cy="1548130"/>
          </a:xfrm>
          <a:custGeom>
            <a:avLst/>
            <a:gdLst/>
            <a:ahLst/>
            <a:cxnLst/>
            <a:rect l="l" t="t" r="r" b="b"/>
            <a:pathLst>
              <a:path w="1782445" h="1548129">
                <a:moveTo>
                  <a:pt x="0" y="1547968"/>
                </a:moveTo>
                <a:lnTo>
                  <a:pt x="51843" y="1518090"/>
                </a:lnTo>
                <a:lnTo>
                  <a:pt x="90003" y="1493397"/>
                </a:lnTo>
                <a:lnTo>
                  <a:pt x="127130" y="1467246"/>
                </a:lnTo>
                <a:lnTo>
                  <a:pt x="163279" y="1439714"/>
                </a:lnTo>
                <a:lnTo>
                  <a:pt x="198504" y="1410878"/>
                </a:lnTo>
                <a:lnTo>
                  <a:pt x="232860" y="1380814"/>
                </a:lnTo>
                <a:lnTo>
                  <a:pt x="266400" y="1349600"/>
                </a:lnTo>
                <a:lnTo>
                  <a:pt x="299180" y="1317311"/>
                </a:lnTo>
                <a:lnTo>
                  <a:pt x="331253" y="1284025"/>
                </a:lnTo>
                <a:lnTo>
                  <a:pt x="362674" y="1249818"/>
                </a:lnTo>
                <a:lnTo>
                  <a:pt x="393497" y="1214767"/>
                </a:lnTo>
                <a:lnTo>
                  <a:pt x="423776" y="1178949"/>
                </a:lnTo>
                <a:lnTo>
                  <a:pt x="453567" y="1142440"/>
                </a:lnTo>
                <a:lnTo>
                  <a:pt x="482923" y="1105317"/>
                </a:lnTo>
                <a:lnTo>
                  <a:pt x="511898" y="1067658"/>
                </a:lnTo>
                <a:lnTo>
                  <a:pt x="540547" y="1029538"/>
                </a:lnTo>
                <a:lnTo>
                  <a:pt x="568925" y="991034"/>
                </a:lnTo>
                <a:lnTo>
                  <a:pt x="597085" y="952224"/>
                </a:lnTo>
                <a:lnTo>
                  <a:pt x="625082" y="913183"/>
                </a:lnTo>
                <a:lnTo>
                  <a:pt x="652971" y="873989"/>
                </a:lnTo>
                <a:lnTo>
                  <a:pt x="680805" y="834718"/>
                </a:lnTo>
                <a:lnTo>
                  <a:pt x="708639" y="795447"/>
                </a:lnTo>
                <a:lnTo>
                  <a:pt x="736527" y="756253"/>
                </a:lnTo>
                <a:lnTo>
                  <a:pt x="764524" y="717212"/>
                </a:lnTo>
                <a:lnTo>
                  <a:pt x="792685" y="678402"/>
                </a:lnTo>
                <a:lnTo>
                  <a:pt x="821062" y="639898"/>
                </a:lnTo>
                <a:lnTo>
                  <a:pt x="849712" y="601778"/>
                </a:lnTo>
                <a:lnTo>
                  <a:pt x="878687" y="564119"/>
                </a:lnTo>
                <a:lnTo>
                  <a:pt x="908043" y="526996"/>
                </a:lnTo>
                <a:lnTo>
                  <a:pt x="937833" y="490487"/>
                </a:lnTo>
                <a:lnTo>
                  <a:pt x="968113" y="454669"/>
                </a:lnTo>
                <a:lnTo>
                  <a:pt x="998936" y="419618"/>
                </a:lnTo>
                <a:lnTo>
                  <a:pt x="1030357" y="385411"/>
                </a:lnTo>
                <a:lnTo>
                  <a:pt x="1062430" y="352125"/>
                </a:lnTo>
                <a:lnTo>
                  <a:pt x="1095210" y="319836"/>
                </a:lnTo>
                <a:lnTo>
                  <a:pt x="1128750" y="288622"/>
                </a:lnTo>
                <a:lnTo>
                  <a:pt x="1163106" y="258558"/>
                </a:lnTo>
                <a:lnTo>
                  <a:pt x="1198331" y="229722"/>
                </a:lnTo>
                <a:lnTo>
                  <a:pt x="1234480" y="202190"/>
                </a:lnTo>
                <a:lnTo>
                  <a:pt x="1271607" y="176039"/>
                </a:lnTo>
                <a:lnTo>
                  <a:pt x="1309767" y="151346"/>
                </a:lnTo>
                <a:lnTo>
                  <a:pt x="1349014" y="128188"/>
                </a:lnTo>
                <a:lnTo>
                  <a:pt x="1389402" y="106640"/>
                </a:lnTo>
                <a:lnTo>
                  <a:pt x="1430985" y="86781"/>
                </a:lnTo>
                <a:lnTo>
                  <a:pt x="1473819" y="68687"/>
                </a:lnTo>
                <a:lnTo>
                  <a:pt x="1517957" y="52434"/>
                </a:lnTo>
                <a:lnTo>
                  <a:pt x="1563453" y="38099"/>
                </a:lnTo>
                <a:lnTo>
                  <a:pt x="1610362" y="25759"/>
                </a:lnTo>
                <a:lnTo>
                  <a:pt x="1658739" y="15490"/>
                </a:lnTo>
                <a:lnTo>
                  <a:pt x="1708638" y="7370"/>
                </a:lnTo>
                <a:lnTo>
                  <a:pt x="1760112" y="1475"/>
                </a:lnTo>
                <a:lnTo>
                  <a:pt x="1781916" y="0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08978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71360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083" y="376369"/>
            <a:ext cx="6153150" cy="7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332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332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572"/>
            <a:ext cx="1036319" cy="876935"/>
          </a:xfrm>
          <a:custGeom>
            <a:avLst/>
            <a:gdLst/>
            <a:ahLst/>
            <a:cxnLst/>
            <a:rect l="l" t="t" r="r" b="b"/>
            <a:pathLst>
              <a:path w="1036319" h="876935">
                <a:moveTo>
                  <a:pt x="1036215" y="0"/>
                </a:moveTo>
                <a:lnTo>
                  <a:pt x="967427" y="38692"/>
                </a:lnTo>
                <a:lnTo>
                  <a:pt x="928869" y="64099"/>
                </a:lnTo>
                <a:lnTo>
                  <a:pt x="891686" y="91095"/>
                </a:lnTo>
                <a:lnTo>
                  <a:pt x="855755" y="119537"/>
                </a:lnTo>
                <a:lnTo>
                  <a:pt x="820950" y="149279"/>
                </a:lnTo>
                <a:lnTo>
                  <a:pt x="787146" y="180177"/>
                </a:lnTo>
                <a:lnTo>
                  <a:pt x="754218" y="212086"/>
                </a:lnTo>
                <a:lnTo>
                  <a:pt x="722040" y="244862"/>
                </a:lnTo>
                <a:lnTo>
                  <a:pt x="690489" y="278361"/>
                </a:lnTo>
                <a:lnTo>
                  <a:pt x="659437" y="312438"/>
                </a:lnTo>
                <a:lnTo>
                  <a:pt x="628761" y="346948"/>
                </a:lnTo>
                <a:lnTo>
                  <a:pt x="598335" y="381747"/>
                </a:lnTo>
                <a:lnTo>
                  <a:pt x="568035" y="416691"/>
                </a:lnTo>
                <a:lnTo>
                  <a:pt x="537734" y="451635"/>
                </a:lnTo>
                <a:lnTo>
                  <a:pt x="507308" y="486434"/>
                </a:lnTo>
                <a:lnTo>
                  <a:pt x="476633" y="520945"/>
                </a:lnTo>
                <a:lnTo>
                  <a:pt x="445581" y="555021"/>
                </a:lnTo>
                <a:lnTo>
                  <a:pt x="414029" y="588520"/>
                </a:lnTo>
                <a:lnTo>
                  <a:pt x="381852" y="621296"/>
                </a:lnTo>
                <a:lnTo>
                  <a:pt x="348924" y="653206"/>
                </a:lnTo>
                <a:lnTo>
                  <a:pt x="315120" y="684104"/>
                </a:lnTo>
                <a:lnTo>
                  <a:pt x="280315" y="713846"/>
                </a:lnTo>
                <a:lnTo>
                  <a:pt x="244383" y="742287"/>
                </a:lnTo>
                <a:lnTo>
                  <a:pt x="207201" y="769284"/>
                </a:lnTo>
                <a:lnTo>
                  <a:pt x="168642" y="794691"/>
                </a:lnTo>
                <a:lnTo>
                  <a:pt x="128582" y="818364"/>
                </a:lnTo>
                <a:lnTo>
                  <a:pt x="86895" y="840159"/>
                </a:lnTo>
                <a:lnTo>
                  <a:pt x="43457" y="859930"/>
                </a:lnTo>
                <a:lnTo>
                  <a:pt x="0" y="876813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04190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" y="920495"/>
            <a:ext cx="6574535" cy="281330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19" y="920495"/>
            <a:ext cx="6489191" cy="2755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50" y="205462"/>
            <a:ext cx="6784149" cy="649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13" y="1240449"/>
            <a:ext cx="3595370" cy="205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332B2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718" y="1317032"/>
            <a:ext cx="5030470" cy="119507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80"/>
              </a:spcBef>
            </a:pPr>
            <a:r>
              <a:rPr dirty="0" sz="2550"/>
              <a:t>Project:</a:t>
            </a:r>
            <a:r>
              <a:rPr dirty="0" sz="2550" spc="120"/>
              <a:t> </a:t>
            </a:r>
            <a:r>
              <a:rPr dirty="0" sz="2550"/>
              <a:t>Project</a:t>
            </a:r>
            <a:r>
              <a:rPr dirty="0" sz="2550" spc="130"/>
              <a:t> </a:t>
            </a:r>
            <a:r>
              <a:rPr dirty="0" sz="2550"/>
              <a:t>Documentation</a:t>
            </a:r>
            <a:r>
              <a:rPr dirty="0" sz="2550" spc="130"/>
              <a:t> </a:t>
            </a:r>
            <a:r>
              <a:rPr dirty="0" sz="2550" spc="-25"/>
              <a:t>and </a:t>
            </a:r>
            <a:r>
              <a:rPr dirty="0" sz="2550"/>
              <a:t>Submission</a:t>
            </a:r>
            <a:r>
              <a:rPr dirty="0" sz="2550" spc="-15"/>
              <a:t> </a:t>
            </a:r>
            <a:r>
              <a:rPr dirty="0" sz="2550"/>
              <a:t>in</a:t>
            </a:r>
            <a:r>
              <a:rPr dirty="0" sz="2550" spc="-10"/>
              <a:t> </a:t>
            </a:r>
            <a:r>
              <a:rPr dirty="0" sz="2550" spc="-25"/>
              <a:t>Fake</a:t>
            </a:r>
            <a:r>
              <a:rPr dirty="0" sz="2550" spc="-10"/>
              <a:t> </a:t>
            </a:r>
            <a:r>
              <a:rPr dirty="0" sz="2550" spc="-25"/>
              <a:t>News</a:t>
            </a:r>
            <a:r>
              <a:rPr dirty="0" sz="2550" spc="-15"/>
              <a:t> </a:t>
            </a:r>
            <a:r>
              <a:rPr dirty="0" sz="2550" spc="-10"/>
              <a:t>Detection </a:t>
            </a:r>
            <a:r>
              <a:rPr dirty="0" sz="2550" spc="50"/>
              <a:t>Using</a:t>
            </a:r>
            <a:r>
              <a:rPr dirty="0" sz="2550" spc="10"/>
              <a:t> </a:t>
            </a:r>
            <a:r>
              <a:rPr dirty="0" sz="2550" spc="-25"/>
              <a:t>NLP</a:t>
            </a:r>
            <a:endParaRPr sz="2550"/>
          </a:p>
        </p:txBody>
      </p:sp>
      <p:sp>
        <p:nvSpPr>
          <p:cNvPr id="3" name="object 3" descr="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712719" y="1466087"/>
            <a:ext cx="4087495" cy="1899285"/>
            <a:chOff x="2712719" y="1466087"/>
            <a:chExt cx="4087495" cy="189928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2719" y="1466087"/>
              <a:ext cx="4087367" cy="189890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439" y="1475231"/>
              <a:ext cx="3956303" cy="18409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852" rIns="0" bIns="0" rtlCol="0" vert="horz">
            <a:spAutoFit/>
          </a:bodyPr>
          <a:lstStyle/>
          <a:p>
            <a:pPr marL="2649855">
              <a:lnSpc>
                <a:spcPct val="100000"/>
              </a:lnSpc>
              <a:spcBef>
                <a:spcPts val="120"/>
              </a:spcBef>
            </a:pPr>
            <a:r>
              <a:rPr dirty="0" sz="2100" spc="-10"/>
              <a:t>Introduction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 descr="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679" rIns="0" bIns="0" rtlCol="0" vert="horz">
            <a:spAutoFit/>
          </a:bodyPr>
          <a:lstStyle/>
          <a:p>
            <a:pPr marL="3139440">
              <a:lnSpc>
                <a:spcPct val="100000"/>
              </a:lnSpc>
              <a:spcBef>
                <a:spcPts val="125"/>
              </a:spcBef>
            </a:pPr>
            <a:r>
              <a:rPr dirty="0" sz="2150"/>
              <a:t>Understanding</a:t>
            </a:r>
            <a:r>
              <a:rPr dirty="0" sz="2150" spc="150"/>
              <a:t> </a:t>
            </a:r>
            <a:r>
              <a:rPr dirty="0" sz="2150" spc="-10"/>
              <a:t>Fake</a:t>
            </a:r>
            <a:r>
              <a:rPr dirty="0" sz="2150" spc="145"/>
              <a:t> </a:t>
            </a:r>
            <a:r>
              <a:rPr dirty="0" sz="2150" spc="-20"/>
              <a:t>News</a:t>
            </a:r>
            <a:endParaRPr sz="2150"/>
          </a:p>
        </p:txBody>
      </p:sp>
      <p:grpSp>
        <p:nvGrpSpPr>
          <p:cNvPr id="7" name="object 7" descr=""/>
          <p:cNvGrpSpPr/>
          <p:nvPr/>
        </p:nvGrpSpPr>
        <p:grpSpPr>
          <a:xfrm>
            <a:off x="3200399" y="1225295"/>
            <a:ext cx="3660775" cy="1725295"/>
            <a:chOff x="3200399" y="1225295"/>
            <a:chExt cx="3660775" cy="172529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399" y="1225295"/>
              <a:ext cx="3660647" cy="17251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6975" y="1234439"/>
              <a:ext cx="3547871" cy="1630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29" y="441315"/>
            <a:ext cx="6282690" cy="7131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0"/>
              </a:spcBef>
            </a:pP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Effective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project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documentation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is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the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key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to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success.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Learn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about</a:t>
            </a:r>
            <a:r>
              <a:rPr dirty="0" sz="1200" spc="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the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2B2B"/>
                </a:solidFill>
                <a:latin typeface="Tahoma"/>
                <a:cs typeface="Tahoma"/>
              </a:rPr>
              <a:t>essential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components</a:t>
            </a:r>
            <a:r>
              <a:rPr dirty="0" sz="1200" spc="10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required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for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documenting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fake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news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detection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project.</a:t>
            </a:r>
            <a:r>
              <a:rPr dirty="0" sz="1200" spc="11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-20" b="1">
                <a:solidFill>
                  <a:srgbClr val="332B2B"/>
                </a:solidFill>
                <a:latin typeface="Tahoma"/>
                <a:cs typeface="Tahoma"/>
              </a:rPr>
              <a:t>From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problem</a:t>
            </a:r>
            <a:r>
              <a:rPr dirty="0" sz="1200" spc="9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statement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to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methodology,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2B2B"/>
                </a:solidFill>
                <a:latin typeface="Tahoma"/>
                <a:cs typeface="Tahoma"/>
              </a:rPr>
              <a:t>we'll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guide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you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through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the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2B2B"/>
                </a:solidFill>
                <a:latin typeface="Tahoma"/>
                <a:cs typeface="Tahoma"/>
              </a:rPr>
              <a:t>process</a:t>
            </a:r>
            <a:r>
              <a:rPr dirty="0" sz="1200" spc="10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-25" b="1">
                <a:solidFill>
                  <a:srgbClr val="332B2B"/>
                </a:solidFill>
                <a:latin typeface="Tahoma"/>
                <a:cs typeface="Tahoma"/>
              </a:rPr>
              <a:t>of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creating</a:t>
            </a:r>
            <a:r>
              <a:rPr dirty="0" sz="1200" spc="6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comprehensive</a:t>
            </a:r>
            <a:r>
              <a:rPr dirty="0" sz="1200" spc="7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documentation</a:t>
            </a:r>
            <a:r>
              <a:rPr dirty="0" sz="1200" spc="6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that</a:t>
            </a:r>
            <a:r>
              <a:rPr dirty="0" sz="1200" spc="7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showcases</a:t>
            </a:r>
            <a:r>
              <a:rPr dirty="0" sz="1200" spc="65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332B2B"/>
                </a:solidFill>
                <a:latin typeface="Tahoma"/>
                <a:cs typeface="Tahoma"/>
              </a:rPr>
              <a:t>your</a:t>
            </a:r>
            <a:r>
              <a:rPr dirty="0" sz="1200" spc="70" b="1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332B2B"/>
                </a:solidFill>
                <a:latin typeface="Tahoma"/>
                <a:cs typeface="Tahoma"/>
              </a:rPr>
              <a:t>expertise.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9254" y="1296141"/>
            <a:ext cx="172148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626054"/>
                </a:solidFill>
                <a:latin typeface="Cambria"/>
                <a:cs typeface="Cambria"/>
              </a:rPr>
              <a:t>Literature</a:t>
            </a:r>
            <a:r>
              <a:rPr dirty="0" sz="1700" spc="204">
                <a:solidFill>
                  <a:srgbClr val="626054"/>
                </a:solidFill>
                <a:latin typeface="Cambria"/>
                <a:cs typeface="Cambria"/>
              </a:rPr>
              <a:t> </a:t>
            </a:r>
            <a:r>
              <a:rPr dirty="0" sz="1700" spc="-10">
                <a:solidFill>
                  <a:srgbClr val="626054"/>
                </a:solidFill>
                <a:latin typeface="Cambria"/>
                <a:cs typeface="Cambria"/>
              </a:rPr>
              <a:t>review: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263" y="1780031"/>
            <a:ext cx="6739255" cy="774700"/>
            <a:chOff x="207263" y="1780031"/>
            <a:chExt cx="6739255" cy="7747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263" y="1780031"/>
              <a:ext cx="6739127" cy="77419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43" y="1780031"/>
              <a:ext cx="6641591" cy="746759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04215" y="2770631"/>
            <a:ext cx="6736080" cy="710565"/>
            <a:chOff x="204215" y="2770631"/>
            <a:chExt cx="6736080" cy="71056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215" y="2770631"/>
              <a:ext cx="6736079" cy="71018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39" y="2779775"/>
              <a:ext cx="6620255" cy="6248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596895"/>
            <a:ext cx="6967855" cy="1164590"/>
            <a:chOff x="0" y="2596895"/>
            <a:chExt cx="6967855" cy="11645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" y="2596895"/>
              <a:ext cx="6394703" cy="116433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5" y="2596895"/>
              <a:ext cx="6309359" cy="11064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210"/>
              </a:spcBef>
            </a:pPr>
            <a:r>
              <a:rPr dirty="0" sz="1200" b="1">
                <a:latin typeface="Tahoma"/>
                <a:cs typeface="Tahoma"/>
              </a:rPr>
              <a:t>Submitting</a:t>
            </a:r>
            <a:r>
              <a:rPr dirty="0" sz="1200" spc="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your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project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requires</a:t>
            </a:r>
            <a:r>
              <a:rPr dirty="0" sz="1200" spc="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attention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to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detail.</a:t>
            </a:r>
            <a:r>
              <a:rPr dirty="0" sz="1200" spc="3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Discover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the</a:t>
            </a:r>
            <a:r>
              <a:rPr dirty="0" sz="1200" spc="4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submission </a:t>
            </a:r>
            <a:r>
              <a:rPr dirty="0" sz="1200" b="1">
                <a:latin typeface="Tahoma"/>
                <a:cs typeface="Tahoma"/>
              </a:rPr>
              <a:t>guidelines</a:t>
            </a:r>
            <a:r>
              <a:rPr dirty="0" sz="1200" spc="7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and</a:t>
            </a:r>
            <a:r>
              <a:rPr dirty="0" sz="1200" spc="8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best</a:t>
            </a:r>
            <a:r>
              <a:rPr dirty="0" sz="1200" spc="7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practices</a:t>
            </a:r>
            <a:r>
              <a:rPr dirty="0" sz="1200" spc="8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for</a:t>
            </a:r>
            <a:r>
              <a:rPr dirty="0" sz="1200" spc="7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presenting</a:t>
            </a:r>
            <a:r>
              <a:rPr dirty="0" sz="1200" spc="8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your</a:t>
            </a:r>
            <a:r>
              <a:rPr dirty="0" sz="1200" spc="8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fake</a:t>
            </a:r>
            <a:r>
              <a:rPr dirty="0" sz="1200" spc="7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news</a:t>
            </a:r>
            <a:r>
              <a:rPr dirty="0" sz="1200" spc="8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detection</a:t>
            </a:r>
            <a:r>
              <a:rPr dirty="0" sz="1200" spc="7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project. </a:t>
            </a:r>
            <a:r>
              <a:rPr dirty="0" sz="1200" b="1">
                <a:latin typeface="Tahoma"/>
                <a:cs typeface="Tahoma"/>
              </a:rPr>
              <a:t>From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formatting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requirements</a:t>
            </a:r>
            <a:r>
              <a:rPr dirty="0" sz="1200" spc="6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to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proper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organization,</a:t>
            </a:r>
            <a:r>
              <a:rPr dirty="0" sz="1200" spc="6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we'll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provide</a:t>
            </a:r>
            <a:r>
              <a:rPr dirty="0" sz="1200" spc="6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you</a:t>
            </a:r>
            <a:r>
              <a:rPr dirty="0" sz="1200" spc="65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with </a:t>
            </a:r>
            <a:r>
              <a:rPr dirty="0" sz="1200" b="1">
                <a:latin typeface="Tahoma"/>
                <a:cs typeface="Tahoma"/>
              </a:rPr>
              <a:t>the</a:t>
            </a:r>
            <a:r>
              <a:rPr dirty="0" sz="1200" spc="4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necessary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insights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to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ensure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a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successful</a:t>
            </a:r>
            <a:r>
              <a:rPr dirty="0" sz="1200" spc="5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submission.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4980" y="1151991"/>
            <a:ext cx="29806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>
                <a:solidFill>
                  <a:srgbClr val="626054"/>
                </a:solidFill>
                <a:latin typeface="Cambria"/>
                <a:cs typeface="Cambria"/>
              </a:rPr>
              <a:t>Data</a:t>
            </a:r>
            <a:r>
              <a:rPr dirty="0" sz="1700" spc="105">
                <a:solidFill>
                  <a:srgbClr val="626054"/>
                </a:solidFill>
                <a:latin typeface="Cambria"/>
                <a:cs typeface="Cambria"/>
              </a:rPr>
              <a:t> </a:t>
            </a:r>
            <a:r>
              <a:rPr dirty="0" sz="1700">
                <a:solidFill>
                  <a:srgbClr val="626054"/>
                </a:solidFill>
                <a:latin typeface="Cambria"/>
                <a:cs typeface="Cambria"/>
              </a:rPr>
              <a:t>collection</a:t>
            </a:r>
            <a:r>
              <a:rPr dirty="0" sz="1700" spc="105">
                <a:solidFill>
                  <a:srgbClr val="626054"/>
                </a:solidFill>
                <a:latin typeface="Cambria"/>
                <a:cs typeface="Cambria"/>
              </a:rPr>
              <a:t> </a:t>
            </a:r>
            <a:r>
              <a:rPr dirty="0" sz="1700">
                <a:solidFill>
                  <a:srgbClr val="626054"/>
                </a:solidFill>
                <a:latin typeface="Cambria"/>
                <a:cs typeface="Cambria"/>
              </a:rPr>
              <a:t>and</a:t>
            </a:r>
            <a:r>
              <a:rPr dirty="0" sz="1700" spc="100">
                <a:solidFill>
                  <a:srgbClr val="626054"/>
                </a:solidFill>
                <a:latin typeface="Cambria"/>
                <a:cs typeface="Cambria"/>
              </a:rPr>
              <a:t> </a:t>
            </a:r>
            <a:r>
              <a:rPr dirty="0" sz="1700" spc="-10">
                <a:solidFill>
                  <a:srgbClr val="626054"/>
                </a:solidFill>
                <a:latin typeface="Cambria"/>
                <a:cs typeface="Cambria"/>
              </a:rPr>
              <a:t>processing: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71271" y="1536191"/>
            <a:ext cx="6395085" cy="984885"/>
            <a:chOff x="271271" y="1536191"/>
            <a:chExt cx="6395085" cy="98488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271" y="1536191"/>
              <a:ext cx="6394703" cy="98450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03" y="1536191"/>
              <a:ext cx="6300215" cy="926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5769" y="2366805"/>
            <a:ext cx="1782445" cy="1548130"/>
          </a:xfrm>
          <a:custGeom>
            <a:avLst/>
            <a:gdLst/>
            <a:ahLst/>
            <a:cxnLst/>
            <a:rect l="l" t="t" r="r" b="b"/>
            <a:pathLst>
              <a:path w="1782445" h="1548129">
                <a:moveTo>
                  <a:pt x="0" y="1547968"/>
                </a:moveTo>
                <a:lnTo>
                  <a:pt x="51843" y="1518090"/>
                </a:lnTo>
                <a:lnTo>
                  <a:pt x="90003" y="1493397"/>
                </a:lnTo>
                <a:lnTo>
                  <a:pt x="127130" y="1467246"/>
                </a:lnTo>
                <a:lnTo>
                  <a:pt x="163279" y="1439714"/>
                </a:lnTo>
                <a:lnTo>
                  <a:pt x="198504" y="1410878"/>
                </a:lnTo>
                <a:lnTo>
                  <a:pt x="232860" y="1380814"/>
                </a:lnTo>
                <a:lnTo>
                  <a:pt x="266400" y="1349600"/>
                </a:lnTo>
                <a:lnTo>
                  <a:pt x="299180" y="1317311"/>
                </a:lnTo>
                <a:lnTo>
                  <a:pt x="331253" y="1284025"/>
                </a:lnTo>
                <a:lnTo>
                  <a:pt x="362674" y="1249818"/>
                </a:lnTo>
                <a:lnTo>
                  <a:pt x="393497" y="1214767"/>
                </a:lnTo>
                <a:lnTo>
                  <a:pt x="423776" y="1178949"/>
                </a:lnTo>
                <a:lnTo>
                  <a:pt x="453567" y="1142440"/>
                </a:lnTo>
                <a:lnTo>
                  <a:pt x="482923" y="1105317"/>
                </a:lnTo>
                <a:lnTo>
                  <a:pt x="511898" y="1067658"/>
                </a:lnTo>
                <a:lnTo>
                  <a:pt x="540547" y="1029538"/>
                </a:lnTo>
                <a:lnTo>
                  <a:pt x="568925" y="991034"/>
                </a:lnTo>
                <a:lnTo>
                  <a:pt x="597085" y="952224"/>
                </a:lnTo>
                <a:lnTo>
                  <a:pt x="625082" y="913183"/>
                </a:lnTo>
                <a:lnTo>
                  <a:pt x="652971" y="873989"/>
                </a:lnTo>
                <a:lnTo>
                  <a:pt x="680805" y="834718"/>
                </a:lnTo>
                <a:lnTo>
                  <a:pt x="708639" y="795447"/>
                </a:lnTo>
                <a:lnTo>
                  <a:pt x="736527" y="756253"/>
                </a:lnTo>
                <a:lnTo>
                  <a:pt x="764524" y="717212"/>
                </a:lnTo>
                <a:lnTo>
                  <a:pt x="792685" y="678402"/>
                </a:lnTo>
                <a:lnTo>
                  <a:pt x="821062" y="639898"/>
                </a:lnTo>
                <a:lnTo>
                  <a:pt x="849712" y="601778"/>
                </a:lnTo>
                <a:lnTo>
                  <a:pt x="878687" y="564119"/>
                </a:lnTo>
                <a:lnTo>
                  <a:pt x="908043" y="526996"/>
                </a:lnTo>
                <a:lnTo>
                  <a:pt x="937833" y="490487"/>
                </a:lnTo>
                <a:lnTo>
                  <a:pt x="968113" y="454669"/>
                </a:lnTo>
                <a:lnTo>
                  <a:pt x="998936" y="419618"/>
                </a:lnTo>
                <a:lnTo>
                  <a:pt x="1030357" y="385411"/>
                </a:lnTo>
                <a:lnTo>
                  <a:pt x="1062430" y="352125"/>
                </a:lnTo>
                <a:lnTo>
                  <a:pt x="1095210" y="319836"/>
                </a:lnTo>
                <a:lnTo>
                  <a:pt x="1128750" y="288622"/>
                </a:lnTo>
                <a:lnTo>
                  <a:pt x="1163106" y="258558"/>
                </a:lnTo>
                <a:lnTo>
                  <a:pt x="1198331" y="229722"/>
                </a:lnTo>
                <a:lnTo>
                  <a:pt x="1234480" y="202190"/>
                </a:lnTo>
                <a:lnTo>
                  <a:pt x="1271607" y="176039"/>
                </a:lnTo>
                <a:lnTo>
                  <a:pt x="1309767" y="151346"/>
                </a:lnTo>
                <a:lnTo>
                  <a:pt x="1349014" y="128188"/>
                </a:lnTo>
                <a:lnTo>
                  <a:pt x="1389402" y="106640"/>
                </a:lnTo>
                <a:lnTo>
                  <a:pt x="1430985" y="86781"/>
                </a:lnTo>
                <a:lnTo>
                  <a:pt x="1473819" y="68687"/>
                </a:lnTo>
                <a:lnTo>
                  <a:pt x="1517957" y="52434"/>
                </a:lnTo>
                <a:lnTo>
                  <a:pt x="1563453" y="38099"/>
                </a:lnTo>
                <a:lnTo>
                  <a:pt x="1610362" y="25759"/>
                </a:lnTo>
                <a:lnTo>
                  <a:pt x="1658739" y="15490"/>
                </a:lnTo>
                <a:lnTo>
                  <a:pt x="1708638" y="7370"/>
                </a:lnTo>
                <a:lnTo>
                  <a:pt x="1760112" y="1475"/>
                </a:lnTo>
                <a:lnTo>
                  <a:pt x="1781916" y="0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149656"/>
            <a:ext cx="6967855" cy="26034"/>
          </a:xfrm>
          <a:custGeom>
            <a:avLst/>
            <a:gdLst/>
            <a:ahLst/>
            <a:cxnLst/>
            <a:rect l="l" t="t" r="r" b="b"/>
            <a:pathLst>
              <a:path w="6967855" h="26035">
                <a:moveTo>
                  <a:pt x="6967677" y="0"/>
                </a:moveTo>
                <a:lnTo>
                  <a:pt x="0" y="6934"/>
                </a:lnTo>
                <a:lnTo>
                  <a:pt x="0" y="25971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3607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511" y="205462"/>
            <a:ext cx="6034405" cy="358775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sz="1100" spc="-45" b="1">
                <a:solidFill>
                  <a:srgbClr val="000000"/>
                </a:solidFill>
                <a:latin typeface="Verdana"/>
                <a:cs typeface="Verdana"/>
              </a:rPr>
              <a:t>Delve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40" b="1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55" b="1">
                <a:solidFill>
                  <a:srgbClr val="000000"/>
                </a:solidFill>
                <a:latin typeface="Verdana"/>
                <a:cs typeface="Verdana"/>
              </a:rPr>
              <a:t>world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of </a:t>
            </a:r>
            <a:r>
              <a:rPr dirty="0" sz="1100" spc="-20" b="1">
                <a:solidFill>
                  <a:srgbClr val="000000"/>
                </a:solidFill>
                <a:latin typeface="Verdana"/>
                <a:cs typeface="Verdana"/>
              </a:rPr>
              <a:t>NLP</a:t>
            </a:r>
            <a:r>
              <a:rPr dirty="0" sz="1100" spc="-45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40" b="1">
                <a:solidFill>
                  <a:srgbClr val="000000"/>
                </a:solidFill>
                <a:latin typeface="Verdana"/>
                <a:cs typeface="Verdana"/>
              </a:rPr>
              <a:t>techniques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45" b="1">
                <a:solidFill>
                  <a:srgbClr val="000000"/>
                </a:solidFill>
                <a:latin typeface="Verdana"/>
                <a:cs typeface="Verdana"/>
              </a:rPr>
              <a:t>empower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detection</a:t>
            </a:r>
            <a:r>
              <a:rPr dirty="0" sz="1100" spc="-45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of </a:t>
            </a:r>
            <a:r>
              <a:rPr dirty="0" sz="1100" spc="-65" b="1">
                <a:solidFill>
                  <a:srgbClr val="000000"/>
                </a:solidFill>
                <a:latin typeface="Verdana"/>
                <a:cs typeface="Verdana"/>
              </a:rPr>
              <a:t>fake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Verdana"/>
                <a:cs typeface="Verdana"/>
              </a:rPr>
              <a:t>news. </a:t>
            </a:r>
            <a:r>
              <a:rPr dirty="0" sz="1100" spc="-55" b="1">
                <a:solidFill>
                  <a:srgbClr val="000000"/>
                </a:solidFill>
                <a:latin typeface="Verdana"/>
                <a:cs typeface="Verdana"/>
              </a:rPr>
              <a:t>Explore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40" b="1">
                <a:solidFill>
                  <a:srgbClr val="000000"/>
                </a:solidFill>
                <a:latin typeface="Verdana"/>
                <a:cs typeface="Verdana"/>
              </a:rPr>
              <a:t>sentiment</a:t>
            </a:r>
            <a:r>
              <a:rPr dirty="0" sz="1100" spc="-3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75" b="1">
                <a:solidFill>
                  <a:srgbClr val="000000"/>
                </a:solidFill>
                <a:latin typeface="Verdana"/>
                <a:cs typeface="Verdana"/>
              </a:rPr>
              <a:t>analysis,</a:t>
            </a:r>
            <a:r>
              <a:rPr dirty="0" sz="1100" spc="-30" b="1">
                <a:solidFill>
                  <a:srgbClr val="000000"/>
                </a:solidFill>
                <a:latin typeface="Verdana"/>
                <a:cs typeface="Verdana"/>
              </a:rPr>
              <a:t> topic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40" b="1">
                <a:solidFill>
                  <a:srgbClr val="000000"/>
                </a:solidFill>
                <a:latin typeface="Verdana"/>
                <a:cs typeface="Verdana"/>
              </a:rPr>
              <a:t>modeling,</a:t>
            </a:r>
            <a:r>
              <a:rPr dirty="0" sz="1100" spc="-3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dirty="0" sz="1100" spc="-45" b="1">
                <a:solidFill>
                  <a:srgbClr val="000000"/>
                </a:solidFill>
                <a:latin typeface="Verdana"/>
                <a:cs typeface="Verdana"/>
              </a:rPr>
              <a:t>linguistic</a:t>
            </a:r>
            <a:r>
              <a:rPr dirty="0" sz="1100" spc="-35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50" b="1">
                <a:solidFill>
                  <a:srgbClr val="000000"/>
                </a:solidFill>
                <a:latin typeface="Verdana"/>
                <a:cs typeface="Verdana"/>
              </a:rPr>
              <a:t>pattern</a:t>
            </a:r>
            <a:r>
              <a:rPr dirty="0" sz="1100" spc="-30" b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000000"/>
                </a:solidFill>
                <a:latin typeface="Verdana"/>
                <a:cs typeface="Verdana"/>
              </a:rPr>
              <a:t>recognition.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8924" y="519787"/>
            <a:ext cx="6398260" cy="6553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68910" marR="5080">
              <a:lnSpc>
                <a:spcPts val="1280"/>
              </a:lnSpc>
              <a:spcBef>
                <a:spcPts val="200"/>
              </a:spcBef>
            </a:pPr>
            <a:r>
              <a:rPr dirty="0" sz="1100" spc="-40" b="1">
                <a:latin typeface="Verdana"/>
                <a:cs typeface="Verdana"/>
              </a:rPr>
              <a:t>Understand</a:t>
            </a:r>
            <a:r>
              <a:rPr dirty="0" sz="1100" spc="-50" b="1">
                <a:latin typeface="Verdana"/>
                <a:cs typeface="Verdana"/>
              </a:rPr>
              <a:t> </a:t>
            </a:r>
            <a:r>
              <a:rPr dirty="0" sz="1100" spc="-40" b="1">
                <a:latin typeface="Verdana"/>
                <a:cs typeface="Verdana"/>
              </a:rPr>
              <a:t>how</a:t>
            </a:r>
            <a:r>
              <a:rPr dirty="0" sz="1100" spc="-45" b="1">
                <a:latin typeface="Verdana"/>
                <a:cs typeface="Verdana"/>
              </a:rPr>
              <a:t> these </a:t>
            </a:r>
            <a:r>
              <a:rPr dirty="0" sz="1100" spc="-40" b="1">
                <a:latin typeface="Verdana"/>
                <a:cs typeface="Verdana"/>
              </a:rPr>
              <a:t>techniques</a:t>
            </a:r>
            <a:r>
              <a:rPr dirty="0" sz="1100" spc="-50" b="1">
                <a:latin typeface="Verdana"/>
                <a:cs typeface="Verdana"/>
              </a:rPr>
              <a:t> </a:t>
            </a:r>
            <a:r>
              <a:rPr dirty="0" sz="1100" spc="-30" b="1">
                <a:latin typeface="Verdana"/>
                <a:cs typeface="Verdana"/>
              </a:rPr>
              <a:t>can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20" b="1">
                <a:latin typeface="Verdana"/>
                <a:cs typeface="Verdana"/>
              </a:rPr>
              <a:t>be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35" b="1">
                <a:latin typeface="Verdana"/>
                <a:cs typeface="Verdana"/>
              </a:rPr>
              <a:t>applied</a:t>
            </a:r>
            <a:r>
              <a:rPr dirty="0" sz="1100" spc="-50" b="1">
                <a:latin typeface="Verdana"/>
                <a:cs typeface="Verdana"/>
              </a:rPr>
              <a:t> to</a:t>
            </a:r>
            <a:r>
              <a:rPr dirty="0" sz="1100" spc="-45" b="1">
                <a:latin typeface="Verdana"/>
                <a:cs typeface="Verdana"/>
              </a:rPr>
              <a:t> identify </a:t>
            </a:r>
            <a:r>
              <a:rPr dirty="0" sz="1100" spc="-25" b="1">
                <a:latin typeface="Verdana"/>
                <a:cs typeface="Verdana"/>
              </a:rPr>
              <a:t>and</a:t>
            </a:r>
            <a:r>
              <a:rPr dirty="0" sz="1100" spc="-45" b="1">
                <a:latin typeface="Verdana"/>
                <a:cs typeface="Verdana"/>
              </a:rPr>
              <a:t> </a:t>
            </a:r>
            <a:r>
              <a:rPr dirty="0" sz="1100" spc="-65" b="1">
                <a:latin typeface="Verdana"/>
                <a:cs typeface="Verdana"/>
              </a:rPr>
              <a:t>classify</a:t>
            </a:r>
            <a:r>
              <a:rPr dirty="0" sz="1100" spc="-50" b="1">
                <a:latin typeface="Verdana"/>
                <a:cs typeface="Verdana"/>
              </a:rPr>
              <a:t> </a:t>
            </a:r>
            <a:r>
              <a:rPr dirty="0" sz="1100" spc="-10" b="1">
                <a:latin typeface="Verdana"/>
                <a:cs typeface="Verdana"/>
              </a:rPr>
              <a:t>misleading </a:t>
            </a:r>
            <a:r>
              <a:rPr dirty="0" sz="1100" spc="-55" b="1">
                <a:latin typeface="Verdana"/>
                <a:cs typeface="Verdana"/>
              </a:rPr>
              <a:t>information,</a:t>
            </a:r>
            <a:r>
              <a:rPr dirty="0" sz="1100" spc="-35" b="1">
                <a:latin typeface="Verdana"/>
                <a:cs typeface="Verdana"/>
              </a:rPr>
              <a:t> enabling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50" b="1">
                <a:latin typeface="Verdana"/>
                <a:cs typeface="Verdana"/>
              </a:rPr>
              <a:t>effective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65" b="1">
                <a:latin typeface="Verdana"/>
                <a:cs typeface="Verdana"/>
              </a:rPr>
              <a:t>fake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55" b="1">
                <a:latin typeface="Verdana"/>
                <a:cs typeface="Verdana"/>
              </a:rPr>
              <a:t>news</a:t>
            </a:r>
            <a:r>
              <a:rPr dirty="0" sz="1100" spc="-30" b="1">
                <a:latin typeface="Verdana"/>
                <a:cs typeface="Verdana"/>
              </a:rPr>
              <a:t> </a:t>
            </a:r>
            <a:r>
              <a:rPr dirty="0" sz="1100" spc="-10" b="1">
                <a:latin typeface="Verdana"/>
                <a:cs typeface="Verdana"/>
              </a:rPr>
              <a:t>detection.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550">
                <a:solidFill>
                  <a:srgbClr val="626054"/>
                </a:solidFill>
                <a:latin typeface="Cambria"/>
                <a:cs typeface="Cambria"/>
              </a:rPr>
              <a:t>Feature </a:t>
            </a:r>
            <a:r>
              <a:rPr dirty="0" sz="1550" spc="-10">
                <a:solidFill>
                  <a:srgbClr val="626054"/>
                </a:solidFill>
                <a:latin typeface="Cambria"/>
                <a:cs typeface="Cambria"/>
              </a:rPr>
              <a:t>extraction:</a:t>
            </a:r>
            <a:endParaRPr sz="155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35279" y="1243583"/>
            <a:ext cx="6489700" cy="2270760"/>
            <a:chOff x="335279" y="1243583"/>
            <a:chExt cx="6489700" cy="227076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79" y="1243583"/>
              <a:ext cx="6489191" cy="227075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" y="1243583"/>
              <a:ext cx="6403847" cy="22341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133" y="404342"/>
            <a:ext cx="213169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solidFill>
                  <a:srgbClr val="626054"/>
                </a:solidFill>
                <a:latin typeface="Cambria"/>
                <a:cs typeface="Cambria"/>
              </a:rPr>
              <a:t>Modern</a:t>
            </a:r>
            <a:r>
              <a:rPr dirty="0" sz="1800" spc="15">
                <a:solidFill>
                  <a:srgbClr val="626054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626054"/>
                </a:solidFill>
                <a:latin typeface="Cambria"/>
                <a:cs typeface="Cambria"/>
              </a:rPr>
              <a:t>architecture: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65"/>
              </a:spcBef>
            </a:pPr>
            <a:r>
              <a:rPr dirty="0"/>
              <a:t>Congratulations!</a:t>
            </a:r>
            <a:r>
              <a:rPr dirty="0" spc="155"/>
              <a:t> </a:t>
            </a:r>
            <a:r>
              <a:rPr dirty="0"/>
              <a:t>You've</a:t>
            </a:r>
            <a:r>
              <a:rPr dirty="0" spc="155"/>
              <a:t> </a:t>
            </a:r>
            <a:r>
              <a:rPr dirty="0"/>
              <a:t>uncovered</a:t>
            </a:r>
            <a:r>
              <a:rPr dirty="0" spc="155"/>
              <a:t> </a:t>
            </a:r>
            <a:r>
              <a:rPr dirty="0" spc="-25"/>
              <a:t>the </a:t>
            </a:r>
            <a:r>
              <a:rPr dirty="0"/>
              <a:t>secrets</a:t>
            </a:r>
            <a:r>
              <a:rPr dirty="0" spc="160"/>
              <a:t> </a:t>
            </a:r>
            <a:r>
              <a:rPr dirty="0"/>
              <a:t>behind</a:t>
            </a:r>
            <a:r>
              <a:rPr dirty="0" spc="160"/>
              <a:t> </a:t>
            </a:r>
            <a:r>
              <a:rPr dirty="0"/>
              <a:t>project</a:t>
            </a:r>
            <a:r>
              <a:rPr dirty="0" spc="160"/>
              <a:t> </a:t>
            </a:r>
            <a:r>
              <a:rPr dirty="0" spc="35"/>
              <a:t>documentation </a:t>
            </a:r>
            <a:r>
              <a:rPr dirty="0" spc="50"/>
              <a:t>and</a:t>
            </a:r>
            <a:r>
              <a:rPr dirty="0" spc="90"/>
              <a:t> </a:t>
            </a:r>
            <a:r>
              <a:rPr dirty="0"/>
              <a:t>submission</a:t>
            </a:r>
            <a:r>
              <a:rPr dirty="0" spc="90"/>
              <a:t> </a:t>
            </a:r>
            <a:r>
              <a:rPr dirty="0"/>
              <a:t>in</a:t>
            </a:r>
            <a:r>
              <a:rPr dirty="0" spc="90"/>
              <a:t> </a:t>
            </a:r>
            <a:r>
              <a:rPr dirty="0"/>
              <a:t>fake</a:t>
            </a:r>
            <a:r>
              <a:rPr dirty="0" spc="90"/>
              <a:t> </a:t>
            </a:r>
            <a:r>
              <a:rPr dirty="0"/>
              <a:t>news</a:t>
            </a:r>
            <a:r>
              <a:rPr dirty="0" spc="90"/>
              <a:t> </a:t>
            </a:r>
            <a:r>
              <a:rPr dirty="0" spc="-10"/>
              <a:t>detection </a:t>
            </a:r>
            <a:r>
              <a:rPr dirty="0"/>
              <a:t>using</a:t>
            </a:r>
            <a:r>
              <a:rPr dirty="0" spc="60"/>
              <a:t> </a:t>
            </a:r>
            <a:r>
              <a:rPr dirty="0"/>
              <a:t>NLP.</a:t>
            </a:r>
            <a:r>
              <a:rPr dirty="0" spc="65"/>
              <a:t> </a:t>
            </a:r>
            <a:r>
              <a:rPr dirty="0" spc="60"/>
              <a:t>Armed</a:t>
            </a:r>
            <a:r>
              <a:rPr dirty="0" spc="65"/>
              <a:t> </a:t>
            </a:r>
            <a:r>
              <a:rPr dirty="0"/>
              <a:t>with</a:t>
            </a:r>
            <a:r>
              <a:rPr dirty="0" spc="65"/>
              <a:t> </a:t>
            </a:r>
            <a:r>
              <a:rPr dirty="0"/>
              <a:t>this</a:t>
            </a:r>
            <a:r>
              <a:rPr dirty="0" spc="60"/>
              <a:t> </a:t>
            </a:r>
            <a:r>
              <a:rPr dirty="0" spc="-10"/>
              <a:t>knowledge, </a:t>
            </a:r>
            <a:r>
              <a:rPr dirty="0"/>
              <a:t>you're</a:t>
            </a:r>
            <a:r>
              <a:rPr dirty="0" spc="90"/>
              <a:t> </a:t>
            </a:r>
            <a:r>
              <a:rPr dirty="0"/>
              <a:t>ready</a:t>
            </a:r>
            <a:r>
              <a:rPr dirty="0" spc="95"/>
              <a:t> </a:t>
            </a:r>
            <a:r>
              <a:rPr dirty="0"/>
              <a:t>to</a:t>
            </a:r>
            <a:r>
              <a:rPr dirty="0" spc="95"/>
              <a:t> </a:t>
            </a:r>
            <a:r>
              <a:rPr dirty="0"/>
              <a:t>make</a:t>
            </a:r>
            <a:r>
              <a:rPr dirty="0" spc="95"/>
              <a:t> </a:t>
            </a:r>
            <a:r>
              <a:rPr dirty="0"/>
              <a:t>a</a:t>
            </a:r>
            <a:r>
              <a:rPr dirty="0" spc="90"/>
              <a:t> </a:t>
            </a:r>
            <a:r>
              <a:rPr dirty="0"/>
              <a:t>significant</a:t>
            </a:r>
            <a:r>
              <a:rPr dirty="0" spc="95"/>
              <a:t> </a:t>
            </a:r>
            <a:r>
              <a:rPr dirty="0" spc="-10"/>
              <a:t>impact </a:t>
            </a:r>
            <a:r>
              <a:rPr dirty="0"/>
              <a:t>in</a:t>
            </a:r>
            <a:r>
              <a:rPr dirty="0" spc="114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fight</a:t>
            </a:r>
            <a:r>
              <a:rPr dirty="0" spc="125"/>
              <a:t> </a:t>
            </a:r>
            <a:r>
              <a:rPr dirty="0"/>
              <a:t>against</a:t>
            </a:r>
            <a:r>
              <a:rPr dirty="0" spc="125"/>
              <a:t> </a:t>
            </a:r>
            <a:r>
              <a:rPr dirty="0" spc="-10"/>
              <a:t>misinformation.</a:t>
            </a:r>
          </a:p>
          <a:p>
            <a:pPr marL="12700" marR="177165">
              <a:lnSpc>
                <a:spcPct val="101000"/>
              </a:lnSpc>
            </a:pPr>
            <a:r>
              <a:rPr dirty="0"/>
              <a:t>Remember,</a:t>
            </a:r>
            <a:r>
              <a:rPr dirty="0" spc="145"/>
              <a:t> </a:t>
            </a:r>
            <a:r>
              <a:rPr dirty="0"/>
              <a:t>proper</a:t>
            </a:r>
            <a:r>
              <a:rPr dirty="0" spc="145"/>
              <a:t> </a:t>
            </a:r>
            <a:r>
              <a:rPr dirty="0" spc="45"/>
              <a:t>documentation</a:t>
            </a:r>
            <a:r>
              <a:rPr dirty="0" spc="150"/>
              <a:t> </a:t>
            </a:r>
            <a:r>
              <a:rPr dirty="0" spc="25"/>
              <a:t>and </a:t>
            </a:r>
            <a:r>
              <a:rPr dirty="0" spc="10"/>
              <a:t>adherence</a:t>
            </a:r>
            <a:r>
              <a:rPr dirty="0" spc="90"/>
              <a:t> </a:t>
            </a:r>
            <a:r>
              <a:rPr dirty="0" spc="10"/>
              <a:t>to</a:t>
            </a:r>
            <a:r>
              <a:rPr dirty="0" spc="90"/>
              <a:t> </a:t>
            </a:r>
            <a:r>
              <a:rPr dirty="0" spc="10"/>
              <a:t>guidelines</a:t>
            </a:r>
            <a:r>
              <a:rPr dirty="0" spc="90"/>
              <a:t> </a:t>
            </a:r>
            <a:r>
              <a:rPr dirty="0" spc="10"/>
              <a:t>are</a:t>
            </a:r>
            <a:r>
              <a:rPr dirty="0" spc="95"/>
              <a:t> </a:t>
            </a:r>
            <a:r>
              <a:rPr dirty="0" spc="10"/>
              <a:t>crucial</a:t>
            </a:r>
            <a:r>
              <a:rPr dirty="0" spc="90"/>
              <a:t> </a:t>
            </a:r>
            <a:r>
              <a:rPr dirty="0" spc="-25"/>
              <a:t>for</a:t>
            </a:r>
          </a:p>
          <a:p>
            <a:pPr marL="12700" marR="913130">
              <a:lnSpc>
                <a:spcPct val="101000"/>
              </a:lnSpc>
              <a:spcBef>
                <a:spcPts val="75"/>
              </a:spcBef>
            </a:pPr>
            <a:r>
              <a:rPr dirty="0"/>
              <a:t>success.</a:t>
            </a:r>
            <a:r>
              <a:rPr dirty="0" spc="40"/>
              <a:t> </a:t>
            </a:r>
            <a:r>
              <a:rPr dirty="0"/>
              <a:t>Stay</a:t>
            </a:r>
            <a:r>
              <a:rPr dirty="0" spc="45"/>
              <a:t> </a:t>
            </a:r>
            <a:r>
              <a:rPr dirty="0"/>
              <a:t>vigilant</a:t>
            </a:r>
            <a:r>
              <a:rPr dirty="0" spc="45"/>
              <a:t> </a:t>
            </a:r>
            <a:r>
              <a:rPr dirty="0" spc="50"/>
              <a:t>and</a:t>
            </a:r>
            <a:r>
              <a:rPr dirty="0" spc="45"/>
              <a:t> </a:t>
            </a:r>
            <a:r>
              <a:rPr dirty="0" spc="-20"/>
              <a:t>keep </a:t>
            </a:r>
            <a:r>
              <a:rPr dirty="0" spc="50"/>
              <a:t>debunking</a:t>
            </a:r>
            <a:r>
              <a:rPr dirty="0" spc="5"/>
              <a:t> </a:t>
            </a:r>
            <a:r>
              <a:rPr dirty="0"/>
              <a:t>fake</a:t>
            </a:r>
            <a:r>
              <a:rPr dirty="0" spc="10"/>
              <a:t> </a:t>
            </a:r>
            <a:r>
              <a:rPr dirty="0" spc="-20"/>
              <a:t>news!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25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2023-10-31T16:02:33Z</dcterms:created>
  <dcterms:modified xsi:type="dcterms:W3CDTF">2023-10-31T16:02:33Z</dcterms:modified>
</cp:coreProperties>
</file>