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9357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3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0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5"/>
                </a:lnTo>
                <a:lnTo>
                  <a:pt x="969571" y="3107327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7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3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0"/>
                </a:lnTo>
                <a:lnTo>
                  <a:pt x="1779389" y="2783606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1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7"/>
                </a:lnTo>
                <a:lnTo>
                  <a:pt x="2703845" y="1980011"/>
                </a:lnTo>
                <a:lnTo>
                  <a:pt x="2733496" y="1941118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2"/>
                </a:lnTo>
                <a:lnTo>
                  <a:pt x="2872117" y="1740553"/>
                </a:lnTo>
                <a:lnTo>
                  <a:pt x="2897893" y="1699277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5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4"/>
                </a:lnTo>
                <a:lnTo>
                  <a:pt x="3080148" y="1356503"/>
                </a:lnTo>
                <a:lnTo>
                  <a:pt x="3099887" y="1312208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8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6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4"/>
                </a:lnTo>
                <a:lnTo>
                  <a:pt x="3340611" y="424131"/>
                </a:lnTo>
                <a:lnTo>
                  <a:pt x="3345980" y="375521"/>
                </a:lnTo>
                <a:lnTo>
                  <a:pt x="3350596" y="326781"/>
                </a:lnTo>
                <a:lnTo>
                  <a:pt x="3354456" y="277921"/>
                </a:lnTo>
                <a:lnTo>
                  <a:pt x="3357556" y="228947"/>
                </a:lnTo>
                <a:lnTo>
                  <a:pt x="3359892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1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1" y="672811"/>
                </a:lnTo>
                <a:lnTo>
                  <a:pt x="3837098" y="720938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6" y="911910"/>
                </a:lnTo>
                <a:lnTo>
                  <a:pt x="3784982" y="959238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099" y="1146711"/>
                </a:lnTo>
                <a:lnTo>
                  <a:pt x="3717345" y="1193089"/>
                </a:lnTo>
                <a:lnTo>
                  <a:pt x="3701982" y="1239258"/>
                </a:lnTo>
                <a:lnTo>
                  <a:pt x="3686012" y="1285213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3"/>
                </a:lnTo>
                <a:lnTo>
                  <a:pt x="3536723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1" y="2027750"/>
                </a:lnTo>
                <a:lnTo>
                  <a:pt x="3297665" y="2068806"/>
                </a:lnTo>
                <a:lnTo>
                  <a:pt x="3270639" y="2109532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0"/>
                </a:lnTo>
                <a:lnTo>
                  <a:pt x="3156983" y="2269016"/>
                </a:lnTo>
                <a:lnTo>
                  <a:pt x="3127193" y="2308001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1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4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0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3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6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6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38" y="3729415"/>
                </a:moveTo>
                <a:lnTo>
                  <a:pt x="37930" y="3729415"/>
                </a:lnTo>
                <a:lnTo>
                  <a:pt x="0" y="3727314"/>
                </a:lnTo>
                <a:lnTo>
                  <a:pt x="0" y="3190686"/>
                </a:lnTo>
                <a:lnTo>
                  <a:pt x="3152" y="3190928"/>
                </a:lnTo>
                <a:lnTo>
                  <a:pt x="52132" y="3193914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099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29"/>
                </a:lnTo>
                <a:lnTo>
                  <a:pt x="1747973" y="3401012"/>
                </a:lnTo>
                <a:lnTo>
                  <a:pt x="1703460" y="3420994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8"/>
                </a:lnTo>
                <a:lnTo>
                  <a:pt x="1385530" y="3543935"/>
                </a:lnTo>
                <a:lnTo>
                  <a:pt x="1339282" y="3559058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7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4"/>
                </a:lnTo>
                <a:lnTo>
                  <a:pt x="529409" y="3720730"/>
                </a:lnTo>
                <a:lnTo>
                  <a:pt x="480738" y="3724531"/>
                </a:lnTo>
                <a:lnTo>
                  <a:pt x="431994" y="3727689"/>
                </a:lnTo>
                <a:lnTo>
                  <a:pt x="398438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02478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6"/>
                </a:moveTo>
                <a:lnTo>
                  <a:pt x="440824" y="1695436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80" y="1272257"/>
                </a:lnTo>
                <a:lnTo>
                  <a:pt x="67774" y="1227785"/>
                </a:lnTo>
                <a:lnTo>
                  <a:pt x="81230" y="1183808"/>
                </a:lnTo>
                <a:lnTo>
                  <a:pt x="95829" y="1140345"/>
                </a:lnTo>
                <a:lnTo>
                  <a:pt x="111555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5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2" y="775192"/>
                </a:lnTo>
                <a:lnTo>
                  <a:pt x="300849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8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9" y="529126"/>
                </a:lnTo>
                <a:lnTo>
                  <a:pt x="501924" y="497082"/>
                </a:lnTo>
                <a:lnTo>
                  <a:pt x="534096" y="465867"/>
                </a:lnTo>
                <a:lnTo>
                  <a:pt x="567076" y="435500"/>
                </a:lnTo>
                <a:lnTo>
                  <a:pt x="600848" y="405998"/>
                </a:lnTo>
                <a:lnTo>
                  <a:pt x="635393" y="377378"/>
                </a:lnTo>
                <a:lnTo>
                  <a:pt x="670694" y="349658"/>
                </a:lnTo>
                <a:lnTo>
                  <a:pt x="706733" y="322855"/>
                </a:lnTo>
                <a:lnTo>
                  <a:pt x="743493" y="296988"/>
                </a:lnTo>
                <a:lnTo>
                  <a:pt x="780956" y="272073"/>
                </a:lnTo>
                <a:lnTo>
                  <a:pt x="819104" y="248128"/>
                </a:lnTo>
                <a:lnTo>
                  <a:pt x="857920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8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1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7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4" y="17312"/>
                </a:lnTo>
                <a:lnTo>
                  <a:pt x="1508300" y="11277"/>
                </a:lnTo>
                <a:lnTo>
                  <a:pt x="1555403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9" y="5392"/>
                </a:lnTo>
                <a:lnTo>
                  <a:pt x="1889477" y="9790"/>
                </a:lnTo>
                <a:lnTo>
                  <a:pt x="1936239" y="15460"/>
                </a:lnTo>
                <a:lnTo>
                  <a:pt x="1982608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4" y="264905"/>
                </a:lnTo>
                <a:lnTo>
                  <a:pt x="2656490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7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8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6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1" y="1650786"/>
                </a:lnTo>
                <a:lnTo>
                  <a:pt x="853820" y="1695436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8" y="1596977"/>
                </a:lnTo>
                <a:lnTo>
                  <a:pt x="2543255" y="1550598"/>
                </a:lnTo>
                <a:lnTo>
                  <a:pt x="2533599" y="1505089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2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5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9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1" y="854828"/>
                </a:lnTo>
                <a:lnTo>
                  <a:pt x="1702177" y="853688"/>
                </a:lnTo>
                <a:lnTo>
                  <a:pt x="3183288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9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1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78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8920" y="766106"/>
            <a:ext cx="1270285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0210" y="2911128"/>
            <a:ext cx="12220278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9357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670" y="3689634"/>
            <a:ext cx="14105890" cy="262382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330960" marR="5080" indent="-1318895">
              <a:lnSpc>
                <a:spcPts val="10200"/>
              </a:lnSpc>
              <a:spcBef>
                <a:spcPts val="290"/>
              </a:spcBef>
            </a:pPr>
            <a:r>
              <a:rPr dirty="0" sz="8550" spc="5">
                <a:solidFill>
                  <a:srgbClr val="29357A"/>
                </a:solidFill>
              </a:rPr>
              <a:t>INNO</a:t>
            </a:r>
            <a:r>
              <a:rPr dirty="0" sz="8550" spc="5">
                <a:solidFill>
                  <a:srgbClr val="26316F"/>
                </a:solidFill>
              </a:rPr>
              <a:t>VA</a:t>
            </a:r>
            <a:r>
              <a:rPr dirty="0" sz="8550" spc="5">
                <a:solidFill>
                  <a:srgbClr val="29357A"/>
                </a:solidFill>
              </a:rPr>
              <a:t>TION</a:t>
            </a:r>
            <a:r>
              <a:rPr dirty="0" sz="8550" spc="-105">
                <a:solidFill>
                  <a:srgbClr val="29357A"/>
                </a:solidFill>
              </a:rPr>
              <a:t> </a:t>
            </a:r>
            <a:r>
              <a:rPr dirty="0" sz="8550" spc="-505">
                <a:solidFill>
                  <a:srgbClr val="29357A"/>
                </a:solidFill>
              </a:rPr>
              <a:t>IN</a:t>
            </a:r>
            <a:r>
              <a:rPr dirty="0" sz="8550" spc="-100">
                <a:solidFill>
                  <a:srgbClr val="29357A"/>
                </a:solidFill>
              </a:rPr>
              <a:t> </a:t>
            </a:r>
            <a:r>
              <a:rPr dirty="0" sz="8550" spc="305">
                <a:solidFill>
                  <a:srgbClr val="26316F"/>
                </a:solidFill>
              </a:rPr>
              <a:t>PYTH</a:t>
            </a:r>
            <a:r>
              <a:rPr dirty="0" sz="8550" spc="305">
                <a:solidFill>
                  <a:srgbClr val="29357A"/>
                </a:solidFill>
              </a:rPr>
              <a:t>ON </a:t>
            </a:r>
            <a:r>
              <a:rPr dirty="0" sz="8550" spc="-2490">
                <a:solidFill>
                  <a:srgbClr val="29357A"/>
                </a:solidFill>
              </a:rPr>
              <a:t> </a:t>
            </a:r>
            <a:r>
              <a:rPr dirty="0" sz="8550" spc="380">
                <a:solidFill>
                  <a:srgbClr val="26316F"/>
                </a:solidFill>
              </a:rPr>
              <a:t>F</a:t>
            </a:r>
            <a:r>
              <a:rPr dirty="0" sz="8550" spc="380">
                <a:solidFill>
                  <a:srgbClr val="29357A"/>
                </a:solidFill>
              </a:rPr>
              <a:t>OR</a:t>
            </a:r>
            <a:r>
              <a:rPr dirty="0" sz="8550" spc="-100">
                <a:solidFill>
                  <a:srgbClr val="29357A"/>
                </a:solidFill>
              </a:rPr>
              <a:t> </a:t>
            </a:r>
            <a:r>
              <a:rPr dirty="0" sz="8550" spc="330">
                <a:solidFill>
                  <a:srgbClr val="29357A"/>
                </a:solidFill>
              </a:rPr>
              <a:t>DA</a:t>
            </a:r>
            <a:r>
              <a:rPr dirty="0" sz="8550" spc="330">
                <a:solidFill>
                  <a:srgbClr val="26316F"/>
                </a:solidFill>
              </a:rPr>
              <a:t>TA</a:t>
            </a:r>
            <a:r>
              <a:rPr dirty="0" sz="8550" spc="-100">
                <a:solidFill>
                  <a:srgbClr val="26316F"/>
                </a:solidFill>
              </a:rPr>
              <a:t> </a:t>
            </a:r>
            <a:r>
              <a:rPr dirty="0" sz="8550" spc="155">
                <a:solidFill>
                  <a:srgbClr val="26316F"/>
                </a:solidFill>
              </a:rPr>
              <a:t>SC</a:t>
            </a:r>
            <a:r>
              <a:rPr dirty="0" sz="8550" spc="155">
                <a:solidFill>
                  <a:srgbClr val="29357A"/>
                </a:solidFill>
              </a:rPr>
              <a:t>IEN</a:t>
            </a:r>
            <a:r>
              <a:rPr dirty="0" sz="8550" spc="155">
                <a:solidFill>
                  <a:srgbClr val="26316F"/>
                </a:solidFill>
              </a:rPr>
              <a:t>CE</a:t>
            </a:r>
            <a:endParaRPr sz="8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00"/>
              </a:spcBef>
            </a:pPr>
            <a:r>
              <a:rPr dirty="0" spc="-540"/>
              <a:t>I</a:t>
            </a:r>
            <a:r>
              <a:rPr dirty="0" spc="175"/>
              <a:t>n</a:t>
            </a:r>
            <a:r>
              <a:rPr dirty="0" spc="65"/>
              <a:t>t</a:t>
            </a:r>
            <a:r>
              <a:rPr dirty="0" spc="-45"/>
              <a:t>r</a:t>
            </a:r>
            <a:r>
              <a:rPr dirty="0" spc="130"/>
              <a:t>o</a:t>
            </a:r>
            <a:r>
              <a:rPr dirty="0" spc="185"/>
              <a:t>du</a:t>
            </a:r>
            <a:r>
              <a:rPr dirty="0" spc="240"/>
              <a:t>c</a:t>
            </a:r>
            <a:r>
              <a:rPr dirty="0" spc="65"/>
              <a:t>t</a:t>
            </a:r>
            <a:r>
              <a:rPr dirty="0" spc="-5"/>
              <a:t>i</a:t>
            </a:r>
            <a:r>
              <a:rPr dirty="0" spc="130"/>
              <a:t>o</a:t>
            </a:r>
            <a:r>
              <a:rPr dirty="0" spc="175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8160"/>
            <a:ext cx="659003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1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7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2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00" spc="13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65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400" spc="85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400" spc="4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00" spc="130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400" spc="8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400" spc="12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0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00" spc="150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4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00" spc="8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400" spc="13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00" spc="8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00" spc="8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00" spc="-1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400" spc="3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400" spc="-300">
                <a:solidFill>
                  <a:srgbClr val="29357A"/>
                </a:solidFill>
                <a:latin typeface="Verdana"/>
                <a:cs typeface="Verdana"/>
              </a:rPr>
              <a:t>!  </a:t>
            </a:r>
            <a:r>
              <a:rPr dirty="0" sz="2400" spc="-9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-95">
                <a:solidFill>
                  <a:srgbClr val="29357A"/>
                </a:solidFill>
                <a:latin typeface="Verdana"/>
                <a:cs typeface="Verdana"/>
              </a:rPr>
              <a:t>n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5">
                <a:solidFill>
                  <a:srgbClr val="29357A"/>
                </a:solidFill>
                <a:latin typeface="Verdana"/>
                <a:cs typeface="Verdana"/>
              </a:rPr>
              <a:t>hi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400" spc="-1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dirty="0" sz="24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29357A"/>
                </a:solidFill>
                <a:latin typeface="Verdana"/>
                <a:cs typeface="Verdana"/>
              </a:rPr>
              <a:t>ati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on, </a:t>
            </a:r>
            <a:r>
              <a:rPr dirty="0" sz="2400" spc="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00" spc="6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400" spc="20">
                <a:solidFill>
                  <a:srgbClr val="29357A"/>
                </a:solidFill>
                <a:latin typeface="Verdana"/>
                <a:cs typeface="Verdana"/>
              </a:rPr>
              <a:t>wil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l </a:t>
            </a:r>
            <a:r>
              <a:rPr dirty="0" sz="2400" spc="-15">
                <a:solidFill>
                  <a:srgbClr val="29357A"/>
                </a:solidFill>
                <a:latin typeface="Verdana"/>
                <a:cs typeface="Verdana"/>
              </a:rPr>
              <a:t>exp</a:t>
            </a:r>
            <a:r>
              <a:rPr dirty="0" sz="2400" spc="-15">
                <a:solidFill>
                  <a:srgbClr val="26316F"/>
                </a:solidFill>
                <a:latin typeface="Verdana"/>
                <a:cs typeface="Verdana"/>
              </a:rPr>
              <a:t>lore </a:t>
            </a:r>
            <a:r>
              <a:rPr dirty="0" sz="2400" spc="85">
                <a:solidFill>
                  <a:srgbClr val="26316F"/>
                </a:solidFill>
                <a:latin typeface="Verdana"/>
                <a:cs typeface="Verdana"/>
              </a:rPr>
              <a:t>how 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54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9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10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13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4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55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400" spc="3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400" spc="4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00" spc="25" b="1">
                <a:solidFill>
                  <a:srgbClr val="26316F"/>
                </a:solidFill>
                <a:latin typeface="Tahoma"/>
                <a:cs typeface="Tahoma"/>
              </a:rPr>
              <a:t>a  </a:t>
            </a:r>
            <a:r>
              <a:rPr dirty="0" sz="2400" spc="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400" spc="14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00" spc="-1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00" spc="8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00" spc="13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00" spc="13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400" spc="8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00" spc="-1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04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00" spc="12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1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4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90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8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0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254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7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400" spc="-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00" spc="-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400" spc="8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00" spc="80">
                <a:solidFill>
                  <a:srgbClr val="29357A"/>
                </a:solidFill>
                <a:latin typeface="Verdana"/>
                <a:cs typeface="Verdana"/>
              </a:rPr>
              <a:t>eco</a:t>
            </a:r>
            <a:r>
              <a:rPr dirty="0" sz="2400" spc="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00" spc="8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24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29357A"/>
                </a:solidFill>
                <a:latin typeface="Verdana"/>
                <a:cs typeface="Verdana"/>
              </a:rPr>
              <a:t>he </a:t>
            </a:r>
            <a:r>
              <a:rPr dirty="0" sz="2400" spc="15">
                <a:solidFill>
                  <a:srgbClr val="29357A"/>
                </a:solidFill>
                <a:latin typeface="Verdana"/>
                <a:cs typeface="Verdana"/>
              </a:rPr>
              <a:t>go-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400" spc="5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00" spc="50">
                <a:solidFill>
                  <a:srgbClr val="26316F"/>
                </a:solidFill>
                <a:latin typeface="Verdana"/>
                <a:cs typeface="Verdana"/>
              </a:rPr>
              <a:t>angua</a:t>
            </a:r>
            <a:r>
              <a:rPr dirty="0" sz="2400" spc="5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00" spc="5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00" spc="-25">
                <a:solidFill>
                  <a:srgbClr val="29357A"/>
                </a:solidFill>
                <a:latin typeface="Verdana"/>
                <a:cs typeface="Verdana"/>
              </a:rPr>
              <a:t>or </a:t>
            </a:r>
            <a:r>
              <a:rPr dirty="0" sz="2400" spc="2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29357A"/>
                </a:solidFill>
                <a:latin typeface="Verdana"/>
                <a:cs typeface="Verdana"/>
              </a:rPr>
              <a:t>ta </a:t>
            </a:r>
            <a:r>
              <a:rPr dirty="0" sz="2400" spc="2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26316F"/>
                </a:solidFill>
                <a:latin typeface="Verdana"/>
                <a:cs typeface="Verdana"/>
              </a:rPr>
              <a:t>sc</a:t>
            </a:r>
            <a:r>
              <a:rPr dirty="0" sz="24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-5">
                <a:solidFill>
                  <a:srgbClr val="26316F"/>
                </a:solidFill>
                <a:latin typeface="Verdana"/>
                <a:cs typeface="Verdana"/>
              </a:rPr>
              <a:t>entis</a:t>
            </a:r>
            <a:r>
              <a:rPr dirty="0" sz="2400" spc="-5">
                <a:solidFill>
                  <a:srgbClr val="29357A"/>
                </a:solidFill>
                <a:latin typeface="Verdana"/>
                <a:cs typeface="Verdana"/>
              </a:rPr>
              <a:t>ts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5">
                <a:solidFill>
                  <a:srgbClr val="29357A"/>
                </a:solidFill>
                <a:latin typeface="Verdana"/>
                <a:cs typeface="Verdana"/>
              </a:rPr>
              <a:t>ldwid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e. </a:t>
            </a:r>
            <a:r>
              <a:rPr dirty="0" sz="2400" spc="55">
                <a:solidFill>
                  <a:srgbClr val="29357A"/>
                </a:solidFill>
                <a:latin typeface="Verdana"/>
                <a:cs typeface="Verdana"/>
              </a:rPr>
              <a:t>Joi</a:t>
            </a:r>
            <a:r>
              <a:rPr dirty="0" sz="2400" spc="55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us </a:t>
            </a:r>
            <a:r>
              <a:rPr dirty="0" sz="2400" spc="70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2400" spc="5">
                <a:solidFill>
                  <a:srgbClr val="29357A"/>
                </a:solidFill>
                <a:latin typeface="Verdana"/>
                <a:cs typeface="Verdana"/>
              </a:rPr>
              <a:t>thi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12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00" spc="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2400" spc="254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9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00" spc="10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00" spc="10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10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400" spc="-10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00" spc="2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00" spc="-3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00" spc="-2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00" spc="-2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0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10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00" spc="-36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2074" y="2036404"/>
            <a:ext cx="5708015" cy="986155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810"/>
              </a:spcBef>
            </a:pPr>
            <a:r>
              <a:rPr dirty="0" sz="3450" spc="120">
                <a:solidFill>
                  <a:srgbClr val="A58F2B"/>
                </a:solidFill>
              </a:rPr>
              <a:t>PY</a:t>
            </a:r>
            <a:r>
              <a:rPr dirty="0" sz="3450" spc="120">
                <a:solidFill>
                  <a:srgbClr val="B59D2F"/>
                </a:solidFill>
              </a:rPr>
              <a:t>THON</a:t>
            </a:r>
            <a:r>
              <a:rPr dirty="0" sz="3450" spc="-55">
                <a:solidFill>
                  <a:srgbClr val="B59D2F"/>
                </a:solidFill>
              </a:rPr>
              <a:t> </a:t>
            </a:r>
            <a:r>
              <a:rPr dirty="0" sz="3450" spc="-5">
                <a:solidFill>
                  <a:srgbClr val="A58F2B"/>
                </a:solidFill>
              </a:rPr>
              <a:t>I</a:t>
            </a:r>
            <a:r>
              <a:rPr dirty="0" sz="3450" spc="-5">
                <a:solidFill>
                  <a:srgbClr val="B59D2F"/>
                </a:solidFill>
              </a:rPr>
              <a:t>N</a:t>
            </a:r>
            <a:r>
              <a:rPr dirty="0" sz="3450" spc="-5">
                <a:solidFill>
                  <a:srgbClr val="B59D2F"/>
                </a:solidFill>
              </a:rPr>
              <a:t>NOVATION</a:t>
            </a:r>
            <a:r>
              <a:rPr dirty="0" sz="3450" spc="-55">
                <a:solidFill>
                  <a:srgbClr val="B59D2F"/>
                </a:solidFill>
              </a:rPr>
              <a:t> </a:t>
            </a:r>
            <a:r>
              <a:rPr dirty="0" sz="3450" spc="-210">
                <a:solidFill>
                  <a:srgbClr val="B59D2F"/>
                </a:solidFill>
              </a:rPr>
              <a:t>IN </a:t>
            </a:r>
            <a:r>
              <a:rPr dirty="0" sz="3450" spc="-994">
                <a:solidFill>
                  <a:srgbClr val="B59D2F"/>
                </a:solidFill>
              </a:rPr>
              <a:t> </a:t>
            </a:r>
            <a:r>
              <a:rPr dirty="0" sz="3450" spc="125">
                <a:solidFill>
                  <a:srgbClr val="B59D2F"/>
                </a:solidFill>
              </a:rPr>
              <a:t>DATA</a:t>
            </a:r>
            <a:r>
              <a:rPr dirty="0" sz="3450" spc="-45">
                <a:solidFill>
                  <a:srgbClr val="B59D2F"/>
                </a:solidFill>
              </a:rPr>
              <a:t> </a:t>
            </a:r>
            <a:r>
              <a:rPr dirty="0" sz="3450" spc="35">
                <a:solidFill>
                  <a:srgbClr val="A58F2B"/>
                </a:solidFill>
              </a:rPr>
              <a:t>F</a:t>
            </a:r>
            <a:r>
              <a:rPr dirty="0" sz="3450" spc="35">
                <a:solidFill>
                  <a:srgbClr val="B59D2F"/>
                </a:solidFill>
              </a:rPr>
              <a:t>I</a:t>
            </a:r>
            <a:r>
              <a:rPr dirty="0" sz="3450" spc="35">
                <a:solidFill>
                  <a:srgbClr val="A58F2B"/>
                </a:solidFill>
              </a:rPr>
              <a:t>ELD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1822060" y="3777455"/>
            <a:ext cx="6565900" cy="473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24900"/>
              </a:lnSpc>
              <a:spcBef>
                <a:spcPts val="100"/>
              </a:spcBef>
            </a:pPr>
            <a:r>
              <a:rPr dirty="0" baseline="1234" sz="3375" spc="-1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baseline="1234" sz="3375" spc="22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-307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-37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baseline="1234" sz="3375" spc="-15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baseline="1234" sz="3375" spc="187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baseline="1234" sz="3375" spc="165" b="1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dirty="0" baseline="1234" sz="3375" spc="-44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baseline="1234" sz="3375" spc="112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baseline="1234" sz="3375" spc="179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baseline="1234" sz="3375" spc="12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baseline="1234" sz="3375" spc="7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baseline="1234" sz="3375" spc="37" b="1">
                <a:solidFill>
                  <a:srgbClr val="29357A"/>
                </a:solidFill>
                <a:latin typeface="Tahoma"/>
                <a:cs typeface="Tahoma"/>
              </a:rPr>
              <a:t>y</a:t>
            </a:r>
            <a:r>
              <a:rPr dirty="0" baseline="1234" sz="3375" spc="44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baseline="1234" sz="3375" spc="-7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baseline="1234" sz="3375" spc="112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baseline="1234" sz="3375" spc="31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baseline="1234" sz="3375" spc="-112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baseline="1234" sz="3375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-44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baseline="1234" sz="3375" spc="-307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29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250" spc="-8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9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6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baseline="1234" sz="3375" spc="172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baseline="1234" sz="3375" spc="-82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-232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baseline="1234" sz="3375" spc="179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-37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1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baseline="1234" sz="3375" spc="202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baseline="1234" sz="3375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202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baseline="1234" sz="3375" spc="127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baseline="1234" sz="3375" spc="-44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baseline="1234" sz="3375" spc="37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-307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142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baseline="1234" sz="3375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25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2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114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25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250" spc="19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250" spc="7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baseline="1234" sz="3375" spc="172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baseline="1234" sz="3375" spc="-44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baseline="1234" sz="3375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baseline="1234" sz="3375" spc="-37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1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baseline="1234" sz="3375" spc="127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97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-517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baseline="1234" sz="3375" spc="-307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1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baseline="1234" sz="3375" spc="-142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baseline="1234" sz="3375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292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209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127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250" spc="19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250" spc="229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250" spc="-114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12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21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114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5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55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dirty="0" baseline="1234" sz="3375" spc="172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baseline="1234" sz="3375" spc="-44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baseline="1234" sz="3375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-37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28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baseline="1234" sz="3375" spc="-44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baseline="1234" sz="3375" spc="172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baseline="1234" sz="3375" spc="127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baseline="1234" sz="3375" spc="-44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baseline="1234" sz="3375" spc="-517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baseline="1234" sz="3375" spc="-307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-37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67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367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25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250" spc="12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12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1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114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25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7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baseline="1234" sz="3375" spc="-37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baseline="1234" sz="3375" spc="-37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-37">
                <a:solidFill>
                  <a:srgbClr val="29357A"/>
                </a:solidFill>
                <a:latin typeface="Verdana"/>
                <a:cs typeface="Verdana"/>
              </a:rPr>
              <a:t>r 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vis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al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ti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n, 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o </a:t>
            </a:r>
            <a:r>
              <a:rPr dirty="0" baseline="1234" sz="3375" spc="-7">
                <a:solidFill>
                  <a:srgbClr val="26316F"/>
                </a:solidFill>
                <a:latin typeface="Verdana"/>
                <a:cs typeface="Verdana"/>
              </a:rPr>
              <a:t>Ten</a:t>
            </a:r>
            <a:r>
              <a:rPr dirty="0" sz="2250" spc="-5">
                <a:solidFill>
                  <a:srgbClr val="26316F"/>
                </a:solidFill>
                <a:latin typeface="Verdana"/>
                <a:cs typeface="Verdana"/>
              </a:rPr>
              <a:t>so</a:t>
            </a:r>
            <a:r>
              <a:rPr dirty="0" sz="2250" spc="-5">
                <a:solidFill>
                  <a:srgbClr val="29357A"/>
                </a:solidFill>
                <a:latin typeface="Verdana"/>
                <a:cs typeface="Verdana"/>
              </a:rPr>
              <a:t>rF</a:t>
            </a:r>
            <a:r>
              <a:rPr dirty="0" sz="2250" spc="-5">
                <a:solidFill>
                  <a:srgbClr val="26316F"/>
                </a:solidFill>
                <a:latin typeface="Verdana"/>
                <a:cs typeface="Verdana"/>
              </a:rPr>
              <a:t>lo</a:t>
            </a:r>
            <a:r>
              <a:rPr dirty="0" sz="2250" spc="-5">
                <a:solidFill>
                  <a:srgbClr val="29357A"/>
                </a:solidFill>
                <a:latin typeface="Verdana"/>
                <a:cs typeface="Verdana"/>
              </a:rPr>
              <a:t>w </a:t>
            </a:r>
            <a:r>
              <a:rPr dirty="0" sz="2250" spc="6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PyTor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ch 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82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baseline="1234" sz="3375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-89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baseline="1234" sz="3375" spc="-307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172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baseline="1234" sz="3375" spc="179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baseline="1234" sz="3375" spc="-37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-44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-127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baseline="1234" sz="3375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202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250" spc="-34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29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3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250" spc="-5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15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2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baseline="1234" sz="3375" spc="97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baseline="1234" sz="3375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baseline="1234" sz="3375" spc="15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baseline="1234" sz="3375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baseline="1234" sz="3375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-44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baseline="1234" sz="3375" spc="-307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172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baseline="1234" sz="3375" spc="7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142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-97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baseline="1234" sz="3375" spc="127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2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250" spc="-20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9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250" spc="-20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2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baseline="1234" sz="3375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baseline="1234" sz="3375" spc="22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172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baseline="1234" sz="3375" spc="-44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baseline="1234" sz="3375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baseline="1234" sz="3375" spc="-37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1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baseline="1234" sz="3375" spc="127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97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baseline="1234" sz="3375" spc="22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142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baseline="1234" sz="3375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-127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1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250" spc="-50">
                <a:solidFill>
                  <a:srgbClr val="26316F"/>
                </a:solidFill>
                <a:latin typeface="Verdana"/>
                <a:cs typeface="Verdana"/>
              </a:rPr>
              <a:t>ﬂ</a:t>
            </a:r>
            <a:r>
              <a:rPr dirty="0" sz="225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250" spc="-34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250" spc="-20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-1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9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110">
                <a:solidFill>
                  <a:srgbClr val="29357A"/>
                </a:solidFill>
                <a:latin typeface="Verdana"/>
                <a:cs typeface="Verdana"/>
              </a:rPr>
              <a:t>m  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ost</a:t>
            </a:r>
            <a:r>
              <a:rPr dirty="0" baseline="1234" sz="3375" spc="-52">
                <a:solidFill>
                  <a:srgbClr val="29357A"/>
                </a:solidFill>
                <a:latin typeface="Verdana"/>
                <a:cs typeface="Verdana"/>
              </a:rPr>
              <a:t>er</a:t>
            </a:r>
            <a:r>
              <a:rPr dirty="0" baseline="1234" sz="3375" spc="-52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baseline="1234" sz="3375" spc="15">
                <a:solidFill>
                  <a:srgbClr val="29357A"/>
                </a:solidFill>
                <a:latin typeface="Verdana"/>
                <a:cs typeface="Verdana"/>
              </a:rPr>
              <a:t>atio</a:t>
            </a:r>
            <a:r>
              <a:rPr dirty="0" baseline="1234" sz="3375" spc="1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baseline="1234" sz="3375" spc="-3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-22">
                <a:solidFill>
                  <a:srgbClr val="29357A"/>
                </a:solidFill>
                <a:latin typeface="Verdana"/>
                <a:cs typeface="Verdana"/>
              </a:rPr>
              <a:t>by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37">
                <a:solidFill>
                  <a:srgbClr val="26316F"/>
                </a:solidFill>
                <a:latin typeface="Verdana"/>
                <a:cs typeface="Verdana"/>
              </a:rPr>
              <a:t>pro</a:t>
            </a:r>
            <a:r>
              <a:rPr dirty="0" baseline="1234" sz="3375" spc="37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250" spc="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250" spc="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250" spc="25">
                <a:solidFill>
                  <a:srgbClr val="26316F"/>
                </a:solidFill>
                <a:latin typeface="Verdana"/>
                <a:cs typeface="Verdana"/>
              </a:rPr>
              <a:t>ng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29357A"/>
                </a:solidFill>
                <a:latin typeface="Verdana"/>
                <a:cs typeface="Verdana"/>
              </a:rPr>
              <a:t>data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29357A"/>
                </a:solidFill>
                <a:latin typeface="Verdana"/>
                <a:cs typeface="Verdana"/>
              </a:rPr>
              <a:t>scien</a:t>
            </a:r>
            <a:r>
              <a:rPr dirty="0" sz="2250" spc="-5">
                <a:solidFill>
                  <a:srgbClr val="26316F"/>
                </a:solidFill>
                <a:latin typeface="Verdana"/>
                <a:cs typeface="Verdana"/>
              </a:rPr>
              <a:t>ti</a:t>
            </a:r>
            <a:r>
              <a:rPr dirty="0" sz="2250" spc="-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5">
                <a:solidFill>
                  <a:srgbClr val="26316F"/>
                </a:solidFill>
                <a:latin typeface="Verdana"/>
                <a:cs typeface="Verdana"/>
              </a:rPr>
              <a:t>ts </a:t>
            </a:r>
            <a:r>
              <a:rPr dirty="0" sz="2250" spc="-7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baseline="1234" sz="3375" spc="19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baseline="1234" sz="3375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baseline="1234" sz="3375" spc="22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172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baseline="1234" sz="3375" spc="127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baseline="1234" sz="3375" spc="172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baseline="1234" sz="3375" spc="142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baseline="1234" sz="3375" spc="209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baseline="1234" sz="3375" spc="-3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baseline="1234" sz="3375" spc="172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baseline="1234" sz="3375" spc="-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baseline="1234" sz="3375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97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baseline="1234" sz="3375" spc="-3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2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250" spc="-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114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12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-2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2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250" spc="1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baseline="1234" sz="3375" spc="202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baseline="1234" sz="3375" spc="-142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baseline="1234" sz="3375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baseline="1234" sz="3375" spc="127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baseline="1234" sz="3375" spc="142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14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250" spc="114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2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25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25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250" spc="-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9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250" spc="14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250" spc="-2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2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25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25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250" spc="8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25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2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250" spc="9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2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250" spc="-34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735" y="1132700"/>
            <a:ext cx="7180580" cy="1299845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80"/>
              </a:spcBef>
            </a:pPr>
            <a:r>
              <a:rPr dirty="0" sz="4550" spc="-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4550" spc="-34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4550" spc="-34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4550" spc="-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4550" spc="-2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455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4550" spc="-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45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4550" spc="-5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4550" spc="-1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4550" spc="-2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455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4550" spc="-3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4550" spc="-6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4550" spc="-18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4550" spc="-34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4550" spc="-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4550" spc="-14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455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4550" spc="-65">
                <a:solidFill>
                  <a:srgbClr val="29357A"/>
                </a:solidFill>
                <a:latin typeface="Verdana"/>
                <a:cs typeface="Verdana"/>
              </a:rPr>
              <a:t>LOW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353" y="3396387"/>
            <a:ext cx="827849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20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200" spc="-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se </a:t>
            </a:r>
            <a:r>
              <a:rPr dirty="0" sz="3200" spc="95">
                <a:solidFill>
                  <a:srgbClr val="26316F"/>
                </a:solidFill>
                <a:latin typeface="Verdana"/>
                <a:cs typeface="Verdana"/>
              </a:rPr>
              <a:t>de</a:t>
            </a:r>
            <a:r>
              <a:rPr dirty="0" sz="3200" spc="9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200" spc="95">
                <a:solidFill>
                  <a:srgbClr val="26316F"/>
                </a:solidFill>
                <a:latin typeface="Verdana"/>
                <a:cs typeface="Verdana"/>
              </a:rPr>
              <a:t>p </a:t>
            </a:r>
            <a:r>
              <a:rPr dirty="0" sz="3200" spc="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200" spc="30">
                <a:solidFill>
                  <a:srgbClr val="26316F"/>
                </a:solidFill>
                <a:latin typeface="Verdana"/>
                <a:cs typeface="Verdana"/>
              </a:rPr>
              <a:t>ea</a:t>
            </a:r>
            <a:r>
              <a:rPr dirty="0" sz="3200" spc="30">
                <a:solidFill>
                  <a:srgbClr val="29357A"/>
                </a:solidFill>
                <a:latin typeface="Verdana"/>
                <a:cs typeface="Verdana"/>
              </a:rPr>
              <a:t>rning </a:t>
            </a:r>
            <a:r>
              <a:rPr dirty="0" sz="3200" spc="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200" spc="25">
                <a:solidFill>
                  <a:srgbClr val="26316F"/>
                </a:solidFill>
                <a:latin typeface="Verdana"/>
                <a:cs typeface="Verdana"/>
              </a:rPr>
              <a:t>ra</a:t>
            </a:r>
            <a:r>
              <a:rPr dirty="0" sz="3200" spc="2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200" spc="25">
                <a:solidFill>
                  <a:srgbClr val="26316F"/>
                </a:solidFill>
                <a:latin typeface="Verdana"/>
                <a:cs typeface="Verdana"/>
              </a:rPr>
              <a:t>eworks </a:t>
            </a:r>
            <a:r>
              <a:rPr dirty="0" sz="3200" spc="3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2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21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2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200" spc="-21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2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19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2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2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20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22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2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-21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2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200" spc="-7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200" spc="-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12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-1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2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2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20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2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14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32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20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2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2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20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200" spc="-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2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200" spc="-1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20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2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200" spc="1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15">
                <a:solidFill>
                  <a:srgbClr val="29357A"/>
                </a:solidFill>
                <a:latin typeface="Verdana"/>
                <a:cs typeface="Verdana"/>
              </a:rPr>
              <a:t>evelo</a:t>
            </a:r>
            <a:r>
              <a:rPr dirty="0" sz="3200" spc="15">
                <a:solidFill>
                  <a:srgbClr val="26316F"/>
                </a:solidFill>
                <a:latin typeface="Verdana"/>
                <a:cs typeface="Verdana"/>
              </a:rPr>
              <a:t>pment</a:t>
            </a:r>
            <a:r>
              <a:rPr dirty="0" sz="3200" spc="15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dirty="0" sz="3200" spc="-80">
                <a:solidFill>
                  <a:srgbClr val="26316F"/>
                </a:solidFill>
                <a:latin typeface="Verdana"/>
                <a:cs typeface="Verdana"/>
              </a:rPr>
              <a:t>Py</a:t>
            </a:r>
            <a:r>
              <a:rPr dirty="0" sz="3200" spc="-80">
                <a:solidFill>
                  <a:srgbClr val="29357A"/>
                </a:solidFill>
                <a:latin typeface="Verdana"/>
                <a:cs typeface="Verdana"/>
              </a:rPr>
              <a:t>To</a:t>
            </a:r>
            <a:r>
              <a:rPr dirty="0" sz="32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80">
                <a:solidFill>
                  <a:srgbClr val="29357A"/>
                </a:solidFill>
                <a:latin typeface="Verdana"/>
                <a:cs typeface="Verdana"/>
              </a:rPr>
              <a:t>ch</a:t>
            </a:r>
            <a:r>
              <a:rPr dirty="0" sz="3200" spc="-8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3200" spc="6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60">
                <a:solidFill>
                  <a:srgbClr val="29357A"/>
                </a:solidFill>
                <a:latin typeface="Verdana"/>
                <a:cs typeface="Verdana"/>
              </a:rPr>
              <a:t>n </a:t>
            </a:r>
            <a:r>
              <a:rPr dirty="0" sz="3200" spc="-30">
                <a:solidFill>
                  <a:srgbClr val="29357A"/>
                </a:solidFill>
                <a:latin typeface="Verdana"/>
                <a:cs typeface="Verdana"/>
              </a:rPr>
              <a:t>par</a:t>
            </a:r>
            <a:r>
              <a:rPr dirty="0" sz="3200" spc="-30">
                <a:solidFill>
                  <a:srgbClr val="26316F"/>
                </a:solidFill>
                <a:latin typeface="Verdana"/>
                <a:cs typeface="Verdana"/>
              </a:rPr>
              <a:t>tic</a:t>
            </a:r>
            <a:r>
              <a:rPr dirty="0" sz="3200" spc="-30">
                <a:solidFill>
                  <a:srgbClr val="29357A"/>
                </a:solidFill>
                <a:latin typeface="Verdana"/>
                <a:cs typeface="Verdana"/>
              </a:rPr>
              <a:t>ular</a:t>
            </a:r>
            <a:r>
              <a:rPr dirty="0" sz="3200" spc="-3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3200" spc="-5">
                <a:solidFill>
                  <a:srgbClr val="26316F"/>
                </a:solidFill>
                <a:latin typeface="Verdana"/>
                <a:cs typeface="Verdana"/>
              </a:rPr>
              <a:t>ha</a:t>
            </a:r>
            <a:r>
              <a:rPr dirty="0" sz="3200" spc="-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3200" spc="-111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19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2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20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2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2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1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200" spc="12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2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2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16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2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2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20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200" spc="-2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200" spc="17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16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200" spc="27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2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200" spc="100">
                <a:solidFill>
                  <a:srgbClr val="29357A"/>
                </a:solidFill>
                <a:latin typeface="Verdana"/>
                <a:cs typeface="Verdana"/>
              </a:rPr>
              <a:t>c  </a:t>
            </a:r>
            <a:r>
              <a:rPr dirty="0" sz="32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200" spc="27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200" spc="1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200" spc="12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2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-29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9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200" spc="17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9868" y="1295913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097" y="1808950"/>
            <a:ext cx="5941060" cy="1256665"/>
          </a:xfrm>
          <a:prstGeom prst="rect"/>
        </p:spPr>
        <p:txBody>
          <a:bodyPr wrap="square" lIns="0" tIns="120015" rIns="0" bIns="0" rtlCol="0" vert="horz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945"/>
              </a:spcBef>
            </a:pPr>
            <a:r>
              <a:rPr dirty="0" sz="4350" spc="229">
                <a:solidFill>
                  <a:srgbClr val="FABC00"/>
                </a:solidFill>
              </a:rPr>
              <a:t>CAUSAL</a:t>
            </a:r>
            <a:r>
              <a:rPr dirty="0" sz="4350" spc="-105">
                <a:solidFill>
                  <a:srgbClr val="FABC00"/>
                </a:solidFill>
              </a:rPr>
              <a:t> </a:t>
            </a:r>
            <a:r>
              <a:rPr dirty="0" sz="4350" spc="125">
                <a:solidFill>
                  <a:srgbClr val="FABC00"/>
                </a:solidFill>
              </a:rPr>
              <a:t>INFERENCE </a:t>
            </a:r>
            <a:r>
              <a:rPr dirty="0" sz="4350" spc="-1260">
                <a:solidFill>
                  <a:srgbClr val="FABC00"/>
                </a:solidFill>
              </a:rPr>
              <a:t> </a:t>
            </a:r>
            <a:r>
              <a:rPr dirty="0" sz="4350">
                <a:solidFill>
                  <a:srgbClr val="FABC00"/>
                </a:solidFill>
              </a:rPr>
              <a:t>LIBRARIES</a:t>
            </a:r>
            <a:endParaRPr sz="4350"/>
          </a:p>
        </p:txBody>
      </p:sp>
      <p:sp>
        <p:nvSpPr>
          <p:cNvPr id="6" name="object 6"/>
          <p:cNvSpPr txBox="1"/>
          <p:nvPr/>
        </p:nvSpPr>
        <p:spPr>
          <a:xfrm>
            <a:off x="621499" y="4116990"/>
            <a:ext cx="7475220" cy="276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30"/>
              </a:spcBef>
            </a:pP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Lib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raries 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aus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lnex 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8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8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50" spc="85">
                <a:solidFill>
                  <a:srgbClr val="29357A"/>
                </a:solidFill>
                <a:latin typeface="Verdana"/>
                <a:cs typeface="Verdana"/>
              </a:rPr>
              <a:t>hy </a:t>
            </a:r>
            <a:r>
              <a:rPr dirty="0" sz="3050" spc="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ena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ble 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5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50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ient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ists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erf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rm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ca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usal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nfer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en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nd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st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3050" spc="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e-and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fe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ct</a:t>
            </a:r>
            <a:r>
              <a:rPr dirty="0" sz="30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ela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ionshi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7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7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-26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thei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r </a:t>
            </a:r>
            <a:r>
              <a:rPr dirty="0" sz="3050" spc="-10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50">
                <a:solidFill>
                  <a:srgbClr val="26316F"/>
                </a:solidFill>
                <a:latin typeface="Verdana"/>
                <a:cs typeface="Verdana"/>
              </a:rPr>
              <a:t>da</a:t>
            </a:r>
            <a:r>
              <a:rPr dirty="0" sz="3050" spc="-50">
                <a:solidFill>
                  <a:srgbClr val="29357A"/>
                </a:solidFill>
                <a:latin typeface="Verdana"/>
                <a:cs typeface="Verdana"/>
              </a:rPr>
              <a:t>ta</a:t>
            </a:r>
            <a:r>
              <a:rPr dirty="0" sz="3050" spc="-5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908" y="641150"/>
            <a:ext cx="74910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5">
                <a:solidFill>
                  <a:srgbClr val="B51A1A"/>
                </a:solidFill>
                <a:latin typeface="Verdana"/>
                <a:cs typeface="Verdana"/>
              </a:rPr>
              <a:t>JupyterLab</a:t>
            </a:r>
            <a:r>
              <a:rPr dirty="0" sz="4800" spc="-225">
                <a:solidFill>
                  <a:srgbClr val="B51A1A"/>
                </a:solidFill>
                <a:latin typeface="Verdana"/>
                <a:cs typeface="Verdana"/>
              </a:rPr>
              <a:t> </a:t>
            </a:r>
            <a:r>
              <a:rPr dirty="0" sz="4800" spc="-40">
                <a:solidFill>
                  <a:srgbClr val="B51A1A"/>
                </a:solidFill>
                <a:latin typeface="Verdana"/>
                <a:cs typeface="Verdana"/>
              </a:rPr>
              <a:t>and</a:t>
            </a:r>
            <a:r>
              <a:rPr dirty="0" sz="4800" spc="-220">
                <a:solidFill>
                  <a:srgbClr val="B51A1A"/>
                </a:solidFill>
                <a:latin typeface="Verdana"/>
                <a:cs typeface="Verdana"/>
              </a:rPr>
              <a:t> </a:t>
            </a:r>
            <a:r>
              <a:rPr dirty="0" sz="4800" spc="-160">
                <a:solidFill>
                  <a:srgbClr val="B51A1A"/>
                </a:solidFill>
                <a:latin typeface="Verdana"/>
                <a:cs typeface="Verdana"/>
              </a:rPr>
              <a:t>xarray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4" y="1436404"/>
            <a:ext cx="9308465" cy="134112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3450" spc="-40" b="1">
                <a:latin typeface="Verdana"/>
                <a:cs typeface="Verdana"/>
              </a:rPr>
              <a:t>JupyterLab</a:t>
            </a:r>
            <a:endParaRPr sz="345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  <a:spcBef>
                <a:spcPts val="1305"/>
              </a:spcBef>
            </a:pPr>
            <a:r>
              <a:rPr dirty="0" sz="2700" spc="55">
                <a:latin typeface="Verdana"/>
                <a:cs typeface="Verdana"/>
              </a:rPr>
              <a:t>JupyterLab</a:t>
            </a:r>
            <a:r>
              <a:rPr dirty="0" sz="2700" spc="105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is</a:t>
            </a:r>
            <a:r>
              <a:rPr dirty="0" sz="2700" spc="105">
                <a:latin typeface="Verdana"/>
                <a:cs typeface="Verdana"/>
              </a:rPr>
              <a:t> </a:t>
            </a:r>
            <a:r>
              <a:rPr dirty="0" sz="2700" spc="60">
                <a:latin typeface="Verdana"/>
                <a:cs typeface="Verdana"/>
              </a:rPr>
              <a:t>an</a:t>
            </a:r>
            <a:r>
              <a:rPr dirty="0" sz="2700" spc="105">
                <a:latin typeface="Verdana"/>
                <a:cs typeface="Verdana"/>
              </a:rPr>
              <a:t> </a:t>
            </a:r>
            <a:r>
              <a:rPr dirty="0" sz="2700" spc="40">
                <a:latin typeface="Verdana"/>
                <a:cs typeface="Verdana"/>
              </a:rPr>
              <a:t>evolution</a:t>
            </a:r>
            <a:r>
              <a:rPr dirty="0" sz="2700" spc="110">
                <a:latin typeface="Verdana"/>
                <a:cs typeface="Verdana"/>
              </a:rPr>
              <a:t> </a:t>
            </a:r>
            <a:r>
              <a:rPr dirty="0" sz="2700" spc="35">
                <a:latin typeface="Verdana"/>
                <a:cs typeface="Verdana"/>
              </a:rPr>
              <a:t>of</a:t>
            </a:r>
            <a:r>
              <a:rPr dirty="0" sz="2700" spc="105">
                <a:latin typeface="Verdana"/>
                <a:cs typeface="Verdana"/>
              </a:rPr>
              <a:t> </a:t>
            </a:r>
            <a:r>
              <a:rPr dirty="0" sz="2700" spc="75">
                <a:latin typeface="Verdana"/>
                <a:cs typeface="Verdana"/>
              </a:rPr>
              <a:t>the</a:t>
            </a:r>
            <a:r>
              <a:rPr dirty="0" sz="2700" spc="105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Jupyter</a:t>
            </a:r>
            <a:r>
              <a:rPr dirty="0" sz="2700" spc="110">
                <a:latin typeface="Verdana"/>
                <a:cs typeface="Verdana"/>
              </a:rPr>
              <a:t> </a:t>
            </a:r>
            <a:r>
              <a:rPr dirty="0" sz="2700" spc="80">
                <a:latin typeface="Verdana"/>
                <a:cs typeface="Verdana"/>
              </a:rPr>
              <a:t>Notebook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88" y="2749730"/>
            <a:ext cx="76327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310" algn="l"/>
                <a:tab pos="2917190" algn="l"/>
                <a:tab pos="3470910" algn="l"/>
                <a:tab pos="4746625" algn="l"/>
                <a:tab pos="6945630" algn="l"/>
              </a:tabLst>
            </a:pP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130">
                <a:latin typeface="Verdana"/>
                <a:cs typeface="Verdana"/>
              </a:rPr>
              <a:t>h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50">
                <a:latin typeface="Verdana"/>
                <a:cs typeface="Verdana"/>
              </a:rPr>
              <a:t>	</a:t>
            </a:r>
            <a:r>
              <a:rPr dirty="0" sz="2700" spc="155">
                <a:latin typeface="Verdana"/>
                <a:cs typeface="Verdana"/>
              </a:rPr>
              <a:t>p</a:t>
            </a:r>
            <a:r>
              <a:rPr dirty="0" sz="2700" spc="-85">
                <a:latin typeface="Verdana"/>
                <a:cs typeface="Verdana"/>
              </a:rPr>
              <a:t>r</a:t>
            </a:r>
            <a:r>
              <a:rPr dirty="0" sz="2700" spc="30">
                <a:latin typeface="Verdana"/>
                <a:cs typeface="Verdana"/>
              </a:rPr>
              <a:t>o</a:t>
            </a:r>
            <a:r>
              <a:rPr dirty="0" sz="2700" spc="-90">
                <a:latin typeface="Verdana"/>
                <a:cs typeface="Verdana"/>
              </a:rPr>
              <a:t>v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-55">
                <a:latin typeface="Verdana"/>
                <a:cs typeface="Verdana"/>
              </a:rPr>
              <a:t>s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229">
                <a:latin typeface="Verdana"/>
                <a:cs typeface="Verdana"/>
              </a:rPr>
              <a:t>m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-85">
                <a:latin typeface="Verdana"/>
                <a:cs typeface="Verdana"/>
              </a:rPr>
              <a:t>r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30">
                <a:latin typeface="Verdana"/>
                <a:cs typeface="Verdana"/>
              </a:rPr>
              <a:t>n</a:t>
            </a:r>
            <a:r>
              <a:rPr dirty="0" sz="2700">
                <a:latin typeface="Verdana"/>
                <a:cs typeface="Verdana"/>
              </a:rPr>
              <a:t>t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-75">
                <a:latin typeface="Verdana"/>
                <a:cs typeface="Verdana"/>
              </a:rPr>
              <a:t>r</a:t>
            </a:r>
            <a:r>
              <a:rPr dirty="0" sz="2700" spc="-5">
                <a:latin typeface="Verdana"/>
                <a:cs typeface="Verdana"/>
              </a:rPr>
              <a:t>a</a:t>
            </a:r>
            <a:r>
              <a:rPr dirty="0" sz="2700" spc="150">
                <a:latin typeface="Verdana"/>
                <a:cs typeface="Verdana"/>
              </a:rPr>
              <a:t>c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-135">
                <a:latin typeface="Verdana"/>
                <a:cs typeface="Verdana"/>
              </a:rPr>
              <a:t>v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135">
                <a:latin typeface="Verdana"/>
                <a:cs typeface="Verdana"/>
              </a:rPr>
              <a:t>n</a:t>
            </a:r>
            <a:r>
              <a:rPr dirty="0" sz="2700" spc="155">
                <a:latin typeface="Verdana"/>
                <a:cs typeface="Verdana"/>
              </a:rPr>
              <a:t>d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988" y="2749730"/>
            <a:ext cx="9226550" cy="8464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7954645">
              <a:lnSpc>
                <a:spcPts val="3229"/>
              </a:lnSpc>
              <a:spcBef>
                <a:spcPts val="204"/>
              </a:spcBef>
              <a:tabLst>
                <a:tab pos="2556510" algn="l"/>
                <a:tab pos="3313429" algn="l"/>
                <a:tab pos="4379595" algn="l"/>
                <a:tab pos="6047740" algn="l"/>
                <a:tab pos="6576695" algn="l"/>
                <a:tab pos="7943215" algn="l"/>
                <a:tab pos="8860155" algn="l"/>
              </a:tabLst>
            </a:pPr>
            <a:r>
              <a:rPr dirty="0" sz="2700" spc="15">
                <a:latin typeface="Verdana"/>
                <a:cs typeface="Verdana"/>
              </a:rPr>
              <a:t>ﬂ</a:t>
            </a:r>
            <a:r>
              <a:rPr dirty="0" sz="2700" spc="-5">
                <a:latin typeface="Verdana"/>
                <a:cs typeface="Verdana"/>
              </a:rPr>
              <a:t>e</a:t>
            </a:r>
            <a:r>
              <a:rPr dirty="0" sz="2700" spc="-110">
                <a:latin typeface="Verdana"/>
                <a:cs typeface="Verdana"/>
              </a:rPr>
              <a:t>x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55">
                <a:latin typeface="Verdana"/>
                <a:cs typeface="Verdana"/>
              </a:rPr>
              <a:t>b</a:t>
            </a:r>
            <a:r>
              <a:rPr dirty="0" sz="2700" spc="10">
                <a:latin typeface="Verdana"/>
                <a:cs typeface="Verdana"/>
              </a:rPr>
              <a:t>l</a:t>
            </a:r>
            <a:r>
              <a:rPr dirty="0" sz="2700" spc="35">
                <a:latin typeface="Verdana"/>
                <a:cs typeface="Verdana"/>
              </a:rPr>
              <a:t>e  e</a:t>
            </a:r>
            <a:r>
              <a:rPr dirty="0" sz="2700" spc="100">
                <a:latin typeface="Verdana"/>
                <a:cs typeface="Verdana"/>
              </a:rPr>
              <a:t>n</a:t>
            </a:r>
            <a:r>
              <a:rPr dirty="0" sz="2700" spc="-90">
                <a:latin typeface="Verdana"/>
                <a:cs typeface="Verdana"/>
              </a:rPr>
              <a:t>v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-85">
                <a:latin typeface="Verdana"/>
                <a:cs typeface="Verdana"/>
              </a:rPr>
              <a:t>r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130">
                <a:latin typeface="Verdana"/>
                <a:cs typeface="Verdana"/>
              </a:rPr>
              <a:t>n</a:t>
            </a:r>
            <a:r>
              <a:rPr dirty="0" sz="2700" spc="229">
                <a:latin typeface="Verdana"/>
                <a:cs typeface="Verdana"/>
              </a:rPr>
              <a:t>m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130">
                <a:latin typeface="Verdana"/>
                <a:cs typeface="Verdana"/>
              </a:rPr>
              <a:t>n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25">
                <a:latin typeface="Verdana"/>
                <a:cs typeface="Verdana"/>
              </a:rPr>
              <a:t>f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-50">
                <a:latin typeface="Verdana"/>
                <a:cs typeface="Verdana"/>
              </a:rPr>
              <a:t>r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55">
                <a:latin typeface="Verdana"/>
                <a:cs typeface="Verdana"/>
              </a:rPr>
              <a:t>s</a:t>
            </a:r>
            <a:r>
              <a:rPr dirty="0" sz="2700" spc="135">
                <a:latin typeface="Verdana"/>
                <a:cs typeface="Verdana"/>
              </a:rPr>
              <a:t>c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135">
                <a:latin typeface="Verdana"/>
                <a:cs typeface="Verdana"/>
              </a:rPr>
              <a:t>n</a:t>
            </a:r>
            <a:r>
              <a:rPr dirty="0" sz="2700" spc="110">
                <a:latin typeface="Verdana"/>
                <a:cs typeface="Verdana"/>
              </a:rPr>
              <a:t>c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-370">
                <a:latin typeface="Verdana"/>
                <a:cs typeface="Verdana"/>
              </a:rPr>
              <a:t>.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300">
                <a:latin typeface="Verdana"/>
                <a:cs typeface="Verdana"/>
              </a:rPr>
              <a:t>I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10">
                <a:latin typeface="Verdana"/>
                <a:cs typeface="Verdana"/>
              </a:rPr>
              <a:t>ll</a:t>
            </a:r>
            <a:r>
              <a:rPr dirty="0" sz="2700" spc="30">
                <a:latin typeface="Verdana"/>
                <a:cs typeface="Verdana"/>
              </a:rPr>
              <a:t>o</a:t>
            </a:r>
            <a:r>
              <a:rPr dirty="0" sz="2700" spc="195">
                <a:latin typeface="Verdana"/>
                <a:cs typeface="Verdana"/>
              </a:rPr>
              <a:t>w</a:t>
            </a:r>
            <a:r>
              <a:rPr dirty="0" sz="2700" spc="-55">
                <a:latin typeface="Verdana"/>
                <a:cs typeface="Verdana"/>
              </a:rPr>
              <a:t>s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135">
                <a:latin typeface="Verdana"/>
                <a:cs typeface="Verdana"/>
              </a:rPr>
              <a:t>y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114">
                <a:latin typeface="Verdana"/>
                <a:cs typeface="Verdana"/>
              </a:rPr>
              <a:t>u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>
                <a:latin typeface="Verdana"/>
                <a:cs typeface="Verdana"/>
              </a:rPr>
              <a:t>t</a:t>
            </a:r>
            <a:r>
              <a:rPr dirty="0" sz="2700" spc="75">
                <a:latin typeface="Verdana"/>
                <a:cs typeface="Verdana"/>
              </a:rPr>
              <a:t>o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615" y="3578405"/>
            <a:ext cx="9244330" cy="43287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9845" marR="5080">
              <a:lnSpc>
                <a:spcPts val="3229"/>
              </a:lnSpc>
              <a:spcBef>
                <a:spcPts val="215"/>
              </a:spcBef>
              <a:tabLst>
                <a:tab pos="1887220" algn="l"/>
                <a:tab pos="3129280" algn="l"/>
                <a:tab pos="4303395" algn="l"/>
                <a:tab pos="5287010" algn="l"/>
                <a:tab pos="7929245" algn="l"/>
                <a:tab pos="8568690" algn="l"/>
              </a:tabLst>
            </a:pPr>
            <a:r>
              <a:rPr dirty="0" sz="2700" spc="110">
                <a:latin typeface="Verdana"/>
                <a:cs typeface="Verdana"/>
              </a:rPr>
              <a:t>c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225">
                <a:latin typeface="Verdana"/>
                <a:cs typeface="Verdana"/>
              </a:rPr>
              <a:t>m</a:t>
            </a:r>
            <a:r>
              <a:rPr dirty="0" sz="2700" spc="155">
                <a:latin typeface="Verdana"/>
                <a:cs typeface="Verdana"/>
              </a:rPr>
              <a:t>b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35">
                <a:latin typeface="Verdana"/>
                <a:cs typeface="Verdana"/>
              </a:rPr>
              <a:t>n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110">
                <a:latin typeface="Verdana"/>
                <a:cs typeface="Verdana"/>
              </a:rPr>
              <a:t>c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-370">
                <a:latin typeface="Verdana"/>
                <a:cs typeface="Verdana"/>
              </a:rPr>
              <a:t>,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-370">
                <a:latin typeface="Verdana"/>
                <a:cs typeface="Verdana"/>
              </a:rPr>
              <a:t>,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135">
                <a:latin typeface="Verdana"/>
                <a:cs typeface="Verdana"/>
              </a:rPr>
              <a:t>n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-90">
                <a:latin typeface="Verdana"/>
                <a:cs typeface="Verdana"/>
              </a:rPr>
              <a:t>v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-55">
                <a:latin typeface="Verdana"/>
                <a:cs typeface="Verdana"/>
              </a:rPr>
              <a:t>s</a:t>
            </a:r>
            <a:r>
              <a:rPr dirty="0" sz="2700" spc="114">
                <a:latin typeface="Verdana"/>
                <a:cs typeface="Verdana"/>
              </a:rPr>
              <a:t>u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10">
                <a:latin typeface="Verdana"/>
                <a:cs typeface="Verdana"/>
              </a:rPr>
              <a:t>li</a:t>
            </a:r>
            <a:r>
              <a:rPr dirty="0" sz="2700" spc="-15">
                <a:latin typeface="Verdana"/>
                <a:cs typeface="Verdana"/>
              </a:rPr>
              <a:t>z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130">
                <a:latin typeface="Verdana"/>
                <a:cs typeface="Verdana"/>
              </a:rPr>
              <a:t>n</a:t>
            </a:r>
            <a:r>
              <a:rPr dirty="0" sz="2700" spc="-55">
                <a:latin typeface="Verdana"/>
                <a:cs typeface="Verdana"/>
              </a:rPr>
              <a:t>s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30">
                <a:latin typeface="Verdana"/>
                <a:cs typeface="Verdana"/>
              </a:rPr>
              <a:t>n</a:t>
            </a:r>
            <a:r>
              <a:rPr dirty="0" sz="2700">
                <a:latin typeface="Verdana"/>
                <a:cs typeface="Verdana"/>
              </a:rPr>
              <a:t>	</a:t>
            </a:r>
            <a:r>
              <a:rPr dirty="0" sz="2700" spc="75">
                <a:latin typeface="Verdana"/>
                <a:cs typeface="Verdana"/>
              </a:rPr>
              <a:t>o</a:t>
            </a:r>
            <a:r>
              <a:rPr dirty="0" sz="2700" spc="135">
                <a:latin typeface="Verdana"/>
                <a:cs typeface="Verdana"/>
              </a:rPr>
              <a:t>n</a:t>
            </a:r>
            <a:r>
              <a:rPr dirty="0" sz="2700" spc="30">
                <a:latin typeface="Verdana"/>
                <a:cs typeface="Verdana"/>
              </a:rPr>
              <a:t>e  </a:t>
            </a:r>
            <a:r>
              <a:rPr dirty="0" sz="2700" spc="-10">
                <a:latin typeface="Verdana"/>
                <a:cs typeface="Verdana"/>
              </a:rPr>
              <a:t>interface.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</a:pPr>
            <a:r>
              <a:rPr dirty="0" sz="3500" spc="-95" b="1">
                <a:latin typeface="Verdana"/>
                <a:cs typeface="Verdana"/>
              </a:rPr>
              <a:t>Xarray</a:t>
            </a:r>
            <a:endParaRPr sz="3500">
              <a:latin typeface="Verdana"/>
              <a:cs typeface="Verdana"/>
            </a:endParaRPr>
          </a:p>
          <a:p>
            <a:pPr algn="just" marL="12700" marR="1641475">
              <a:lnSpc>
                <a:spcPct val="100099"/>
              </a:lnSpc>
              <a:spcBef>
                <a:spcPts val="3759"/>
              </a:spcBef>
            </a:pPr>
            <a:r>
              <a:rPr dirty="0" sz="2700" spc="-60">
                <a:latin typeface="Verdana"/>
                <a:cs typeface="Verdana"/>
              </a:rPr>
              <a:t>Xarray</a:t>
            </a:r>
            <a:r>
              <a:rPr dirty="0" sz="2700" spc="-55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is</a:t>
            </a:r>
            <a:r>
              <a:rPr dirty="0" sz="2700" spc="-20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a </a:t>
            </a:r>
            <a:r>
              <a:rPr dirty="0" sz="2700">
                <a:latin typeface="Verdana"/>
                <a:cs typeface="Verdana"/>
              </a:rPr>
              <a:t>library </a:t>
            </a:r>
            <a:r>
              <a:rPr dirty="0" sz="2700" spc="85">
                <a:latin typeface="Verdana"/>
                <a:cs typeface="Verdana"/>
              </a:rPr>
              <a:t>designed </a:t>
            </a:r>
            <a:r>
              <a:rPr dirty="0" sz="2700">
                <a:latin typeface="Verdana"/>
                <a:cs typeface="Verdana"/>
              </a:rPr>
              <a:t>for </a:t>
            </a:r>
            <a:r>
              <a:rPr dirty="0" sz="2700" spc="75">
                <a:latin typeface="Verdana"/>
                <a:cs typeface="Verdana"/>
              </a:rPr>
              <a:t>working </a:t>
            </a:r>
            <a:r>
              <a:rPr dirty="0" sz="2700" spc="80">
                <a:latin typeface="Verdana"/>
                <a:cs typeface="Verdana"/>
              </a:rPr>
              <a:t> </a:t>
            </a:r>
            <a:r>
              <a:rPr dirty="0" sz="2700" spc="100">
                <a:latin typeface="Verdana"/>
                <a:cs typeface="Verdana"/>
              </a:rPr>
              <a:t>with </a:t>
            </a:r>
            <a:r>
              <a:rPr dirty="0" sz="2700" spc="5">
                <a:latin typeface="Verdana"/>
                <a:cs typeface="Verdana"/>
              </a:rPr>
              <a:t>labeled, </a:t>
            </a:r>
            <a:r>
              <a:rPr dirty="0" sz="2700" spc="60">
                <a:latin typeface="Verdana"/>
                <a:cs typeface="Verdana"/>
              </a:rPr>
              <a:t>multi-dimensional </a:t>
            </a:r>
            <a:r>
              <a:rPr dirty="0" sz="2700" spc="-105">
                <a:latin typeface="Verdana"/>
                <a:cs typeface="Verdana"/>
              </a:rPr>
              <a:t>arrays. </a:t>
            </a:r>
            <a:r>
              <a:rPr dirty="0" sz="2700" spc="-114">
                <a:latin typeface="Verdana"/>
                <a:cs typeface="Verdana"/>
              </a:rPr>
              <a:t>It's </a:t>
            </a:r>
            <a:r>
              <a:rPr dirty="0" sz="2700" spc="-110">
                <a:latin typeface="Verdana"/>
                <a:cs typeface="Verdana"/>
              </a:rPr>
              <a:t> </a:t>
            </a:r>
            <a:r>
              <a:rPr dirty="0" sz="2700" spc="25">
                <a:latin typeface="Verdana"/>
                <a:cs typeface="Verdana"/>
              </a:rPr>
              <a:t>particularly</a:t>
            </a:r>
            <a:r>
              <a:rPr dirty="0" sz="2700" spc="30">
                <a:latin typeface="Verdana"/>
                <a:cs typeface="Verdana"/>
              </a:rPr>
              <a:t> </a:t>
            </a:r>
            <a:r>
              <a:rPr dirty="0" sz="2700" spc="40">
                <a:latin typeface="Verdana"/>
                <a:cs typeface="Verdana"/>
              </a:rPr>
              <a:t>useful</a:t>
            </a:r>
            <a:r>
              <a:rPr dirty="0" sz="2700" spc="45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for</a:t>
            </a:r>
            <a:r>
              <a:rPr dirty="0" sz="2700" spc="5">
                <a:latin typeface="Verdana"/>
                <a:cs typeface="Verdana"/>
              </a:rPr>
              <a:t> </a:t>
            </a:r>
            <a:r>
              <a:rPr dirty="0" sz="2700" spc="90">
                <a:latin typeface="Verdana"/>
                <a:cs typeface="Verdana"/>
              </a:rPr>
              <a:t>handling </a:t>
            </a:r>
            <a:r>
              <a:rPr dirty="0" sz="2700" spc="65">
                <a:latin typeface="Verdana"/>
                <a:cs typeface="Verdana"/>
              </a:rPr>
              <a:t>complex </a:t>
            </a:r>
            <a:r>
              <a:rPr dirty="0" sz="2700" spc="70">
                <a:latin typeface="Verdana"/>
                <a:cs typeface="Verdana"/>
              </a:rPr>
              <a:t> </a:t>
            </a:r>
            <a:r>
              <a:rPr dirty="0" sz="2700" spc="20">
                <a:latin typeface="Verdana"/>
                <a:cs typeface="Verdana"/>
              </a:rPr>
              <a:t>datasets</a:t>
            </a:r>
            <a:r>
              <a:rPr dirty="0" sz="2700" spc="-120">
                <a:latin typeface="Verdana"/>
                <a:cs typeface="Verdana"/>
              </a:rPr>
              <a:t> </a:t>
            </a:r>
            <a:r>
              <a:rPr dirty="0" sz="2700" spc="75">
                <a:latin typeface="Verdana"/>
                <a:cs typeface="Verdana"/>
              </a:rPr>
              <a:t>such</a:t>
            </a:r>
            <a:r>
              <a:rPr dirty="0" sz="2700" spc="-11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as</a:t>
            </a:r>
            <a:r>
              <a:rPr dirty="0" sz="2700" spc="-114">
                <a:latin typeface="Verdana"/>
                <a:cs typeface="Verdana"/>
              </a:rPr>
              <a:t> </a:t>
            </a:r>
            <a:r>
              <a:rPr dirty="0" sz="2700" spc="55">
                <a:latin typeface="Verdana"/>
                <a:cs typeface="Verdana"/>
              </a:rPr>
              <a:t>climate</a:t>
            </a:r>
            <a:r>
              <a:rPr dirty="0" sz="2700" spc="-114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data</a:t>
            </a:r>
            <a:r>
              <a:rPr dirty="0" sz="2700" spc="-114">
                <a:latin typeface="Verdana"/>
                <a:cs typeface="Verdana"/>
              </a:rPr>
              <a:t> </a:t>
            </a:r>
            <a:r>
              <a:rPr dirty="0" sz="2700" spc="15">
                <a:latin typeface="Verdana"/>
                <a:cs typeface="Verdana"/>
              </a:rPr>
              <a:t>or</a:t>
            </a:r>
            <a:r>
              <a:rPr dirty="0" sz="2700" spc="-114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geospatial </a:t>
            </a:r>
            <a:r>
              <a:rPr dirty="0" sz="2700" spc="-94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data.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209290" cy="2647315"/>
            </a:xfrm>
            <a:custGeom>
              <a:avLst/>
              <a:gdLst/>
              <a:ahLst/>
              <a:cxnLst/>
              <a:rect l="l" t="t" r="r" b="b"/>
              <a:pathLst>
                <a:path w="3209290" h="2647315">
                  <a:moveTo>
                    <a:pt x="2201776" y="2211212"/>
                  </a:moveTo>
                  <a:lnTo>
                    <a:pt x="817620" y="2211212"/>
                  </a:lnTo>
                  <a:lnTo>
                    <a:pt x="862571" y="2210806"/>
                  </a:lnTo>
                  <a:lnTo>
                    <a:pt x="907533" y="2209365"/>
                  </a:lnTo>
                  <a:lnTo>
                    <a:pt x="952487" y="2206886"/>
                  </a:lnTo>
                  <a:lnTo>
                    <a:pt x="997414" y="2203366"/>
                  </a:lnTo>
                  <a:lnTo>
                    <a:pt x="1042294" y="2198802"/>
                  </a:lnTo>
                  <a:lnTo>
                    <a:pt x="1087111" y="2193193"/>
                  </a:lnTo>
                  <a:lnTo>
                    <a:pt x="1131843" y="2186534"/>
                  </a:lnTo>
                  <a:lnTo>
                    <a:pt x="1176473" y="2178824"/>
                  </a:lnTo>
                  <a:lnTo>
                    <a:pt x="1220981" y="2170060"/>
                  </a:lnTo>
                  <a:lnTo>
                    <a:pt x="1265348" y="2160239"/>
                  </a:lnTo>
                  <a:lnTo>
                    <a:pt x="1309557" y="2149359"/>
                  </a:lnTo>
                  <a:lnTo>
                    <a:pt x="1353587" y="2137416"/>
                  </a:lnTo>
                  <a:lnTo>
                    <a:pt x="1397419" y="2124409"/>
                  </a:lnTo>
                  <a:lnTo>
                    <a:pt x="1441036" y="2110334"/>
                  </a:lnTo>
                  <a:lnTo>
                    <a:pt x="1484417" y="2095189"/>
                  </a:lnTo>
                  <a:lnTo>
                    <a:pt x="1527545" y="2078972"/>
                  </a:lnTo>
                  <a:lnTo>
                    <a:pt x="1570399" y="2061679"/>
                  </a:lnTo>
                  <a:lnTo>
                    <a:pt x="1612962" y="2043307"/>
                  </a:lnTo>
                  <a:lnTo>
                    <a:pt x="1655214" y="2023855"/>
                  </a:lnTo>
                  <a:lnTo>
                    <a:pt x="1697136" y="2003320"/>
                  </a:lnTo>
                  <a:lnTo>
                    <a:pt x="1738710" y="1981698"/>
                  </a:lnTo>
                  <a:lnTo>
                    <a:pt x="1779916" y="1958988"/>
                  </a:lnTo>
                  <a:lnTo>
                    <a:pt x="1820736" y="1935186"/>
                  </a:lnTo>
                  <a:lnTo>
                    <a:pt x="1861150" y="1910290"/>
                  </a:lnTo>
                  <a:lnTo>
                    <a:pt x="1901140" y="1884297"/>
                  </a:lnTo>
                  <a:lnTo>
                    <a:pt x="1940687" y="1857205"/>
                  </a:lnTo>
                  <a:lnTo>
                    <a:pt x="1979772" y="1829010"/>
                  </a:lnTo>
                  <a:lnTo>
                    <a:pt x="2018161" y="1799876"/>
                  </a:lnTo>
                  <a:lnTo>
                    <a:pt x="2055631" y="1769977"/>
                  </a:lnTo>
                  <a:lnTo>
                    <a:pt x="2092180" y="1739333"/>
                  </a:lnTo>
                  <a:lnTo>
                    <a:pt x="2127803" y="1707962"/>
                  </a:lnTo>
                  <a:lnTo>
                    <a:pt x="2162499" y="1675884"/>
                  </a:lnTo>
                  <a:lnTo>
                    <a:pt x="2196264" y="1643118"/>
                  </a:lnTo>
                  <a:lnTo>
                    <a:pt x="2229095" y="1609681"/>
                  </a:lnTo>
                  <a:lnTo>
                    <a:pt x="2260989" y="1575594"/>
                  </a:lnTo>
                  <a:lnTo>
                    <a:pt x="2291944" y="1540874"/>
                  </a:lnTo>
                  <a:lnTo>
                    <a:pt x="2321956" y="1505542"/>
                  </a:lnTo>
                  <a:lnTo>
                    <a:pt x="2351022" y="1469615"/>
                  </a:lnTo>
                  <a:lnTo>
                    <a:pt x="2379140" y="1433113"/>
                  </a:lnTo>
                  <a:lnTo>
                    <a:pt x="2406305" y="1396054"/>
                  </a:lnTo>
                  <a:lnTo>
                    <a:pt x="2432517" y="1358458"/>
                  </a:lnTo>
                  <a:lnTo>
                    <a:pt x="2457770" y="1320342"/>
                  </a:lnTo>
                  <a:lnTo>
                    <a:pt x="2482063" y="1281727"/>
                  </a:lnTo>
                  <a:lnTo>
                    <a:pt x="2505393" y="1242631"/>
                  </a:lnTo>
                  <a:lnTo>
                    <a:pt x="2527756" y="1203073"/>
                  </a:lnTo>
                  <a:lnTo>
                    <a:pt x="2549149" y="1163071"/>
                  </a:lnTo>
                  <a:lnTo>
                    <a:pt x="2569570" y="1122645"/>
                  </a:lnTo>
                  <a:lnTo>
                    <a:pt x="2589015" y="1081813"/>
                  </a:lnTo>
                  <a:lnTo>
                    <a:pt x="2607482" y="1040595"/>
                  </a:lnTo>
                  <a:lnTo>
                    <a:pt x="2624968" y="999008"/>
                  </a:lnTo>
                  <a:lnTo>
                    <a:pt x="2641469" y="957073"/>
                  </a:lnTo>
                  <a:lnTo>
                    <a:pt x="2656982" y="914808"/>
                  </a:lnTo>
                  <a:lnTo>
                    <a:pt x="2671505" y="872231"/>
                  </a:lnTo>
                  <a:lnTo>
                    <a:pt x="2685035" y="829362"/>
                  </a:lnTo>
                  <a:lnTo>
                    <a:pt x="2697568" y="786220"/>
                  </a:lnTo>
                  <a:lnTo>
                    <a:pt x="2709102" y="742823"/>
                  </a:lnTo>
                  <a:lnTo>
                    <a:pt x="2719634" y="699191"/>
                  </a:lnTo>
                  <a:lnTo>
                    <a:pt x="2729160" y="655341"/>
                  </a:lnTo>
                  <a:lnTo>
                    <a:pt x="2737678" y="611294"/>
                  </a:lnTo>
                  <a:lnTo>
                    <a:pt x="2745185" y="567067"/>
                  </a:lnTo>
                  <a:lnTo>
                    <a:pt x="2751677" y="522680"/>
                  </a:lnTo>
                  <a:lnTo>
                    <a:pt x="2757152" y="478152"/>
                  </a:lnTo>
                  <a:lnTo>
                    <a:pt x="2761607" y="433501"/>
                  </a:lnTo>
                  <a:lnTo>
                    <a:pt x="2765039" y="388747"/>
                  </a:lnTo>
                  <a:lnTo>
                    <a:pt x="2767444" y="343908"/>
                  </a:lnTo>
                  <a:lnTo>
                    <a:pt x="2768821" y="299003"/>
                  </a:lnTo>
                  <a:lnTo>
                    <a:pt x="2769165" y="254051"/>
                  </a:lnTo>
                  <a:lnTo>
                    <a:pt x="2768474" y="209071"/>
                  </a:lnTo>
                  <a:lnTo>
                    <a:pt x="2766745" y="164082"/>
                  </a:lnTo>
                  <a:lnTo>
                    <a:pt x="2763975" y="119102"/>
                  </a:lnTo>
                  <a:lnTo>
                    <a:pt x="2760161" y="74151"/>
                  </a:lnTo>
                  <a:lnTo>
                    <a:pt x="2755299" y="29247"/>
                  </a:lnTo>
                  <a:lnTo>
                    <a:pt x="2751443" y="0"/>
                  </a:lnTo>
                  <a:lnTo>
                    <a:pt x="3194596" y="0"/>
                  </a:lnTo>
                  <a:lnTo>
                    <a:pt x="3201844" y="76390"/>
                  </a:lnTo>
                  <a:lnTo>
                    <a:pt x="3204900" y="121308"/>
                  </a:lnTo>
                  <a:lnTo>
                    <a:pt x="3207108" y="166240"/>
                  </a:lnTo>
                  <a:lnTo>
                    <a:pt x="3208469" y="211173"/>
                  </a:lnTo>
                  <a:lnTo>
                    <a:pt x="3208987" y="256095"/>
                  </a:lnTo>
                  <a:lnTo>
                    <a:pt x="3208662" y="300992"/>
                  </a:lnTo>
                  <a:lnTo>
                    <a:pt x="3207497" y="345853"/>
                  </a:lnTo>
                  <a:lnTo>
                    <a:pt x="3205494" y="390665"/>
                  </a:lnTo>
                  <a:lnTo>
                    <a:pt x="3202654" y="435415"/>
                  </a:lnTo>
                  <a:lnTo>
                    <a:pt x="3198981" y="480091"/>
                  </a:lnTo>
                  <a:lnTo>
                    <a:pt x="3194474" y="524681"/>
                  </a:lnTo>
                  <a:lnTo>
                    <a:pt x="3189138" y="569172"/>
                  </a:lnTo>
                  <a:lnTo>
                    <a:pt x="3182973" y="613550"/>
                  </a:lnTo>
                  <a:lnTo>
                    <a:pt x="3175982" y="657805"/>
                  </a:lnTo>
                  <a:lnTo>
                    <a:pt x="3168166" y="701923"/>
                  </a:lnTo>
                  <a:lnTo>
                    <a:pt x="3159528" y="745892"/>
                  </a:lnTo>
                  <a:lnTo>
                    <a:pt x="3150069" y="789699"/>
                  </a:lnTo>
                  <a:lnTo>
                    <a:pt x="3139792" y="833332"/>
                  </a:lnTo>
                  <a:lnTo>
                    <a:pt x="3128698" y="876779"/>
                  </a:lnTo>
                  <a:lnTo>
                    <a:pt x="3116790" y="920026"/>
                  </a:lnTo>
                  <a:lnTo>
                    <a:pt x="3104069" y="963061"/>
                  </a:lnTo>
                  <a:lnTo>
                    <a:pt x="3090537" y="1005872"/>
                  </a:lnTo>
                  <a:lnTo>
                    <a:pt x="3076197" y="1048446"/>
                  </a:lnTo>
                  <a:lnTo>
                    <a:pt x="3061051" y="1090771"/>
                  </a:lnTo>
                  <a:lnTo>
                    <a:pt x="3045099" y="1132834"/>
                  </a:lnTo>
                  <a:lnTo>
                    <a:pt x="3028345" y="1174623"/>
                  </a:lnTo>
                  <a:lnTo>
                    <a:pt x="3010790" y="1216125"/>
                  </a:lnTo>
                  <a:lnTo>
                    <a:pt x="2992437" y="1257328"/>
                  </a:lnTo>
                  <a:lnTo>
                    <a:pt x="2973287" y="1298219"/>
                  </a:lnTo>
                  <a:lnTo>
                    <a:pt x="2953342" y="1338785"/>
                  </a:lnTo>
                  <a:lnTo>
                    <a:pt x="2932604" y="1379015"/>
                  </a:lnTo>
                  <a:lnTo>
                    <a:pt x="2911075" y="1418895"/>
                  </a:lnTo>
                  <a:lnTo>
                    <a:pt x="2888758" y="1458414"/>
                  </a:lnTo>
                  <a:lnTo>
                    <a:pt x="2865653" y="1497557"/>
                  </a:lnTo>
                  <a:lnTo>
                    <a:pt x="2841764" y="1536314"/>
                  </a:lnTo>
                  <a:lnTo>
                    <a:pt x="2817092" y="1574672"/>
                  </a:lnTo>
                  <a:lnTo>
                    <a:pt x="2791639" y="1612617"/>
                  </a:lnTo>
                  <a:lnTo>
                    <a:pt x="2765407" y="1650138"/>
                  </a:lnTo>
                  <a:lnTo>
                    <a:pt x="2738398" y="1687222"/>
                  </a:lnTo>
                  <a:lnTo>
                    <a:pt x="2710614" y="1723857"/>
                  </a:lnTo>
                  <a:lnTo>
                    <a:pt x="2682056" y="1760030"/>
                  </a:lnTo>
                  <a:lnTo>
                    <a:pt x="2652728" y="1795728"/>
                  </a:lnTo>
                  <a:lnTo>
                    <a:pt x="2622631" y="1830938"/>
                  </a:lnTo>
                  <a:lnTo>
                    <a:pt x="2591767" y="1865650"/>
                  </a:lnTo>
                  <a:lnTo>
                    <a:pt x="2560137" y="1899849"/>
                  </a:lnTo>
                  <a:lnTo>
                    <a:pt x="2527745" y="1933524"/>
                  </a:lnTo>
                  <a:lnTo>
                    <a:pt x="2494591" y="1966661"/>
                  </a:lnTo>
                  <a:lnTo>
                    <a:pt x="2460678" y="1999249"/>
                  </a:lnTo>
                  <a:lnTo>
                    <a:pt x="2426008" y="2031275"/>
                  </a:lnTo>
                  <a:lnTo>
                    <a:pt x="2390582" y="2062726"/>
                  </a:lnTo>
                  <a:lnTo>
                    <a:pt x="2354404" y="2093590"/>
                  </a:lnTo>
                  <a:lnTo>
                    <a:pt x="2317474" y="2123855"/>
                  </a:lnTo>
                  <a:lnTo>
                    <a:pt x="2279795" y="2153507"/>
                  </a:lnTo>
                  <a:lnTo>
                    <a:pt x="2241368" y="2182534"/>
                  </a:lnTo>
                  <a:lnTo>
                    <a:pt x="2202360" y="2210806"/>
                  </a:lnTo>
                  <a:lnTo>
                    <a:pt x="2201776" y="2211212"/>
                  </a:lnTo>
                  <a:close/>
                </a:path>
                <a:path w="3209290" h="2647315">
                  <a:moveTo>
                    <a:pt x="963212" y="2646863"/>
                  </a:moveTo>
                  <a:lnTo>
                    <a:pt x="682320" y="2646863"/>
                  </a:lnTo>
                  <a:lnTo>
                    <a:pt x="643734" y="2644337"/>
                  </a:lnTo>
                  <a:lnTo>
                    <a:pt x="599076" y="2640575"/>
                  </a:lnTo>
                  <a:lnTo>
                    <a:pt x="554503" y="2635981"/>
                  </a:lnTo>
                  <a:lnTo>
                    <a:pt x="510028" y="2630557"/>
                  </a:lnTo>
                  <a:lnTo>
                    <a:pt x="465663" y="2624305"/>
                  </a:lnTo>
                  <a:lnTo>
                    <a:pt x="421422" y="2617226"/>
                  </a:lnTo>
                  <a:lnTo>
                    <a:pt x="377315" y="2609323"/>
                  </a:lnTo>
                  <a:lnTo>
                    <a:pt x="333357" y="2600596"/>
                  </a:lnTo>
                  <a:lnTo>
                    <a:pt x="289559" y="2591048"/>
                  </a:lnTo>
                  <a:lnTo>
                    <a:pt x="245934" y="2580680"/>
                  </a:lnTo>
                  <a:lnTo>
                    <a:pt x="202495" y="2569495"/>
                  </a:lnTo>
                  <a:lnTo>
                    <a:pt x="159253" y="2557494"/>
                  </a:lnTo>
                  <a:lnTo>
                    <a:pt x="116223" y="2544678"/>
                  </a:lnTo>
                  <a:lnTo>
                    <a:pt x="73416" y="2531050"/>
                  </a:lnTo>
                  <a:lnTo>
                    <a:pt x="30844" y="2516611"/>
                  </a:lnTo>
                  <a:lnTo>
                    <a:pt x="0" y="2505499"/>
                  </a:lnTo>
                  <a:lnTo>
                    <a:pt x="0" y="2029931"/>
                  </a:lnTo>
                  <a:lnTo>
                    <a:pt x="31927" y="2044488"/>
                  </a:lnTo>
                  <a:lnTo>
                    <a:pt x="73448" y="2062265"/>
                  </a:lnTo>
                  <a:lnTo>
                    <a:pt x="115319" y="2079054"/>
                  </a:lnTo>
                  <a:lnTo>
                    <a:pt x="157524" y="2094854"/>
                  </a:lnTo>
                  <a:lnTo>
                    <a:pt x="200041" y="2109660"/>
                  </a:lnTo>
                  <a:lnTo>
                    <a:pt x="242854" y="2123471"/>
                  </a:lnTo>
                  <a:lnTo>
                    <a:pt x="285942" y="2136284"/>
                  </a:lnTo>
                  <a:lnTo>
                    <a:pt x="329287" y="2148096"/>
                  </a:lnTo>
                  <a:lnTo>
                    <a:pt x="372870" y="2158904"/>
                  </a:lnTo>
                  <a:lnTo>
                    <a:pt x="416672" y="2168707"/>
                  </a:lnTo>
                  <a:lnTo>
                    <a:pt x="460674" y="2177500"/>
                  </a:lnTo>
                  <a:lnTo>
                    <a:pt x="504857" y="2185283"/>
                  </a:lnTo>
                  <a:lnTo>
                    <a:pt x="549202" y="2192050"/>
                  </a:lnTo>
                  <a:lnTo>
                    <a:pt x="593690" y="2197802"/>
                  </a:lnTo>
                  <a:lnTo>
                    <a:pt x="638303" y="2202533"/>
                  </a:lnTo>
                  <a:lnTo>
                    <a:pt x="683022" y="2206243"/>
                  </a:lnTo>
                  <a:lnTo>
                    <a:pt x="727826" y="2208928"/>
                  </a:lnTo>
                  <a:lnTo>
                    <a:pt x="772699" y="2210585"/>
                  </a:lnTo>
                  <a:lnTo>
                    <a:pt x="817620" y="2211212"/>
                  </a:lnTo>
                  <a:lnTo>
                    <a:pt x="2201776" y="2211212"/>
                  </a:lnTo>
                  <a:lnTo>
                    <a:pt x="2163003" y="2238160"/>
                  </a:lnTo>
                  <a:lnTo>
                    <a:pt x="2123264" y="2264629"/>
                  </a:lnTo>
                  <a:lnTo>
                    <a:pt x="2083172" y="2290204"/>
                  </a:lnTo>
                  <a:lnTo>
                    <a:pt x="2042738" y="2314887"/>
                  </a:lnTo>
                  <a:lnTo>
                    <a:pt x="2001976" y="2338680"/>
                  </a:lnTo>
                  <a:lnTo>
                    <a:pt x="1960897" y="2361584"/>
                  </a:lnTo>
                  <a:lnTo>
                    <a:pt x="1919515" y="2383602"/>
                  </a:lnTo>
                  <a:lnTo>
                    <a:pt x="1877842" y="2404734"/>
                  </a:lnTo>
                  <a:lnTo>
                    <a:pt x="1835890" y="2424984"/>
                  </a:lnTo>
                  <a:lnTo>
                    <a:pt x="1793672" y="2444352"/>
                  </a:lnTo>
                  <a:lnTo>
                    <a:pt x="1751200" y="2462840"/>
                  </a:lnTo>
                  <a:lnTo>
                    <a:pt x="1708488" y="2480451"/>
                  </a:lnTo>
                  <a:lnTo>
                    <a:pt x="1665548" y="2497185"/>
                  </a:lnTo>
                  <a:lnTo>
                    <a:pt x="1622391" y="2513045"/>
                  </a:lnTo>
                  <a:lnTo>
                    <a:pt x="1579031" y="2528033"/>
                  </a:lnTo>
                  <a:lnTo>
                    <a:pt x="1535481" y="2542149"/>
                  </a:lnTo>
                  <a:lnTo>
                    <a:pt x="1491752" y="2555397"/>
                  </a:lnTo>
                  <a:lnTo>
                    <a:pt x="1447858" y="2567777"/>
                  </a:lnTo>
                  <a:lnTo>
                    <a:pt x="1403810" y="2579292"/>
                  </a:lnTo>
                  <a:lnTo>
                    <a:pt x="1359622" y="2589943"/>
                  </a:lnTo>
                  <a:lnTo>
                    <a:pt x="1315306" y="2599732"/>
                  </a:lnTo>
                  <a:lnTo>
                    <a:pt x="1270875" y="2608661"/>
                  </a:lnTo>
                  <a:lnTo>
                    <a:pt x="1226340" y="2616732"/>
                  </a:lnTo>
                  <a:lnTo>
                    <a:pt x="1181715" y="2623946"/>
                  </a:lnTo>
                  <a:lnTo>
                    <a:pt x="1137013" y="2630305"/>
                  </a:lnTo>
                  <a:lnTo>
                    <a:pt x="1092245" y="2635811"/>
                  </a:lnTo>
                  <a:lnTo>
                    <a:pt x="1047424" y="2640465"/>
                  </a:lnTo>
                  <a:lnTo>
                    <a:pt x="1002563" y="2644270"/>
                  </a:lnTo>
                  <a:lnTo>
                    <a:pt x="963212" y="2646863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93780" y="773609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46042" y="7153721"/>
              <a:ext cx="3141980" cy="3133725"/>
            </a:xfrm>
            <a:custGeom>
              <a:avLst/>
              <a:gdLst/>
              <a:ahLst/>
              <a:cxnLst/>
              <a:rect l="l" t="t" r="r" b="b"/>
              <a:pathLst>
                <a:path w="3141980" h="3133725">
                  <a:moveTo>
                    <a:pt x="546418" y="3133279"/>
                  </a:moveTo>
                  <a:lnTo>
                    <a:pt x="0" y="3133279"/>
                  </a:lnTo>
                  <a:lnTo>
                    <a:pt x="369" y="3084533"/>
                  </a:lnTo>
                  <a:lnTo>
                    <a:pt x="1473" y="3036154"/>
                  </a:lnTo>
                  <a:lnTo>
                    <a:pt x="3303" y="2988001"/>
                  </a:lnTo>
                  <a:lnTo>
                    <a:pt x="5852" y="2940080"/>
                  </a:lnTo>
                  <a:lnTo>
                    <a:pt x="9112" y="2892400"/>
                  </a:lnTo>
                  <a:lnTo>
                    <a:pt x="13076" y="2844969"/>
                  </a:lnTo>
                  <a:lnTo>
                    <a:pt x="17735" y="2797794"/>
                  </a:lnTo>
                  <a:lnTo>
                    <a:pt x="23082" y="2750884"/>
                  </a:lnTo>
                  <a:lnTo>
                    <a:pt x="29131" y="2704085"/>
                  </a:lnTo>
                  <a:lnTo>
                    <a:pt x="35877" y="2657439"/>
                  </a:lnTo>
                  <a:lnTo>
                    <a:pt x="43306" y="2611017"/>
                  </a:lnTo>
                  <a:lnTo>
                    <a:pt x="51411" y="2564824"/>
                  </a:lnTo>
                  <a:lnTo>
                    <a:pt x="60189" y="2518867"/>
                  </a:lnTo>
                  <a:lnTo>
                    <a:pt x="69633" y="2473150"/>
                  </a:lnTo>
                  <a:lnTo>
                    <a:pt x="79739" y="2427678"/>
                  </a:lnTo>
                  <a:lnTo>
                    <a:pt x="90500" y="2382456"/>
                  </a:lnTo>
                  <a:lnTo>
                    <a:pt x="101913" y="2337491"/>
                  </a:lnTo>
                  <a:lnTo>
                    <a:pt x="113971" y="2292787"/>
                  </a:lnTo>
                  <a:lnTo>
                    <a:pt x="126670" y="2248350"/>
                  </a:lnTo>
                  <a:lnTo>
                    <a:pt x="140003" y="2204184"/>
                  </a:lnTo>
                  <a:lnTo>
                    <a:pt x="153967" y="2160295"/>
                  </a:lnTo>
                  <a:lnTo>
                    <a:pt x="168555" y="2116688"/>
                  </a:lnTo>
                  <a:lnTo>
                    <a:pt x="183762" y="2073369"/>
                  </a:lnTo>
                  <a:lnTo>
                    <a:pt x="199584" y="2030343"/>
                  </a:lnTo>
                  <a:lnTo>
                    <a:pt x="216014" y="1987615"/>
                  </a:lnTo>
                  <a:lnTo>
                    <a:pt x="233047" y="1945190"/>
                  </a:lnTo>
                  <a:lnTo>
                    <a:pt x="250679" y="1903074"/>
                  </a:lnTo>
                  <a:lnTo>
                    <a:pt x="268904" y="1861272"/>
                  </a:lnTo>
                  <a:lnTo>
                    <a:pt x="287716" y="1819789"/>
                  </a:lnTo>
                  <a:lnTo>
                    <a:pt x="307111" y="1778630"/>
                  </a:lnTo>
                  <a:lnTo>
                    <a:pt x="327083" y="1737801"/>
                  </a:lnTo>
                  <a:lnTo>
                    <a:pt x="347627" y="1697307"/>
                  </a:lnTo>
                  <a:lnTo>
                    <a:pt x="368738" y="1657153"/>
                  </a:lnTo>
                  <a:lnTo>
                    <a:pt x="390409" y="1617344"/>
                  </a:lnTo>
                  <a:lnTo>
                    <a:pt x="412637" y="1577887"/>
                  </a:lnTo>
                  <a:lnTo>
                    <a:pt x="435416" y="1538785"/>
                  </a:lnTo>
                  <a:lnTo>
                    <a:pt x="458741" y="1500044"/>
                  </a:lnTo>
                  <a:lnTo>
                    <a:pt x="482605" y="1461670"/>
                  </a:lnTo>
                  <a:lnTo>
                    <a:pt x="507005" y="1423668"/>
                  </a:lnTo>
                  <a:lnTo>
                    <a:pt x="531935" y="1386043"/>
                  </a:lnTo>
                  <a:lnTo>
                    <a:pt x="557389" y="1348800"/>
                  </a:lnTo>
                  <a:lnTo>
                    <a:pt x="583362" y="1311945"/>
                  </a:lnTo>
                  <a:lnTo>
                    <a:pt x="609849" y="1275483"/>
                  </a:lnTo>
                  <a:lnTo>
                    <a:pt x="636845" y="1239419"/>
                  </a:lnTo>
                  <a:lnTo>
                    <a:pt x="664344" y="1203758"/>
                  </a:lnTo>
                  <a:lnTo>
                    <a:pt x="692342" y="1168506"/>
                  </a:lnTo>
                  <a:lnTo>
                    <a:pt x="720832" y="1133667"/>
                  </a:lnTo>
                  <a:lnTo>
                    <a:pt x="749810" y="1099248"/>
                  </a:lnTo>
                  <a:lnTo>
                    <a:pt x="779271" y="1065254"/>
                  </a:lnTo>
                  <a:lnTo>
                    <a:pt x="809208" y="1031689"/>
                  </a:lnTo>
                  <a:lnTo>
                    <a:pt x="839618" y="998559"/>
                  </a:lnTo>
                  <a:lnTo>
                    <a:pt x="870494" y="965869"/>
                  </a:lnTo>
                  <a:lnTo>
                    <a:pt x="901831" y="933625"/>
                  </a:lnTo>
                  <a:lnTo>
                    <a:pt x="933624" y="901832"/>
                  </a:lnTo>
                  <a:lnTo>
                    <a:pt x="965868" y="870495"/>
                  </a:lnTo>
                  <a:lnTo>
                    <a:pt x="998558" y="839619"/>
                  </a:lnTo>
                  <a:lnTo>
                    <a:pt x="1031688" y="809209"/>
                  </a:lnTo>
                  <a:lnTo>
                    <a:pt x="1065253" y="779272"/>
                  </a:lnTo>
                  <a:lnTo>
                    <a:pt x="1099247" y="749811"/>
                  </a:lnTo>
                  <a:lnTo>
                    <a:pt x="1133666" y="720833"/>
                  </a:lnTo>
                  <a:lnTo>
                    <a:pt x="1168505" y="692343"/>
                  </a:lnTo>
                  <a:lnTo>
                    <a:pt x="1203757" y="664345"/>
                  </a:lnTo>
                  <a:lnTo>
                    <a:pt x="1239417" y="636846"/>
                  </a:lnTo>
                  <a:lnTo>
                    <a:pt x="1275482" y="609850"/>
                  </a:lnTo>
                  <a:lnTo>
                    <a:pt x="1311944" y="583363"/>
                  </a:lnTo>
                  <a:lnTo>
                    <a:pt x="1348799" y="557390"/>
                  </a:lnTo>
                  <a:lnTo>
                    <a:pt x="1386042" y="531936"/>
                  </a:lnTo>
                  <a:lnTo>
                    <a:pt x="1423667" y="507006"/>
                  </a:lnTo>
                  <a:lnTo>
                    <a:pt x="1461669" y="482606"/>
                  </a:lnTo>
                  <a:lnTo>
                    <a:pt x="1500043" y="458742"/>
                  </a:lnTo>
                  <a:lnTo>
                    <a:pt x="1538784" y="435417"/>
                  </a:lnTo>
                  <a:lnTo>
                    <a:pt x="1577885" y="412639"/>
                  </a:lnTo>
                  <a:lnTo>
                    <a:pt x="1617343" y="390411"/>
                  </a:lnTo>
                  <a:lnTo>
                    <a:pt x="1657152" y="368739"/>
                  </a:lnTo>
                  <a:lnTo>
                    <a:pt x="1697305" y="347628"/>
                  </a:lnTo>
                  <a:lnTo>
                    <a:pt x="1737800" y="327084"/>
                  </a:lnTo>
                  <a:lnTo>
                    <a:pt x="1778629" y="307112"/>
                  </a:lnTo>
                  <a:lnTo>
                    <a:pt x="1819787" y="287717"/>
                  </a:lnTo>
                  <a:lnTo>
                    <a:pt x="1861271" y="268905"/>
                  </a:lnTo>
                  <a:lnTo>
                    <a:pt x="1903073" y="250680"/>
                  </a:lnTo>
                  <a:lnTo>
                    <a:pt x="1945189" y="233048"/>
                  </a:lnTo>
                  <a:lnTo>
                    <a:pt x="1987614" y="216015"/>
                  </a:lnTo>
                  <a:lnTo>
                    <a:pt x="2030342" y="199585"/>
                  </a:lnTo>
                  <a:lnTo>
                    <a:pt x="2073368" y="183763"/>
                  </a:lnTo>
                  <a:lnTo>
                    <a:pt x="2116687" y="168556"/>
                  </a:lnTo>
                  <a:lnTo>
                    <a:pt x="2160294" y="153968"/>
                  </a:lnTo>
                  <a:lnTo>
                    <a:pt x="2204182" y="140004"/>
                  </a:lnTo>
                  <a:lnTo>
                    <a:pt x="2248348" y="126671"/>
                  </a:lnTo>
                  <a:lnTo>
                    <a:pt x="2292786" y="113972"/>
                  </a:lnTo>
                  <a:lnTo>
                    <a:pt x="2337490" y="101914"/>
                  </a:lnTo>
                  <a:lnTo>
                    <a:pt x="2382455" y="90501"/>
                  </a:lnTo>
                  <a:lnTo>
                    <a:pt x="2427676" y="79740"/>
                  </a:lnTo>
                  <a:lnTo>
                    <a:pt x="2473148" y="69634"/>
                  </a:lnTo>
                  <a:lnTo>
                    <a:pt x="2518866" y="60190"/>
                  </a:lnTo>
                  <a:lnTo>
                    <a:pt x="2564823" y="51412"/>
                  </a:lnTo>
                  <a:lnTo>
                    <a:pt x="2611015" y="43307"/>
                  </a:lnTo>
                  <a:lnTo>
                    <a:pt x="2657437" y="35878"/>
                  </a:lnTo>
                  <a:lnTo>
                    <a:pt x="2704084" y="29132"/>
                  </a:lnTo>
                  <a:lnTo>
                    <a:pt x="2750949" y="23074"/>
                  </a:lnTo>
                  <a:lnTo>
                    <a:pt x="2798028" y="17709"/>
                  </a:lnTo>
                  <a:lnTo>
                    <a:pt x="2845316" y="13042"/>
                  </a:lnTo>
                  <a:lnTo>
                    <a:pt x="2892807" y="9079"/>
                  </a:lnTo>
                  <a:lnTo>
                    <a:pt x="2940496" y="5824"/>
                  </a:lnTo>
                  <a:lnTo>
                    <a:pt x="2988378" y="3284"/>
                  </a:lnTo>
                  <a:lnTo>
                    <a:pt x="3036448" y="1463"/>
                  </a:lnTo>
                  <a:lnTo>
                    <a:pt x="3084699" y="366"/>
                  </a:lnTo>
                  <a:lnTo>
                    <a:pt x="3133112" y="0"/>
                  </a:lnTo>
                  <a:lnTo>
                    <a:pt x="3141955" y="69"/>
                  </a:lnTo>
                  <a:lnTo>
                    <a:pt x="3141955" y="546417"/>
                  </a:lnTo>
                  <a:lnTo>
                    <a:pt x="3133128" y="546417"/>
                  </a:lnTo>
                  <a:lnTo>
                    <a:pt x="3084532" y="546865"/>
                  </a:lnTo>
                  <a:lnTo>
                    <a:pt x="3036153" y="548202"/>
                  </a:lnTo>
                  <a:lnTo>
                    <a:pt x="2987999" y="550420"/>
                  </a:lnTo>
                  <a:lnTo>
                    <a:pt x="2940079" y="553512"/>
                  </a:lnTo>
                  <a:lnTo>
                    <a:pt x="2892399" y="557471"/>
                  </a:lnTo>
                  <a:lnTo>
                    <a:pt x="2844968" y="562287"/>
                  </a:lnTo>
                  <a:lnTo>
                    <a:pt x="2797793" y="567954"/>
                  </a:lnTo>
                  <a:lnTo>
                    <a:pt x="2750883" y="574464"/>
                  </a:lnTo>
                  <a:lnTo>
                    <a:pt x="2704245" y="581808"/>
                  </a:lnTo>
                  <a:lnTo>
                    <a:pt x="2657886" y="589980"/>
                  </a:lnTo>
                  <a:lnTo>
                    <a:pt x="2611816" y="598970"/>
                  </a:lnTo>
                  <a:lnTo>
                    <a:pt x="2566040" y="608772"/>
                  </a:lnTo>
                  <a:lnTo>
                    <a:pt x="2520569" y="619377"/>
                  </a:lnTo>
                  <a:lnTo>
                    <a:pt x="2475408" y="630778"/>
                  </a:lnTo>
                  <a:lnTo>
                    <a:pt x="2430566" y="642967"/>
                  </a:lnTo>
                  <a:lnTo>
                    <a:pt x="2386052" y="655936"/>
                  </a:lnTo>
                  <a:lnTo>
                    <a:pt x="2341872" y="669678"/>
                  </a:lnTo>
                  <a:lnTo>
                    <a:pt x="2298034" y="684183"/>
                  </a:lnTo>
                  <a:lnTo>
                    <a:pt x="2254546" y="699445"/>
                  </a:lnTo>
                  <a:lnTo>
                    <a:pt x="2211417" y="715457"/>
                  </a:lnTo>
                  <a:lnTo>
                    <a:pt x="2168653" y="732209"/>
                  </a:lnTo>
                  <a:lnTo>
                    <a:pt x="2126263" y="749694"/>
                  </a:lnTo>
                  <a:lnTo>
                    <a:pt x="2084255" y="767905"/>
                  </a:lnTo>
                  <a:lnTo>
                    <a:pt x="2042636" y="786833"/>
                  </a:lnTo>
                  <a:lnTo>
                    <a:pt x="2001414" y="806471"/>
                  </a:lnTo>
                  <a:lnTo>
                    <a:pt x="1960597" y="826811"/>
                  </a:lnTo>
                  <a:lnTo>
                    <a:pt x="1920193" y="847845"/>
                  </a:lnTo>
                  <a:lnTo>
                    <a:pt x="1880209" y="869565"/>
                  </a:lnTo>
                  <a:lnTo>
                    <a:pt x="1840654" y="891964"/>
                  </a:lnTo>
                  <a:lnTo>
                    <a:pt x="1801535" y="915033"/>
                  </a:lnTo>
                  <a:lnTo>
                    <a:pt x="1762860" y="938765"/>
                  </a:lnTo>
                  <a:lnTo>
                    <a:pt x="1724637" y="963153"/>
                  </a:lnTo>
                  <a:lnTo>
                    <a:pt x="1686873" y="988187"/>
                  </a:lnTo>
                  <a:lnTo>
                    <a:pt x="1649577" y="1013861"/>
                  </a:lnTo>
                  <a:lnTo>
                    <a:pt x="1612757" y="1040166"/>
                  </a:lnTo>
                  <a:lnTo>
                    <a:pt x="1576419" y="1067096"/>
                  </a:lnTo>
                  <a:lnTo>
                    <a:pt x="1540572" y="1094641"/>
                  </a:lnTo>
                  <a:lnTo>
                    <a:pt x="1505224" y="1122794"/>
                  </a:lnTo>
                  <a:lnTo>
                    <a:pt x="1470383" y="1151548"/>
                  </a:lnTo>
                  <a:lnTo>
                    <a:pt x="1436056" y="1180894"/>
                  </a:lnTo>
                  <a:lnTo>
                    <a:pt x="1402251" y="1210825"/>
                  </a:lnTo>
                  <a:lnTo>
                    <a:pt x="1368976" y="1241333"/>
                  </a:lnTo>
                  <a:lnTo>
                    <a:pt x="1336239" y="1272410"/>
                  </a:lnTo>
                  <a:lnTo>
                    <a:pt x="1304047" y="1304048"/>
                  </a:lnTo>
                  <a:lnTo>
                    <a:pt x="1272409" y="1336239"/>
                  </a:lnTo>
                  <a:lnTo>
                    <a:pt x="1241332" y="1368976"/>
                  </a:lnTo>
                  <a:lnTo>
                    <a:pt x="1210825" y="1402251"/>
                  </a:lnTo>
                  <a:lnTo>
                    <a:pt x="1180894" y="1436056"/>
                  </a:lnTo>
                  <a:lnTo>
                    <a:pt x="1151548" y="1470383"/>
                  </a:lnTo>
                  <a:lnTo>
                    <a:pt x="1122794" y="1505225"/>
                  </a:lnTo>
                  <a:lnTo>
                    <a:pt x="1094640" y="1540573"/>
                  </a:lnTo>
                  <a:lnTo>
                    <a:pt x="1067095" y="1576420"/>
                  </a:lnTo>
                  <a:lnTo>
                    <a:pt x="1040166" y="1612757"/>
                  </a:lnTo>
                  <a:lnTo>
                    <a:pt x="1013861" y="1649578"/>
                  </a:lnTo>
                  <a:lnTo>
                    <a:pt x="988187" y="1686874"/>
                  </a:lnTo>
                  <a:lnTo>
                    <a:pt x="963152" y="1724638"/>
                  </a:lnTo>
                  <a:lnTo>
                    <a:pt x="938765" y="1762861"/>
                  </a:lnTo>
                  <a:lnTo>
                    <a:pt x="915033" y="1801536"/>
                  </a:lnTo>
                  <a:lnTo>
                    <a:pt x="891963" y="1840655"/>
                  </a:lnTo>
                  <a:lnTo>
                    <a:pt x="869565" y="1880210"/>
                  </a:lnTo>
                  <a:lnTo>
                    <a:pt x="847844" y="1920194"/>
                  </a:lnTo>
                  <a:lnTo>
                    <a:pt x="826810" y="1960598"/>
                  </a:lnTo>
                  <a:lnTo>
                    <a:pt x="806470" y="2001415"/>
                  </a:lnTo>
                  <a:lnTo>
                    <a:pt x="786833" y="2042637"/>
                  </a:lnTo>
                  <a:lnTo>
                    <a:pt x="767904" y="2084256"/>
                  </a:lnTo>
                  <a:lnTo>
                    <a:pt x="749694" y="2126264"/>
                  </a:lnTo>
                  <a:lnTo>
                    <a:pt x="732208" y="2168654"/>
                  </a:lnTo>
                  <a:lnTo>
                    <a:pt x="715456" y="2211418"/>
                  </a:lnTo>
                  <a:lnTo>
                    <a:pt x="699445" y="2254547"/>
                  </a:lnTo>
                  <a:lnTo>
                    <a:pt x="684183" y="2298035"/>
                  </a:lnTo>
                  <a:lnTo>
                    <a:pt x="669677" y="2341872"/>
                  </a:lnTo>
                  <a:lnTo>
                    <a:pt x="655936" y="2386053"/>
                  </a:lnTo>
                  <a:lnTo>
                    <a:pt x="642967" y="2430567"/>
                  </a:lnTo>
                  <a:lnTo>
                    <a:pt x="630778" y="2475409"/>
                  </a:lnTo>
                  <a:lnTo>
                    <a:pt x="619377" y="2520570"/>
                  </a:lnTo>
                  <a:lnTo>
                    <a:pt x="608772" y="2566041"/>
                  </a:lnTo>
                  <a:lnTo>
                    <a:pt x="598970" y="2611817"/>
                  </a:lnTo>
                  <a:lnTo>
                    <a:pt x="589979" y="2657887"/>
                  </a:lnTo>
                  <a:lnTo>
                    <a:pt x="581808" y="2704246"/>
                  </a:lnTo>
                  <a:lnTo>
                    <a:pt x="574454" y="2750951"/>
                  </a:lnTo>
                  <a:lnTo>
                    <a:pt x="567926" y="2798030"/>
                  </a:lnTo>
                  <a:lnTo>
                    <a:pt x="562252" y="2845318"/>
                  </a:lnTo>
                  <a:lnTo>
                    <a:pt x="557437" y="2892809"/>
                  </a:lnTo>
                  <a:lnTo>
                    <a:pt x="553485" y="2940498"/>
                  </a:lnTo>
                  <a:lnTo>
                    <a:pt x="550402" y="2988380"/>
                  </a:lnTo>
                  <a:lnTo>
                    <a:pt x="548193" y="3036449"/>
                  </a:lnTo>
                  <a:lnTo>
                    <a:pt x="546863" y="3084701"/>
                  </a:lnTo>
                  <a:lnTo>
                    <a:pt x="546418" y="3133279"/>
                  </a:lnTo>
                  <a:close/>
                </a:path>
                <a:path w="3141980" h="3133725">
                  <a:moveTo>
                    <a:pt x="3141955" y="546499"/>
                  </a:moveTo>
                  <a:lnTo>
                    <a:pt x="3133128" y="546417"/>
                  </a:lnTo>
                  <a:lnTo>
                    <a:pt x="3141955" y="54641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682028" y="165825"/>
              <a:ext cx="1695450" cy="3409950"/>
            </a:xfrm>
            <a:custGeom>
              <a:avLst/>
              <a:gdLst/>
              <a:ahLst/>
              <a:cxnLst/>
              <a:rect l="l" t="t" r="r" b="b"/>
              <a:pathLst>
                <a:path w="1695450" h="3409950">
                  <a:moveTo>
                    <a:pt x="1678651" y="3409949"/>
                  </a:moveTo>
                  <a:lnTo>
                    <a:pt x="1648478" y="3409949"/>
                  </a:lnTo>
                  <a:lnTo>
                    <a:pt x="1630499" y="3409417"/>
                  </a:lnTo>
                  <a:lnTo>
                    <a:pt x="1582709" y="3406675"/>
                  </a:lnTo>
                  <a:lnTo>
                    <a:pt x="1535285" y="3402634"/>
                  </a:lnTo>
                  <a:lnTo>
                    <a:pt x="1488245" y="3397311"/>
                  </a:lnTo>
                  <a:lnTo>
                    <a:pt x="1441605" y="3390723"/>
                  </a:lnTo>
                  <a:lnTo>
                    <a:pt x="1395383" y="3382890"/>
                  </a:lnTo>
                  <a:lnTo>
                    <a:pt x="1349597" y="3373828"/>
                  </a:lnTo>
                  <a:lnTo>
                    <a:pt x="1304263" y="3363555"/>
                  </a:lnTo>
                  <a:lnTo>
                    <a:pt x="1259400" y="3352089"/>
                  </a:lnTo>
                  <a:lnTo>
                    <a:pt x="1215025" y="3339448"/>
                  </a:lnTo>
                  <a:lnTo>
                    <a:pt x="1171154" y="3325650"/>
                  </a:lnTo>
                  <a:lnTo>
                    <a:pt x="1127807" y="3310712"/>
                  </a:lnTo>
                  <a:lnTo>
                    <a:pt x="1084999" y="3294652"/>
                  </a:lnTo>
                  <a:lnTo>
                    <a:pt x="1042749" y="3277488"/>
                  </a:lnTo>
                  <a:lnTo>
                    <a:pt x="1001073" y="3259238"/>
                  </a:lnTo>
                  <a:lnTo>
                    <a:pt x="959990" y="3239919"/>
                  </a:lnTo>
                  <a:lnTo>
                    <a:pt x="919517" y="3219549"/>
                  </a:lnTo>
                  <a:lnTo>
                    <a:pt x="879670" y="3198146"/>
                  </a:lnTo>
                  <a:lnTo>
                    <a:pt x="840468" y="3175728"/>
                  </a:lnTo>
                  <a:lnTo>
                    <a:pt x="801929" y="3152312"/>
                  </a:lnTo>
                  <a:lnTo>
                    <a:pt x="764068" y="3127917"/>
                  </a:lnTo>
                  <a:lnTo>
                    <a:pt x="726904" y="3102559"/>
                  </a:lnTo>
                  <a:lnTo>
                    <a:pt x="690455" y="3076257"/>
                  </a:lnTo>
                  <a:lnTo>
                    <a:pt x="654737" y="3049029"/>
                  </a:lnTo>
                  <a:lnTo>
                    <a:pt x="619768" y="3020892"/>
                  </a:lnTo>
                  <a:lnTo>
                    <a:pt x="585565" y="2991864"/>
                  </a:lnTo>
                  <a:lnTo>
                    <a:pt x="552146" y="2961963"/>
                  </a:lnTo>
                  <a:lnTo>
                    <a:pt x="519529" y="2931206"/>
                  </a:lnTo>
                  <a:lnTo>
                    <a:pt x="487730" y="2899612"/>
                  </a:lnTo>
                  <a:lnTo>
                    <a:pt x="456768" y="2867198"/>
                  </a:lnTo>
                  <a:lnTo>
                    <a:pt x="426659" y="2833981"/>
                  </a:lnTo>
                  <a:lnTo>
                    <a:pt x="397421" y="2799981"/>
                  </a:lnTo>
                  <a:lnTo>
                    <a:pt x="369071" y="2765213"/>
                  </a:lnTo>
                  <a:lnTo>
                    <a:pt x="341627" y="2729697"/>
                  </a:lnTo>
                  <a:lnTo>
                    <a:pt x="315106" y="2693450"/>
                  </a:lnTo>
                  <a:lnTo>
                    <a:pt x="289526" y="2656490"/>
                  </a:lnTo>
                  <a:lnTo>
                    <a:pt x="264904" y="2618834"/>
                  </a:lnTo>
                  <a:lnTo>
                    <a:pt x="241258" y="2580500"/>
                  </a:lnTo>
                  <a:lnTo>
                    <a:pt x="218604" y="2541506"/>
                  </a:lnTo>
                  <a:lnTo>
                    <a:pt x="196961" y="2501870"/>
                  </a:lnTo>
                  <a:lnTo>
                    <a:pt x="176345" y="2461609"/>
                  </a:lnTo>
                  <a:lnTo>
                    <a:pt x="156774" y="2420742"/>
                  </a:lnTo>
                  <a:lnTo>
                    <a:pt x="138266" y="2379286"/>
                  </a:lnTo>
                  <a:lnTo>
                    <a:pt x="120838" y="2337258"/>
                  </a:lnTo>
                  <a:lnTo>
                    <a:pt x="104508" y="2294677"/>
                  </a:lnTo>
                  <a:lnTo>
                    <a:pt x="89292" y="2251561"/>
                  </a:lnTo>
                  <a:lnTo>
                    <a:pt x="75209" y="2207926"/>
                  </a:lnTo>
                  <a:lnTo>
                    <a:pt x="62275" y="2163792"/>
                  </a:lnTo>
                  <a:lnTo>
                    <a:pt x="50508" y="2119175"/>
                  </a:lnTo>
                  <a:lnTo>
                    <a:pt x="39926" y="2074093"/>
                  </a:lnTo>
                  <a:lnTo>
                    <a:pt x="30545" y="2028565"/>
                  </a:lnTo>
                  <a:lnTo>
                    <a:pt x="22384" y="1982607"/>
                  </a:lnTo>
                  <a:lnTo>
                    <a:pt x="15460" y="1936239"/>
                  </a:lnTo>
                  <a:lnTo>
                    <a:pt x="9790" y="1889476"/>
                  </a:lnTo>
                  <a:lnTo>
                    <a:pt x="5391" y="1842338"/>
                  </a:lnTo>
                  <a:lnTo>
                    <a:pt x="2282" y="1794842"/>
                  </a:lnTo>
                  <a:lnTo>
                    <a:pt x="479" y="1747006"/>
                  </a:lnTo>
                  <a:lnTo>
                    <a:pt x="0" y="1698847"/>
                  </a:lnTo>
                  <a:lnTo>
                    <a:pt x="854" y="1650693"/>
                  </a:lnTo>
                  <a:lnTo>
                    <a:pt x="3031" y="1602873"/>
                  </a:lnTo>
                  <a:lnTo>
                    <a:pt x="6510" y="1555402"/>
                  </a:lnTo>
                  <a:lnTo>
                    <a:pt x="11276" y="1508300"/>
                  </a:lnTo>
                  <a:lnTo>
                    <a:pt x="17311" y="1461583"/>
                  </a:lnTo>
                  <a:lnTo>
                    <a:pt x="24597" y="1415270"/>
                  </a:lnTo>
                  <a:lnTo>
                    <a:pt x="33116" y="1369378"/>
                  </a:lnTo>
                  <a:lnTo>
                    <a:pt x="42851" y="1323924"/>
                  </a:lnTo>
                  <a:lnTo>
                    <a:pt x="53785" y="1278926"/>
                  </a:lnTo>
                  <a:lnTo>
                    <a:pt x="65899" y="1234402"/>
                  </a:lnTo>
                  <a:lnTo>
                    <a:pt x="79177" y="1190370"/>
                  </a:lnTo>
                  <a:lnTo>
                    <a:pt x="93600" y="1146847"/>
                  </a:lnTo>
                  <a:lnTo>
                    <a:pt x="109152" y="1103850"/>
                  </a:lnTo>
                  <a:lnTo>
                    <a:pt x="125814" y="1061398"/>
                  </a:lnTo>
                  <a:lnTo>
                    <a:pt x="143569" y="1019508"/>
                  </a:lnTo>
                  <a:lnTo>
                    <a:pt x="162400" y="978197"/>
                  </a:lnTo>
                  <a:lnTo>
                    <a:pt x="182289" y="937484"/>
                  </a:lnTo>
                  <a:lnTo>
                    <a:pt x="203218" y="897385"/>
                  </a:lnTo>
                  <a:lnTo>
                    <a:pt x="225170" y="857919"/>
                  </a:lnTo>
                  <a:lnTo>
                    <a:pt x="248127" y="819103"/>
                  </a:lnTo>
                  <a:lnTo>
                    <a:pt x="272072" y="780955"/>
                  </a:lnTo>
                  <a:lnTo>
                    <a:pt x="296987" y="743492"/>
                  </a:lnTo>
                  <a:lnTo>
                    <a:pt x="322854" y="706733"/>
                  </a:lnTo>
                  <a:lnTo>
                    <a:pt x="349657" y="670693"/>
                  </a:lnTo>
                  <a:lnTo>
                    <a:pt x="377377" y="635392"/>
                  </a:lnTo>
                  <a:lnTo>
                    <a:pt x="405997" y="600847"/>
                  </a:lnTo>
                  <a:lnTo>
                    <a:pt x="435500" y="567076"/>
                  </a:lnTo>
                  <a:lnTo>
                    <a:pt x="465867" y="534095"/>
                  </a:lnTo>
                  <a:lnTo>
                    <a:pt x="497081" y="501924"/>
                  </a:lnTo>
                  <a:lnTo>
                    <a:pt x="529125" y="470579"/>
                  </a:lnTo>
                  <a:lnTo>
                    <a:pt x="561982" y="440077"/>
                  </a:lnTo>
                  <a:lnTo>
                    <a:pt x="595633" y="410438"/>
                  </a:lnTo>
                  <a:lnTo>
                    <a:pt x="630061" y="381677"/>
                  </a:lnTo>
                  <a:lnTo>
                    <a:pt x="665248" y="353814"/>
                  </a:lnTo>
                  <a:lnTo>
                    <a:pt x="701177" y="326865"/>
                  </a:lnTo>
                  <a:lnTo>
                    <a:pt x="737831" y="300848"/>
                  </a:lnTo>
                  <a:lnTo>
                    <a:pt x="775192" y="275782"/>
                  </a:lnTo>
                  <a:lnTo>
                    <a:pt x="813241" y="251682"/>
                  </a:lnTo>
                  <a:lnTo>
                    <a:pt x="851963" y="228568"/>
                  </a:lnTo>
                  <a:lnTo>
                    <a:pt x="891338" y="206456"/>
                  </a:lnTo>
                  <a:lnTo>
                    <a:pt x="931350" y="185365"/>
                  </a:lnTo>
                  <a:lnTo>
                    <a:pt x="971982" y="165311"/>
                  </a:lnTo>
                  <a:lnTo>
                    <a:pt x="1013214" y="146313"/>
                  </a:lnTo>
                  <a:lnTo>
                    <a:pt x="1055031" y="128388"/>
                  </a:lnTo>
                  <a:lnTo>
                    <a:pt x="1097414" y="111554"/>
                  </a:lnTo>
                  <a:lnTo>
                    <a:pt x="1140345" y="95829"/>
                  </a:lnTo>
                  <a:lnTo>
                    <a:pt x="1183808" y="81230"/>
                  </a:lnTo>
                  <a:lnTo>
                    <a:pt x="1227785" y="67774"/>
                  </a:lnTo>
                  <a:lnTo>
                    <a:pt x="1272257" y="55480"/>
                  </a:lnTo>
                  <a:lnTo>
                    <a:pt x="1317209" y="44364"/>
                  </a:lnTo>
                  <a:lnTo>
                    <a:pt x="1362621" y="34445"/>
                  </a:lnTo>
                  <a:lnTo>
                    <a:pt x="1408477" y="25741"/>
                  </a:lnTo>
                  <a:lnTo>
                    <a:pt x="1454758" y="18268"/>
                  </a:lnTo>
                  <a:lnTo>
                    <a:pt x="1501448" y="12045"/>
                  </a:lnTo>
                  <a:lnTo>
                    <a:pt x="1548529" y="7089"/>
                  </a:lnTo>
                  <a:lnTo>
                    <a:pt x="1595983" y="3417"/>
                  </a:lnTo>
                  <a:lnTo>
                    <a:pt x="1643792" y="1048"/>
                  </a:lnTo>
                  <a:lnTo>
                    <a:pt x="1691940" y="0"/>
                  </a:lnTo>
                  <a:lnTo>
                    <a:pt x="1695430" y="440077"/>
                  </a:lnTo>
                  <a:lnTo>
                    <a:pt x="1695433" y="853821"/>
                  </a:lnTo>
                  <a:lnTo>
                    <a:pt x="1650785" y="855412"/>
                  </a:lnTo>
                  <a:lnTo>
                    <a:pt x="1603571" y="859721"/>
                  </a:lnTo>
                  <a:lnTo>
                    <a:pt x="1557137" y="866561"/>
                  </a:lnTo>
                  <a:lnTo>
                    <a:pt x="1511554" y="875862"/>
                  </a:lnTo>
                  <a:lnTo>
                    <a:pt x="1466893" y="887554"/>
                  </a:lnTo>
                  <a:lnTo>
                    <a:pt x="1423222" y="901566"/>
                  </a:lnTo>
                  <a:lnTo>
                    <a:pt x="1380612" y="917827"/>
                  </a:lnTo>
                  <a:lnTo>
                    <a:pt x="1339134" y="936268"/>
                  </a:lnTo>
                  <a:lnTo>
                    <a:pt x="1298858" y="956817"/>
                  </a:lnTo>
                  <a:lnTo>
                    <a:pt x="1259853" y="979405"/>
                  </a:lnTo>
                  <a:lnTo>
                    <a:pt x="1222190" y="1003961"/>
                  </a:lnTo>
                  <a:lnTo>
                    <a:pt x="1185940" y="1030414"/>
                  </a:lnTo>
                  <a:lnTo>
                    <a:pt x="1151171" y="1058694"/>
                  </a:lnTo>
                  <a:lnTo>
                    <a:pt x="1117955" y="1088730"/>
                  </a:lnTo>
                  <a:lnTo>
                    <a:pt x="1086361" y="1120453"/>
                  </a:lnTo>
                  <a:lnTo>
                    <a:pt x="1056459" y="1153792"/>
                  </a:lnTo>
                  <a:lnTo>
                    <a:pt x="1028321" y="1188676"/>
                  </a:lnTo>
                  <a:lnTo>
                    <a:pt x="1002015" y="1225035"/>
                  </a:lnTo>
                  <a:lnTo>
                    <a:pt x="977613" y="1262798"/>
                  </a:lnTo>
                  <a:lnTo>
                    <a:pt x="955183" y="1301895"/>
                  </a:lnTo>
                  <a:lnTo>
                    <a:pt x="934797" y="1342256"/>
                  </a:lnTo>
                  <a:lnTo>
                    <a:pt x="916525" y="1383809"/>
                  </a:lnTo>
                  <a:lnTo>
                    <a:pt x="900436" y="1426486"/>
                  </a:lnTo>
                  <a:lnTo>
                    <a:pt x="886601" y="1470215"/>
                  </a:lnTo>
                  <a:lnTo>
                    <a:pt x="875090" y="1514925"/>
                  </a:lnTo>
                  <a:lnTo>
                    <a:pt x="865973" y="1560547"/>
                  </a:lnTo>
                  <a:lnTo>
                    <a:pt x="859320" y="1607010"/>
                  </a:lnTo>
                  <a:lnTo>
                    <a:pt x="855202" y="1654243"/>
                  </a:lnTo>
                  <a:lnTo>
                    <a:pt x="853688" y="1702177"/>
                  </a:lnTo>
                  <a:lnTo>
                    <a:pt x="854828" y="1750121"/>
                  </a:lnTo>
                  <a:lnTo>
                    <a:pt x="858578" y="1797385"/>
                  </a:lnTo>
                  <a:lnTo>
                    <a:pt x="864868" y="1843898"/>
                  </a:lnTo>
                  <a:lnTo>
                    <a:pt x="873629" y="1889590"/>
                  </a:lnTo>
                  <a:lnTo>
                    <a:pt x="884791" y="1934389"/>
                  </a:lnTo>
                  <a:lnTo>
                    <a:pt x="898284" y="1978224"/>
                  </a:lnTo>
                  <a:lnTo>
                    <a:pt x="914040" y="2021025"/>
                  </a:lnTo>
                  <a:lnTo>
                    <a:pt x="931987" y="2062720"/>
                  </a:lnTo>
                  <a:lnTo>
                    <a:pt x="952058" y="2103239"/>
                  </a:lnTo>
                  <a:lnTo>
                    <a:pt x="974182" y="2142510"/>
                  </a:lnTo>
                  <a:lnTo>
                    <a:pt x="998289" y="2180462"/>
                  </a:lnTo>
                  <a:lnTo>
                    <a:pt x="1024310" y="2217025"/>
                  </a:lnTo>
                  <a:lnTo>
                    <a:pt x="1052176" y="2252127"/>
                  </a:lnTo>
                  <a:lnTo>
                    <a:pt x="1081816" y="2285698"/>
                  </a:lnTo>
                  <a:lnTo>
                    <a:pt x="1113162" y="2317666"/>
                  </a:lnTo>
                  <a:lnTo>
                    <a:pt x="1146143" y="2347961"/>
                  </a:lnTo>
                  <a:lnTo>
                    <a:pt x="1180690" y="2376512"/>
                  </a:lnTo>
                  <a:lnTo>
                    <a:pt x="1216733" y="2403247"/>
                  </a:lnTo>
                  <a:lnTo>
                    <a:pt x="1254203" y="2428096"/>
                  </a:lnTo>
                  <a:lnTo>
                    <a:pt x="1293031" y="2450987"/>
                  </a:lnTo>
                  <a:lnTo>
                    <a:pt x="1333146" y="2471850"/>
                  </a:lnTo>
                  <a:lnTo>
                    <a:pt x="1374479" y="2490614"/>
                  </a:lnTo>
                  <a:lnTo>
                    <a:pt x="1416960" y="2507207"/>
                  </a:lnTo>
                  <a:lnTo>
                    <a:pt x="1460520" y="2521559"/>
                  </a:lnTo>
                  <a:lnTo>
                    <a:pt x="1505090" y="2533599"/>
                  </a:lnTo>
                  <a:lnTo>
                    <a:pt x="1550598" y="2543255"/>
                  </a:lnTo>
                  <a:lnTo>
                    <a:pt x="1596977" y="2550458"/>
                  </a:lnTo>
                  <a:lnTo>
                    <a:pt x="1644157" y="2555135"/>
                  </a:lnTo>
                  <a:lnTo>
                    <a:pt x="1692067" y="2557216"/>
                  </a:lnTo>
                  <a:lnTo>
                    <a:pt x="1678651" y="3409949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4187" y="1285830"/>
            <a:ext cx="1704339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5">
                <a:solidFill>
                  <a:srgbClr val="905397"/>
                </a:solidFill>
                <a:latin typeface="Verdana"/>
                <a:cs typeface="Verdana"/>
              </a:rPr>
              <a:t>Prefect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2652" y="1970157"/>
            <a:ext cx="15052040" cy="6441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892175" marR="1245235">
              <a:lnSpc>
                <a:spcPct val="100899"/>
              </a:lnSpc>
              <a:spcBef>
                <a:spcPts val="85"/>
              </a:spcBef>
            </a:pPr>
            <a:r>
              <a:rPr dirty="0" sz="3500" spc="95">
                <a:latin typeface="Verdana"/>
                <a:cs typeface="Verdana"/>
              </a:rPr>
              <a:t>Prefect </a:t>
            </a:r>
            <a:r>
              <a:rPr dirty="0" sz="3500" spc="-20">
                <a:latin typeface="Verdana"/>
                <a:cs typeface="Verdana"/>
              </a:rPr>
              <a:t>is </a:t>
            </a:r>
            <a:r>
              <a:rPr dirty="0" sz="3500" spc="5">
                <a:latin typeface="Verdana"/>
                <a:cs typeface="Verdana"/>
              </a:rPr>
              <a:t>a </a:t>
            </a:r>
            <a:r>
              <a:rPr dirty="0" sz="3500" spc="110">
                <a:latin typeface="Verdana"/>
                <a:cs typeface="Verdana"/>
              </a:rPr>
              <a:t>workﬂow </a:t>
            </a:r>
            <a:r>
              <a:rPr dirty="0" sz="3500" spc="150">
                <a:latin typeface="Verdana"/>
                <a:cs typeface="Verdana"/>
              </a:rPr>
              <a:t>management </a:t>
            </a:r>
            <a:r>
              <a:rPr dirty="0" sz="3500" spc="20">
                <a:latin typeface="Verdana"/>
                <a:cs typeface="Verdana"/>
              </a:rPr>
              <a:t>system </a:t>
            </a:r>
            <a:r>
              <a:rPr dirty="0" sz="3500" spc="15">
                <a:latin typeface="Verdana"/>
                <a:cs typeface="Verdana"/>
              </a:rPr>
              <a:t>for </a:t>
            </a:r>
            <a:r>
              <a:rPr dirty="0" sz="3500" spc="70">
                <a:latin typeface="Verdana"/>
                <a:cs typeface="Verdana"/>
              </a:rPr>
              <a:t>building,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70">
                <a:latin typeface="Verdana"/>
                <a:cs typeface="Verdana"/>
              </a:rPr>
              <a:t>scheduling,</a:t>
            </a:r>
            <a:r>
              <a:rPr dirty="0" sz="3500" spc="75">
                <a:latin typeface="Verdana"/>
                <a:cs typeface="Verdana"/>
              </a:rPr>
              <a:t> </a:t>
            </a:r>
            <a:r>
              <a:rPr dirty="0" sz="3500" spc="140">
                <a:latin typeface="Verdana"/>
                <a:cs typeface="Verdana"/>
              </a:rPr>
              <a:t>and</a:t>
            </a:r>
            <a:r>
              <a:rPr dirty="0" sz="3500" spc="145">
                <a:latin typeface="Verdana"/>
                <a:cs typeface="Verdana"/>
              </a:rPr>
              <a:t> </a:t>
            </a:r>
            <a:r>
              <a:rPr dirty="0" sz="3500" spc="114">
                <a:latin typeface="Verdana"/>
                <a:cs typeface="Verdana"/>
              </a:rPr>
              <a:t>monitoring</a:t>
            </a:r>
            <a:r>
              <a:rPr dirty="0" sz="3500" spc="120">
                <a:latin typeface="Verdana"/>
                <a:cs typeface="Verdana"/>
              </a:rPr>
              <a:t> </a:t>
            </a:r>
            <a:r>
              <a:rPr dirty="0" sz="3500" spc="75">
                <a:latin typeface="Verdana"/>
                <a:cs typeface="Verdana"/>
              </a:rPr>
              <a:t>data</a:t>
            </a:r>
            <a:r>
              <a:rPr dirty="0" sz="3500" spc="80">
                <a:latin typeface="Verdana"/>
                <a:cs typeface="Verdana"/>
              </a:rPr>
              <a:t> </a:t>
            </a:r>
            <a:r>
              <a:rPr dirty="0" sz="3500" spc="30">
                <a:latin typeface="Verdana"/>
                <a:cs typeface="Verdana"/>
              </a:rPr>
              <a:t>pipelines.</a:t>
            </a:r>
            <a:r>
              <a:rPr dirty="0" sz="3500" spc="35">
                <a:latin typeface="Verdana"/>
                <a:cs typeface="Verdana"/>
              </a:rPr>
              <a:t> </a:t>
            </a:r>
            <a:r>
              <a:rPr dirty="0" sz="3500" spc="-155">
                <a:latin typeface="Verdana"/>
                <a:cs typeface="Verdana"/>
              </a:rPr>
              <a:t>It</a:t>
            </a:r>
            <a:r>
              <a:rPr dirty="0" sz="3500" spc="-150">
                <a:latin typeface="Verdana"/>
                <a:cs typeface="Verdana"/>
              </a:rPr>
              <a:t> </a:t>
            </a:r>
            <a:r>
              <a:rPr dirty="0" sz="3500" spc="90">
                <a:latin typeface="Verdana"/>
                <a:cs typeface="Verdana"/>
              </a:rPr>
              <a:t>helps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55">
                <a:latin typeface="Verdana"/>
                <a:cs typeface="Verdana"/>
              </a:rPr>
              <a:t>streamline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140">
                <a:latin typeface="Verdana"/>
                <a:cs typeface="Verdana"/>
              </a:rPr>
              <a:t>and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90">
                <a:latin typeface="Verdana"/>
                <a:cs typeface="Verdana"/>
              </a:rPr>
              <a:t>automate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75">
                <a:latin typeface="Verdana"/>
                <a:cs typeface="Verdana"/>
              </a:rPr>
              <a:t>data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80">
                <a:latin typeface="Verdana"/>
                <a:cs typeface="Verdana"/>
              </a:rPr>
              <a:t>processing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-80">
                <a:latin typeface="Verdana"/>
                <a:cs typeface="Verdana"/>
              </a:rPr>
              <a:t>tasks.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ts val="3904"/>
              </a:lnSpc>
              <a:spcBef>
                <a:spcPts val="1590"/>
              </a:spcBef>
            </a:pPr>
            <a:r>
              <a:rPr dirty="0" sz="3300" spc="-75" b="1">
                <a:solidFill>
                  <a:srgbClr val="905397"/>
                </a:solidFill>
                <a:latin typeface="Verdana"/>
                <a:cs typeface="Verdana"/>
              </a:rPr>
              <a:t>Streamlit</a:t>
            </a:r>
            <a:endParaRPr sz="3300">
              <a:latin typeface="Verdana"/>
              <a:cs typeface="Verdana"/>
            </a:endParaRPr>
          </a:p>
          <a:p>
            <a:pPr marL="875030" marR="5080">
              <a:lnSpc>
                <a:spcPts val="4200"/>
              </a:lnSpc>
              <a:spcBef>
                <a:spcPts val="85"/>
              </a:spcBef>
              <a:tabLst>
                <a:tab pos="3392170" algn="l"/>
                <a:tab pos="4173220" algn="l"/>
                <a:tab pos="4872355" algn="l"/>
                <a:tab pos="7825740" algn="l"/>
                <a:tab pos="8879840" algn="l"/>
                <a:tab pos="11215370" algn="l"/>
                <a:tab pos="14063980" algn="l"/>
              </a:tabLst>
            </a:pPr>
            <a:r>
              <a:rPr dirty="0" sz="3500" spc="-204">
                <a:latin typeface="Verdana"/>
                <a:cs typeface="Verdana"/>
              </a:rPr>
              <a:t>S</a:t>
            </a:r>
            <a:r>
              <a:rPr dirty="0" sz="3500" spc="80">
                <a:latin typeface="Verdana"/>
                <a:cs typeface="Verdana"/>
              </a:rPr>
              <a:t>t</a:t>
            </a:r>
            <a:r>
              <a:rPr dirty="0" sz="3500" spc="-95">
                <a:latin typeface="Verdana"/>
                <a:cs typeface="Verdana"/>
              </a:rPr>
              <a:t>r</a:t>
            </a:r>
            <a:r>
              <a:rPr dirty="0" sz="3500" spc="15">
                <a:latin typeface="Verdana"/>
                <a:cs typeface="Verdana"/>
              </a:rPr>
              <a:t>e</a:t>
            </a:r>
            <a:r>
              <a:rPr dirty="0" sz="3500" spc="5">
                <a:latin typeface="Verdana"/>
                <a:cs typeface="Verdana"/>
              </a:rPr>
              <a:t>a</a:t>
            </a:r>
            <a:r>
              <a:rPr dirty="0" sz="3500" spc="320">
                <a:latin typeface="Verdana"/>
                <a:cs typeface="Verdana"/>
              </a:rPr>
              <a:t>m</a:t>
            </a:r>
            <a:r>
              <a:rPr dirty="0" sz="3500" spc="20">
                <a:latin typeface="Verdana"/>
                <a:cs typeface="Verdana"/>
              </a:rPr>
              <a:t>li</a:t>
            </a:r>
            <a:r>
              <a:rPr dirty="0" sz="3500" spc="80">
                <a:latin typeface="Verdana"/>
                <a:cs typeface="Verdana"/>
              </a:rPr>
              <a:t>t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20">
                <a:latin typeface="Verdana"/>
                <a:cs typeface="Verdana"/>
              </a:rPr>
              <a:t>i</a:t>
            </a:r>
            <a:r>
              <a:rPr dirty="0" sz="3500" spc="-60">
                <a:latin typeface="Verdana"/>
                <a:cs typeface="Verdana"/>
              </a:rPr>
              <a:t>s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5">
                <a:latin typeface="Verdana"/>
                <a:cs typeface="Verdana"/>
              </a:rPr>
              <a:t>a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290">
                <a:latin typeface="Verdana"/>
                <a:cs typeface="Verdana"/>
              </a:rPr>
              <a:t>f</a:t>
            </a:r>
            <a:r>
              <a:rPr dirty="0" sz="3500" spc="-80">
                <a:latin typeface="Verdana"/>
                <a:cs typeface="Verdana"/>
              </a:rPr>
              <a:t>r</a:t>
            </a:r>
            <a:r>
              <a:rPr dirty="0" sz="3500" spc="5">
                <a:latin typeface="Verdana"/>
                <a:cs typeface="Verdana"/>
              </a:rPr>
              <a:t>a</a:t>
            </a:r>
            <a:r>
              <a:rPr dirty="0" sz="3500" spc="330">
                <a:latin typeface="Verdana"/>
                <a:cs typeface="Verdana"/>
              </a:rPr>
              <a:t>m</a:t>
            </a:r>
            <a:r>
              <a:rPr dirty="0" sz="3500" spc="30">
                <a:latin typeface="Verdana"/>
                <a:cs typeface="Verdana"/>
              </a:rPr>
              <a:t>e</a:t>
            </a:r>
            <a:r>
              <a:rPr dirty="0" sz="3500" spc="245">
                <a:latin typeface="Verdana"/>
                <a:cs typeface="Verdana"/>
              </a:rPr>
              <a:t>w</a:t>
            </a:r>
            <a:r>
              <a:rPr dirty="0" sz="3500" spc="110">
                <a:latin typeface="Verdana"/>
                <a:cs typeface="Verdana"/>
              </a:rPr>
              <a:t>o</a:t>
            </a:r>
            <a:r>
              <a:rPr dirty="0" sz="3500" spc="-75">
                <a:latin typeface="Verdana"/>
                <a:cs typeface="Verdana"/>
              </a:rPr>
              <a:t>r</a:t>
            </a:r>
            <a:r>
              <a:rPr dirty="0" sz="3500" spc="100">
                <a:latin typeface="Verdana"/>
                <a:cs typeface="Verdana"/>
              </a:rPr>
              <a:t>k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-20">
                <a:latin typeface="Verdana"/>
                <a:cs typeface="Verdana"/>
              </a:rPr>
              <a:t>f</a:t>
            </a:r>
            <a:r>
              <a:rPr dirty="0" sz="3500" spc="110">
                <a:latin typeface="Verdana"/>
                <a:cs typeface="Verdana"/>
              </a:rPr>
              <a:t>o</a:t>
            </a:r>
            <a:r>
              <a:rPr dirty="0" sz="3500" spc="-50">
                <a:latin typeface="Verdana"/>
                <a:cs typeface="Verdana"/>
              </a:rPr>
              <a:t>r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220">
                <a:latin typeface="Verdana"/>
                <a:cs typeface="Verdana"/>
              </a:rPr>
              <a:t>b</a:t>
            </a:r>
            <a:r>
              <a:rPr dirty="0" sz="3500" spc="170">
                <a:latin typeface="Verdana"/>
                <a:cs typeface="Verdana"/>
              </a:rPr>
              <a:t>u</a:t>
            </a:r>
            <a:r>
              <a:rPr dirty="0" sz="3500" spc="20">
                <a:latin typeface="Verdana"/>
                <a:cs typeface="Verdana"/>
              </a:rPr>
              <a:t>il</a:t>
            </a:r>
            <a:r>
              <a:rPr dirty="0" sz="3500" spc="220">
                <a:latin typeface="Verdana"/>
                <a:cs typeface="Verdana"/>
              </a:rPr>
              <a:t>d</a:t>
            </a:r>
            <a:r>
              <a:rPr dirty="0" sz="3500" spc="20">
                <a:latin typeface="Verdana"/>
                <a:cs typeface="Verdana"/>
              </a:rPr>
              <a:t>i</a:t>
            </a:r>
            <a:r>
              <a:rPr dirty="0" sz="3500" spc="195">
                <a:latin typeface="Verdana"/>
                <a:cs typeface="Verdana"/>
              </a:rPr>
              <a:t>n</a:t>
            </a:r>
            <a:r>
              <a:rPr dirty="0" sz="3500" spc="250">
                <a:latin typeface="Verdana"/>
                <a:cs typeface="Verdana"/>
              </a:rPr>
              <a:t>g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20">
                <a:latin typeface="Verdana"/>
                <a:cs typeface="Verdana"/>
              </a:rPr>
              <a:t>i</a:t>
            </a:r>
            <a:r>
              <a:rPr dirty="0" sz="3500" spc="185">
                <a:latin typeface="Verdana"/>
                <a:cs typeface="Verdana"/>
              </a:rPr>
              <a:t>n</a:t>
            </a:r>
            <a:r>
              <a:rPr dirty="0" sz="3500" spc="15">
                <a:latin typeface="Verdana"/>
                <a:cs typeface="Verdana"/>
              </a:rPr>
              <a:t>t</a:t>
            </a:r>
            <a:r>
              <a:rPr dirty="0" sz="3500" spc="70">
                <a:latin typeface="Verdana"/>
                <a:cs typeface="Verdana"/>
              </a:rPr>
              <a:t>e</a:t>
            </a:r>
            <a:r>
              <a:rPr dirty="0" sz="3500" spc="-80">
                <a:latin typeface="Verdana"/>
                <a:cs typeface="Verdana"/>
              </a:rPr>
              <a:t>r</a:t>
            </a:r>
            <a:r>
              <a:rPr dirty="0" sz="3500" spc="15">
                <a:latin typeface="Verdana"/>
                <a:cs typeface="Verdana"/>
              </a:rPr>
              <a:t>a</a:t>
            </a:r>
            <a:r>
              <a:rPr dirty="0" sz="3500" spc="204">
                <a:latin typeface="Verdana"/>
                <a:cs typeface="Verdana"/>
              </a:rPr>
              <a:t>c</a:t>
            </a:r>
            <a:r>
              <a:rPr dirty="0" sz="3500" spc="80">
                <a:latin typeface="Verdana"/>
                <a:cs typeface="Verdana"/>
              </a:rPr>
              <a:t>t</a:t>
            </a:r>
            <a:r>
              <a:rPr dirty="0" sz="3500" spc="20">
                <a:latin typeface="Verdana"/>
                <a:cs typeface="Verdana"/>
              </a:rPr>
              <a:t>i</a:t>
            </a:r>
            <a:r>
              <a:rPr dirty="0" sz="3500" spc="-160">
                <a:latin typeface="Verdana"/>
                <a:cs typeface="Verdana"/>
              </a:rPr>
              <a:t>v</a:t>
            </a:r>
            <a:r>
              <a:rPr dirty="0" sz="3500" spc="70">
                <a:latin typeface="Verdana"/>
                <a:cs typeface="Verdana"/>
              </a:rPr>
              <a:t>e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245">
                <a:latin typeface="Verdana"/>
                <a:cs typeface="Verdana"/>
              </a:rPr>
              <a:t>w</a:t>
            </a:r>
            <a:r>
              <a:rPr dirty="0" sz="3500" spc="70">
                <a:latin typeface="Verdana"/>
                <a:cs typeface="Verdana"/>
              </a:rPr>
              <a:t>e</a:t>
            </a:r>
            <a:r>
              <a:rPr dirty="0" sz="3500" spc="155">
                <a:latin typeface="Verdana"/>
                <a:cs typeface="Verdana"/>
              </a:rPr>
              <a:t>b  </a:t>
            </a:r>
            <a:r>
              <a:rPr dirty="0" sz="3500" spc="85">
                <a:latin typeface="Verdana"/>
                <a:cs typeface="Verdana"/>
              </a:rPr>
              <a:t>applications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145">
                <a:latin typeface="Verdana"/>
                <a:cs typeface="Verdana"/>
              </a:rPr>
              <a:t>with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125">
                <a:latin typeface="Verdana"/>
                <a:cs typeface="Verdana"/>
              </a:rPr>
              <a:t>minimal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15">
                <a:latin typeface="Verdana"/>
                <a:cs typeface="Verdana"/>
              </a:rPr>
              <a:t>code.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75">
                <a:latin typeface="Verdana"/>
                <a:cs typeface="Verdana"/>
              </a:rPr>
              <a:t>Data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45">
                <a:latin typeface="Verdana"/>
                <a:cs typeface="Verdana"/>
              </a:rPr>
              <a:t>scientists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125">
                <a:latin typeface="Verdana"/>
                <a:cs typeface="Verdana"/>
              </a:rPr>
              <a:t>can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use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50">
                <a:latin typeface="Verdana"/>
                <a:cs typeface="Verdana"/>
              </a:rPr>
              <a:t>it</a:t>
            </a:r>
            <a:r>
              <a:rPr dirty="0" sz="3500" spc="204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to</a:t>
            </a:r>
            <a:endParaRPr sz="3500">
              <a:latin typeface="Verdana"/>
              <a:cs typeface="Verdana"/>
            </a:endParaRPr>
          </a:p>
          <a:p>
            <a:pPr marL="875030">
              <a:lnSpc>
                <a:spcPts val="4135"/>
              </a:lnSpc>
            </a:pPr>
            <a:r>
              <a:rPr dirty="0" sz="3500" spc="85">
                <a:latin typeface="Verdana"/>
                <a:cs typeface="Verdana"/>
              </a:rPr>
              <a:t>quickly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30">
                <a:latin typeface="Verdana"/>
                <a:cs typeface="Verdana"/>
              </a:rPr>
              <a:t>create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140">
                <a:latin typeface="Verdana"/>
                <a:cs typeface="Verdana"/>
              </a:rPr>
              <a:t>and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20">
                <a:latin typeface="Verdana"/>
                <a:cs typeface="Verdana"/>
              </a:rPr>
              <a:t>share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35">
                <a:latin typeface="Verdana"/>
                <a:cs typeface="Verdana"/>
              </a:rPr>
              <a:t>data-driven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apps.</a:t>
            </a:r>
            <a:endParaRPr sz="3500">
              <a:latin typeface="Verdana"/>
              <a:cs typeface="Verdana"/>
            </a:endParaRPr>
          </a:p>
          <a:p>
            <a:pPr marL="27305">
              <a:lnSpc>
                <a:spcPct val="100000"/>
              </a:lnSpc>
              <a:spcBef>
                <a:spcPts val="1585"/>
              </a:spcBef>
            </a:pPr>
            <a:r>
              <a:rPr dirty="0" sz="3300" spc="-30" b="1">
                <a:solidFill>
                  <a:srgbClr val="905397"/>
                </a:solidFill>
                <a:latin typeface="Verdana"/>
                <a:cs typeface="Verdana"/>
              </a:rPr>
              <a:t>Optuna</a:t>
            </a:r>
            <a:endParaRPr sz="3300">
              <a:latin typeface="Verdana"/>
              <a:cs typeface="Verdana"/>
            </a:endParaRPr>
          </a:p>
          <a:p>
            <a:pPr marL="859790" marR="729615">
              <a:lnSpc>
                <a:spcPct val="100899"/>
              </a:lnSpc>
              <a:spcBef>
                <a:spcPts val="1440"/>
              </a:spcBef>
            </a:pPr>
            <a:r>
              <a:rPr dirty="0" sz="3500" spc="145">
                <a:latin typeface="Verdana"/>
                <a:cs typeface="Verdana"/>
              </a:rPr>
              <a:t>Optuna </a:t>
            </a:r>
            <a:r>
              <a:rPr dirty="0" sz="3500" spc="-20">
                <a:latin typeface="Verdana"/>
                <a:cs typeface="Verdana"/>
              </a:rPr>
              <a:t>is </a:t>
            </a:r>
            <a:r>
              <a:rPr dirty="0" sz="3500" spc="5">
                <a:latin typeface="Verdana"/>
                <a:cs typeface="Verdana"/>
              </a:rPr>
              <a:t>a </a:t>
            </a:r>
            <a:r>
              <a:rPr dirty="0" sz="3500" spc="60">
                <a:latin typeface="Verdana"/>
                <a:cs typeface="Verdana"/>
              </a:rPr>
              <a:t>hyperparameter </a:t>
            </a:r>
            <a:r>
              <a:rPr dirty="0" sz="3500" spc="95">
                <a:latin typeface="Verdana"/>
                <a:cs typeface="Verdana"/>
              </a:rPr>
              <a:t>optimization </a:t>
            </a:r>
            <a:r>
              <a:rPr dirty="0" sz="3500" spc="105">
                <a:latin typeface="Verdana"/>
                <a:cs typeface="Verdana"/>
              </a:rPr>
              <a:t>framework </a:t>
            </a:r>
            <a:r>
              <a:rPr dirty="0" sz="3500" spc="85">
                <a:latin typeface="Verdana"/>
                <a:cs typeface="Verdana"/>
              </a:rPr>
              <a:t>that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70">
                <a:latin typeface="Verdana"/>
                <a:cs typeface="Verdana"/>
              </a:rPr>
              <a:t>automates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114">
                <a:latin typeface="Verdana"/>
                <a:cs typeface="Verdana"/>
              </a:rPr>
              <a:t>the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50">
                <a:latin typeface="Verdana"/>
                <a:cs typeface="Verdana"/>
              </a:rPr>
              <a:t>process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of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150">
                <a:latin typeface="Verdana"/>
                <a:cs typeface="Verdana"/>
              </a:rPr>
              <a:t>tuning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135">
                <a:latin typeface="Verdana"/>
                <a:cs typeface="Verdana"/>
              </a:rPr>
              <a:t>machine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75">
                <a:latin typeface="Verdana"/>
                <a:cs typeface="Verdana"/>
              </a:rPr>
              <a:t>learning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30">
                <a:latin typeface="Verdana"/>
                <a:cs typeface="Verdana"/>
              </a:rPr>
              <a:t>models,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145">
                <a:latin typeface="Verdana"/>
                <a:cs typeface="Verdana"/>
              </a:rPr>
              <a:t>making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50">
                <a:latin typeface="Verdana"/>
                <a:cs typeface="Verdana"/>
              </a:rPr>
              <a:t>it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easier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to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245">
                <a:latin typeface="Verdana"/>
                <a:cs typeface="Verdana"/>
              </a:rPr>
              <a:t>ﬁnd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110">
                <a:latin typeface="Verdana"/>
                <a:cs typeface="Verdana"/>
              </a:rPr>
              <a:t>optimal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150">
                <a:latin typeface="Verdana"/>
                <a:cs typeface="Verdana"/>
              </a:rPr>
              <a:t>model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70">
                <a:latin typeface="Verdana"/>
                <a:cs typeface="Verdana"/>
              </a:rPr>
              <a:t>conﬁgurations.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R="5080">
              <a:lnSpc>
                <a:spcPct val="116599"/>
              </a:lnSpc>
              <a:spcBef>
                <a:spcPts val="130"/>
              </a:spcBef>
            </a:pPr>
            <a:r>
              <a:rPr dirty="0" spc="-175">
                <a:solidFill>
                  <a:srgbClr val="26316F"/>
                </a:solidFill>
              </a:rPr>
              <a:t>In </a:t>
            </a:r>
            <a:r>
              <a:rPr dirty="0" spc="90">
                <a:solidFill>
                  <a:srgbClr val="26316F"/>
                </a:solidFill>
              </a:rPr>
              <a:t>c</a:t>
            </a:r>
            <a:r>
              <a:rPr dirty="0" spc="90"/>
              <a:t>o</a:t>
            </a:r>
            <a:r>
              <a:rPr dirty="0" spc="90">
                <a:solidFill>
                  <a:srgbClr val="26316F"/>
                </a:solidFill>
              </a:rPr>
              <a:t>nclus</a:t>
            </a:r>
            <a:r>
              <a:rPr dirty="0" spc="90"/>
              <a:t>ion, </a:t>
            </a:r>
            <a:r>
              <a:rPr dirty="0" spc="145">
                <a:solidFill>
                  <a:srgbClr val="26316F"/>
                </a:solidFill>
              </a:rPr>
              <a:t>P</a:t>
            </a:r>
            <a:r>
              <a:rPr dirty="0" spc="145"/>
              <a:t>ytho</a:t>
            </a:r>
            <a:r>
              <a:rPr dirty="0" spc="145">
                <a:solidFill>
                  <a:srgbClr val="26316F"/>
                </a:solidFill>
              </a:rPr>
              <a:t>n </a:t>
            </a:r>
            <a:r>
              <a:rPr dirty="0" spc="90">
                <a:solidFill>
                  <a:srgbClr val="26316F"/>
                </a:solidFill>
              </a:rPr>
              <a:t>h</a:t>
            </a:r>
            <a:r>
              <a:rPr dirty="0" spc="90"/>
              <a:t>as </a:t>
            </a:r>
            <a:r>
              <a:rPr dirty="0" spc="155"/>
              <a:t>e</a:t>
            </a:r>
            <a:r>
              <a:rPr dirty="0" spc="155">
                <a:solidFill>
                  <a:srgbClr val="26316F"/>
                </a:solidFill>
              </a:rPr>
              <a:t>mer</a:t>
            </a:r>
            <a:r>
              <a:rPr dirty="0" spc="155"/>
              <a:t>ged </a:t>
            </a:r>
            <a:r>
              <a:rPr dirty="0" spc="55"/>
              <a:t>as </a:t>
            </a:r>
            <a:r>
              <a:rPr dirty="0" spc="120">
                <a:solidFill>
                  <a:srgbClr val="26316F"/>
                </a:solidFill>
              </a:rPr>
              <a:t>the </a:t>
            </a:r>
            <a:r>
              <a:rPr dirty="0" spc="130">
                <a:solidFill>
                  <a:srgbClr val="26316F"/>
                </a:solidFill>
              </a:rPr>
              <a:t>lang</a:t>
            </a:r>
            <a:r>
              <a:rPr dirty="0" spc="130"/>
              <a:t>uage </a:t>
            </a:r>
            <a:r>
              <a:rPr dirty="0" spc="70"/>
              <a:t>o</a:t>
            </a:r>
            <a:r>
              <a:rPr dirty="0" spc="70">
                <a:solidFill>
                  <a:srgbClr val="26316F"/>
                </a:solidFill>
              </a:rPr>
              <a:t>f </a:t>
            </a:r>
            <a:r>
              <a:rPr dirty="0" spc="-955">
                <a:solidFill>
                  <a:srgbClr val="26316F"/>
                </a:solidFill>
              </a:rPr>
              <a:t> </a:t>
            </a:r>
            <a:r>
              <a:rPr dirty="0" spc="130"/>
              <a:t>c</a:t>
            </a:r>
            <a:r>
              <a:rPr dirty="0" spc="130">
                <a:solidFill>
                  <a:srgbClr val="26316F"/>
                </a:solidFill>
              </a:rPr>
              <a:t>ho</a:t>
            </a:r>
            <a:r>
              <a:rPr dirty="0" spc="130"/>
              <a:t>ic</a:t>
            </a:r>
            <a:r>
              <a:rPr dirty="0" spc="130">
                <a:solidFill>
                  <a:srgbClr val="26316F"/>
                </a:solidFill>
              </a:rPr>
              <a:t>e </a:t>
            </a:r>
            <a:r>
              <a:rPr dirty="0" spc="35"/>
              <a:t>f</a:t>
            </a:r>
            <a:r>
              <a:rPr dirty="0" spc="35">
                <a:solidFill>
                  <a:srgbClr val="26316F"/>
                </a:solidFill>
              </a:rPr>
              <a:t>or </a:t>
            </a:r>
            <a:r>
              <a:rPr dirty="0" spc="95">
                <a:solidFill>
                  <a:srgbClr val="26316F"/>
                </a:solidFill>
              </a:rPr>
              <a:t>d</a:t>
            </a:r>
            <a:r>
              <a:rPr dirty="0" spc="95"/>
              <a:t>a</a:t>
            </a:r>
            <a:r>
              <a:rPr dirty="0" spc="95">
                <a:solidFill>
                  <a:srgbClr val="26316F"/>
                </a:solidFill>
              </a:rPr>
              <a:t>ta </a:t>
            </a:r>
            <a:r>
              <a:rPr dirty="0" spc="55">
                <a:solidFill>
                  <a:srgbClr val="26316F"/>
                </a:solidFill>
              </a:rPr>
              <a:t>sc</a:t>
            </a:r>
            <a:r>
              <a:rPr dirty="0" spc="55"/>
              <a:t>ie</a:t>
            </a:r>
            <a:r>
              <a:rPr dirty="0" spc="55">
                <a:solidFill>
                  <a:srgbClr val="26316F"/>
                </a:solidFill>
              </a:rPr>
              <a:t>nt</a:t>
            </a:r>
            <a:r>
              <a:rPr dirty="0" spc="55"/>
              <a:t>i</a:t>
            </a:r>
            <a:r>
              <a:rPr dirty="0" spc="55">
                <a:solidFill>
                  <a:srgbClr val="26316F"/>
                </a:solidFill>
              </a:rPr>
              <a:t>s</a:t>
            </a:r>
            <a:r>
              <a:rPr dirty="0" spc="55"/>
              <a:t>t</a:t>
            </a:r>
            <a:r>
              <a:rPr dirty="0" spc="55">
                <a:solidFill>
                  <a:srgbClr val="26316F"/>
                </a:solidFill>
              </a:rPr>
              <a:t>s</a:t>
            </a:r>
            <a:r>
              <a:rPr dirty="0" spc="55"/>
              <a:t>, </a:t>
            </a:r>
            <a:r>
              <a:rPr dirty="0" spc="114">
                <a:solidFill>
                  <a:srgbClr val="26316F"/>
                </a:solidFill>
              </a:rPr>
              <a:t>enabling </a:t>
            </a:r>
            <a:r>
              <a:rPr dirty="0" spc="170"/>
              <a:t>them </a:t>
            </a:r>
            <a:r>
              <a:rPr dirty="0" spc="60"/>
              <a:t>to </a:t>
            </a:r>
            <a:r>
              <a:rPr dirty="0" spc="95">
                <a:solidFill>
                  <a:srgbClr val="26316F"/>
                </a:solidFill>
              </a:rPr>
              <a:t>u</a:t>
            </a:r>
            <a:r>
              <a:rPr dirty="0" spc="95"/>
              <a:t>nle</a:t>
            </a:r>
            <a:r>
              <a:rPr dirty="0" spc="95">
                <a:solidFill>
                  <a:srgbClr val="26316F"/>
                </a:solidFill>
              </a:rPr>
              <a:t>as</a:t>
            </a:r>
            <a:r>
              <a:rPr dirty="0" spc="95"/>
              <a:t>h </a:t>
            </a:r>
            <a:r>
              <a:rPr dirty="0" spc="100"/>
              <a:t> </a:t>
            </a:r>
            <a:r>
              <a:rPr dirty="0" spc="80">
                <a:solidFill>
                  <a:srgbClr val="26316F"/>
                </a:solidFill>
              </a:rPr>
              <a:t>i</a:t>
            </a:r>
            <a:r>
              <a:rPr dirty="0" spc="80"/>
              <a:t>nn</a:t>
            </a:r>
            <a:r>
              <a:rPr dirty="0" spc="80">
                <a:solidFill>
                  <a:srgbClr val="26316F"/>
                </a:solidFill>
              </a:rPr>
              <a:t>ov</a:t>
            </a:r>
            <a:r>
              <a:rPr dirty="0" spc="80"/>
              <a:t>ati</a:t>
            </a:r>
            <a:r>
              <a:rPr dirty="0" spc="80">
                <a:solidFill>
                  <a:srgbClr val="26316F"/>
                </a:solidFill>
              </a:rPr>
              <a:t>on i</a:t>
            </a:r>
            <a:r>
              <a:rPr dirty="0" spc="80"/>
              <a:t>n </a:t>
            </a:r>
            <a:r>
              <a:rPr dirty="0" spc="120"/>
              <a:t>t</a:t>
            </a:r>
            <a:r>
              <a:rPr dirty="0" spc="120">
                <a:solidFill>
                  <a:srgbClr val="26316F"/>
                </a:solidFill>
              </a:rPr>
              <a:t>h</a:t>
            </a:r>
            <a:r>
              <a:rPr dirty="0" spc="120"/>
              <a:t>e </a:t>
            </a:r>
            <a:r>
              <a:rPr dirty="0" spc="155"/>
              <a:t>ﬁ</a:t>
            </a:r>
            <a:r>
              <a:rPr dirty="0" spc="155">
                <a:solidFill>
                  <a:srgbClr val="26316F"/>
                </a:solidFill>
              </a:rPr>
              <a:t>e</a:t>
            </a:r>
            <a:r>
              <a:rPr dirty="0" spc="155"/>
              <a:t>ld </a:t>
            </a:r>
            <a:r>
              <a:rPr dirty="0" spc="70"/>
              <a:t>o</a:t>
            </a:r>
            <a:r>
              <a:rPr dirty="0" spc="70">
                <a:solidFill>
                  <a:srgbClr val="26316F"/>
                </a:solidFill>
              </a:rPr>
              <a:t>f </a:t>
            </a:r>
            <a:r>
              <a:rPr dirty="0" spc="95">
                <a:solidFill>
                  <a:srgbClr val="26316F"/>
                </a:solidFill>
              </a:rPr>
              <a:t>d</a:t>
            </a:r>
            <a:r>
              <a:rPr dirty="0" spc="95"/>
              <a:t>a</a:t>
            </a:r>
            <a:r>
              <a:rPr dirty="0" spc="95">
                <a:solidFill>
                  <a:srgbClr val="26316F"/>
                </a:solidFill>
              </a:rPr>
              <a:t>ta </a:t>
            </a:r>
            <a:r>
              <a:rPr dirty="0" spc="85">
                <a:solidFill>
                  <a:srgbClr val="26316F"/>
                </a:solidFill>
              </a:rPr>
              <a:t>sc</a:t>
            </a:r>
            <a:r>
              <a:rPr dirty="0" spc="85"/>
              <a:t>i</a:t>
            </a:r>
            <a:r>
              <a:rPr dirty="0" spc="85">
                <a:solidFill>
                  <a:srgbClr val="26316F"/>
                </a:solidFill>
              </a:rPr>
              <a:t>en</a:t>
            </a:r>
            <a:r>
              <a:rPr dirty="0" spc="85"/>
              <a:t>ce</a:t>
            </a:r>
            <a:r>
              <a:rPr dirty="0" spc="85">
                <a:solidFill>
                  <a:srgbClr val="26316F"/>
                </a:solidFill>
              </a:rPr>
              <a:t>. </a:t>
            </a:r>
            <a:r>
              <a:rPr dirty="0" spc="-135"/>
              <a:t>I</a:t>
            </a:r>
            <a:r>
              <a:rPr dirty="0" spc="-135">
                <a:solidFill>
                  <a:srgbClr val="26316F"/>
                </a:solidFill>
              </a:rPr>
              <a:t>ts </a:t>
            </a:r>
            <a:r>
              <a:rPr dirty="0" spc="50">
                <a:solidFill>
                  <a:srgbClr val="26316F"/>
                </a:solidFill>
              </a:rPr>
              <a:t>si</a:t>
            </a:r>
            <a:r>
              <a:rPr dirty="0" spc="50"/>
              <a:t>mpl</a:t>
            </a:r>
            <a:r>
              <a:rPr dirty="0" spc="50">
                <a:solidFill>
                  <a:srgbClr val="26316F"/>
                </a:solidFill>
              </a:rPr>
              <a:t>i</a:t>
            </a:r>
            <a:r>
              <a:rPr dirty="0" spc="50"/>
              <a:t>city, </a:t>
            </a:r>
            <a:r>
              <a:rPr dirty="0" spc="55"/>
              <a:t> </a:t>
            </a:r>
            <a:r>
              <a:rPr dirty="0" spc="5">
                <a:solidFill>
                  <a:srgbClr val="26316F"/>
                </a:solidFill>
              </a:rPr>
              <a:t>v</a:t>
            </a:r>
            <a:r>
              <a:rPr dirty="0" spc="5"/>
              <a:t>e</a:t>
            </a:r>
            <a:r>
              <a:rPr dirty="0" spc="5">
                <a:solidFill>
                  <a:srgbClr val="26316F"/>
                </a:solidFill>
              </a:rPr>
              <a:t>rs</a:t>
            </a:r>
            <a:r>
              <a:rPr dirty="0" spc="5"/>
              <a:t>a</a:t>
            </a:r>
            <a:r>
              <a:rPr dirty="0" spc="5">
                <a:solidFill>
                  <a:srgbClr val="26316F"/>
                </a:solidFill>
              </a:rPr>
              <a:t>t</a:t>
            </a:r>
            <a:r>
              <a:rPr dirty="0" spc="5"/>
              <a:t>ili</a:t>
            </a:r>
            <a:r>
              <a:rPr dirty="0" spc="5">
                <a:solidFill>
                  <a:srgbClr val="26316F"/>
                </a:solidFill>
              </a:rPr>
              <a:t>t</a:t>
            </a:r>
            <a:r>
              <a:rPr dirty="0" spc="5"/>
              <a:t>y,</a:t>
            </a:r>
            <a:r>
              <a:rPr dirty="0" spc="-30"/>
              <a:t> </a:t>
            </a:r>
            <a:r>
              <a:rPr dirty="0" spc="150"/>
              <a:t>and</a:t>
            </a:r>
            <a:r>
              <a:rPr dirty="0" spc="-25"/>
              <a:t> </a:t>
            </a:r>
            <a:r>
              <a:rPr dirty="0" spc="80">
                <a:solidFill>
                  <a:srgbClr val="26316F"/>
                </a:solidFill>
              </a:rPr>
              <a:t>ric</a:t>
            </a:r>
            <a:r>
              <a:rPr dirty="0" spc="80"/>
              <a:t>h</a:t>
            </a:r>
            <a:r>
              <a:rPr dirty="0" spc="-30"/>
              <a:t> </a:t>
            </a:r>
            <a:r>
              <a:rPr dirty="0" spc="110">
                <a:solidFill>
                  <a:srgbClr val="26316F"/>
                </a:solidFill>
              </a:rPr>
              <a:t>e</a:t>
            </a:r>
            <a:r>
              <a:rPr dirty="0" spc="110"/>
              <a:t>c</a:t>
            </a:r>
            <a:r>
              <a:rPr dirty="0" spc="110">
                <a:solidFill>
                  <a:srgbClr val="26316F"/>
                </a:solidFill>
              </a:rPr>
              <a:t>o</a:t>
            </a:r>
            <a:r>
              <a:rPr dirty="0" spc="110"/>
              <a:t>sy</a:t>
            </a:r>
            <a:r>
              <a:rPr dirty="0" spc="110">
                <a:solidFill>
                  <a:srgbClr val="26316F"/>
                </a:solidFill>
              </a:rPr>
              <a:t>s</a:t>
            </a:r>
            <a:r>
              <a:rPr dirty="0" spc="110"/>
              <a:t>te</a:t>
            </a:r>
            <a:r>
              <a:rPr dirty="0" spc="110">
                <a:solidFill>
                  <a:srgbClr val="26316F"/>
                </a:solidFill>
              </a:rPr>
              <a:t>m</a:t>
            </a:r>
            <a:r>
              <a:rPr dirty="0" spc="-25">
                <a:solidFill>
                  <a:srgbClr val="26316F"/>
                </a:solidFill>
              </a:rPr>
              <a:t> </a:t>
            </a:r>
            <a:r>
              <a:rPr dirty="0" spc="130"/>
              <a:t>empo</a:t>
            </a:r>
            <a:r>
              <a:rPr dirty="0" spc="130">
                <a:solidFill>
                  <a:srgbClr val="26316F"/>
                </a:solidFill>
              </a:rPr>
              <a:t>w</a:t>
            </a:r>
            <a:r>
              <a:rPr dirty="0" spc="130"/>
              <a:t>e</a:t>
            </a:r>
            <a:r>
              <a:rPr dirty="0" spc="130">
                <a:solidFill>
                  <a:srgbClr val="26316F"/>
                </a:solidFill>
              </a:rPr>
              <a:t>r</a:t>
            </a:r>
            <a:r>
              <a:rPr dirty="0" spc="-30">
                <a:solidFill>
                  <a:srgbClr val="26316F"/>
                </a:solidFill>
              </a:rPr>
              <a:t> </a:t>
            </a:r>
            <a:r>
              <a:rPr dirty="0" spc="95">
                <a:solidFill>
                  <a:srgbClr val="26316F"/>
                </a:solidFill>
              </a:rPr>
              <a:t>data</a:t>
            </a:r>
            <a:r>
              <a:rPr dirty="0" spc="-25">
                <a:solidFill>
                  <a:srgbClr val="26316F"/>
                </a:solidFill>
              </a:rPr>
              <a:t> </a:t>
            </a:r>
            <a:r>
              <a:rPr dirty="0" spc="75">
                <a:solidFill>
                  <a:srgbClr val="26316F"/>
                </a:solidFill>
              </a:rPr>
              <a:t>sc</a:t>
            </a:r>
            <a:r>
              <a:rPr dirty="0" spc="75"/>
              <a:t>ien</a:t>
            </a:r>
            <a:r>
              <a:rPr dirty="0" spc="75">
                <a:solidFill>
                  <a:srgbClr val="26316F"/>
                </a:solidFill>
              </a:rPr>
              <a:t>t</a:t>
            </a:r>
            <a:r>
              <a:rPr dirty="0" spc="75"/>
              <a:t>i</a:t>
            </a:r>
            <a:r>
              <a:rPr dirty="0" spc="75">
                <a:solidFill>
                  <a:srgbClr val="26316F"/>
                </a:solidFill>
              </a:rPr>
              <a:t>s</a:t>
            </a:r>
            <a:r>
              <a:rPr dirty="0" spc="75"/>
              <a:t>ts </a:t>
            </a:r>
            <a:r>
              <a:rPr dirty="0" spc="-955"/>
              <a:t> </a:t>
            </a:r>
            <a:r>
              <a:rPr dirty="0" spc="60">
                <a:solidFill>
                  <a:srgbClr val="26316F"/>
                </a:solidFill>
              </a:rPr>
              <a:t>t</a:t>
            </a:r>
            <a:r>
              <a:rPr dirty="0" spc="60"/>
              <a:t>o </a:t>
            </a:r>
            <a:r>
              <a:rPr dirty="0" spc="105">
                <a:solidFill>
                  <a:srgbClr val="26316F"/>
                </a:solidFill>
              </a:rPr>
              <a:t>t</a:t>
            </a:r>
            <a:r>
              <a:rPr dirty="0" spc="105"/>
              <a:t>ackl</a:t>
            </a:r>
            <a:r>
              <a:rPr dirty="0" spc="105">
                <a:solidFill>
                  <a:srgbClr val="26316F"/>
                </a:solidFill>
              </a:rPr>
              <a:t>e </a:t>
            </a:r>
            <a:r>
              <a:rPr dirty="0" spc="120">
                <a:solidFill>
                  <a:srgbClr val="26316F"/>
                </a:solidFill>
              </a:rPr>
              <a:t>com</a:t>
            </a:r>
            <a:r>
              <a:rPr dirty="0" spc="120"/>
              <a:t>pl</a:t>
            </a:r>
            <a:r>
              <a:rPr dirty="0" spc="120">
                <a:solidFill>
                  <a:srgbClr val="26316F"/>
                </a:solidFill>
              </a:rPr>
              <a:t>ex p</a:t>
            </a:r>
            <a:r>
              <a:rPr dirty="0" spc="120"/>
              <a:t>ro</a:t>
            </a:r>
            <a:r>
              <a:rPr dirty="0" spc="120">
                <a:solidFill>
                  <a:srgbClr val="26316F"/>
                </a:solidFill>
              </a:rPr>
              <a:t>b</a:t>
            </a:r>
            <a:r>
              <a:rPr dirty="0" spc="120"/>
              <a:t>lems </a:t>
            </a:r>
            <a:r>
              <a:rPr dirty="0" spc="150">
                <a:solidFill>
                  <a:srgbClr val="26316F"/>
                </a:solidFill>
              </a:rPr>
              <a:t>a</a:t>
            </a:r>
            <a:r>
              <a:rPr dirty="0" spc="150"/>
              <a:t>nd </a:t>
            </a:r>
            <a:r>
              <a:rPr dirty="0" spc="60"/>
              <a:t>d</a:t>
            </a:r>
            <a:r>
              <a:rPr dirty="0" spc="60">
                <a:solidFill>
                  <a:srgbClr val="26316F"/>
                </a:solidFill>
              </a:rPr>
              <a:t>r</a:t>
            </a:r>
            <a:r>
              <a:rPr dirty="0" spc="60"/>
              <a:t>i</a:t>
            </a:r>
            <a:r>
              <a:rPr dirty="0" spc="60">
                <a:solidFill>
                  <a:srgbClr val="26316F"/>
                </a:solidFill>
              </a:rPr>
              <a:t>v</a:t>
            </a:r>
            <a:r>
              <a:rPr dirty="0" spc="60"/>
              <a:t>e </a:t>
            </a:r>
            <a:r>
              <a:rPr dirty="0" spc="130"/>
              <a:t>ad</a:t>
            </a:r>
            <a:r>
              <a:rPr dirty="0" spc="130">
                <a:solidFill>
                  <a:srgbClr val="26316F"/>
                </a:solidFill>
              </a:rPr>
              <a:t>v</a:t>
            </a:r>
            <a:r>
              <a:rPr dirty="0" spc="130"/>
              <a:t>an</a:t>
            </a:r>
            <a:r>
              <a:rPr dirty="0" spc="130">
                <a:solidFill>
                  <a:srgbClr val="26316F"/>
                </a:solidFill>
              </a:rPr>
              <a:t>c</a:t>
            </a:r>
            <a:r>
              <a:rPr dirty="0" spc="130"/>
              <a:t>emen</a:t>
            </a:r>
            <a:r>
              <a:rPr dirty="0" spc="130">
                <a:solidFill>
                  <a:srgbClr val="26316F"/>
                </a:solidFill>
              </a:rPr>
              <a:t>ts </a:t>
            </a:r>
            <a:r>
              <a:rPr dirty="0" spc="135">
                <a:solidFill>
                  <a:srgbClr val="26316F"/>
                </a:solidFill>
              </a:rPr>
              <a:t> </a:t>
            </a:r>
            <a:r>
              <a:rPr dirty="0" spc="85"/>
              <a:t>th</a:t>
            </a:r>
            <a:r>
              <a:rPr dirty="0" spc="85">
                <a:solidFill>
                  <a:srgbClr val="26316F"/>
                </a:solidFill>
              </a:rPr>
              <a:t>a</a:t>
            </a:r>
            <a:r>
              <a:rPr dirty="0" spc="85"/>
              <a:t>t </a:t>
            </a:r>
            <a:r>
              <a:rPr dirty="0" spc="120"/>
              <a:t>s</a:t>
            </a:r>
            <a:r>
              <a:rPr dirty="0" spc="120">
                <a:solidFill>
                  <a:srgbClr val="26316F"/>
                </a:solidFill>
              </a:rPr>
              <a:t>h</a:t>
            </a:r>
            <a:r>
              <a:rPr dirty="0" spc="120"/>
              <a:t>a</a:t>
            </a:r>
            <a:r>
              <a:rPr dirty="0" spc="120">
                <a:solidFill>
                  <a:srgbClr val="26316F"/>
                </a:solidFill>
              </a:rPr>
              <a:t>pe t</a:t>
            </a:r>
            <a:r>
              <a:rPr dirty="0" spc="120"/>
              <a:t>h</a:t>
            </a:r>
            <a:r>
              <a:rPr dirty="0" spc="120">
                <a:solidFill>
                  <a:srgbClr val="26316F"/>
                </a:solidFill>
              </a:rPr>
              <a:t>e </a:t>
            </a:r>
            <a:r>
              <a:rPr dirty="0" spc="40">
                <a:solidFill>
                  <a:srgbClr val="26316F"/>
                </a:solidFill>
              </a:rPr>
              <a:t>f</a:t>
            </a:r>
            <a:r>
              <a:rPr dirty="0" spc="40"/>
              <a:t>u</a:t>
            </a:r>
            <a:r>
              <a:rPr dirty="0" spc="40">
                <a:solidFill>
                  <a:srgbClr val="26316F"/>
                </a:solidFill>
              </a:rPr>
              <a:t>t</a:t>
            </a:r>
            <a:r>
              <a:rPr dirty="0" spc="40"/>
              <a:t>ure</a:t>
            </a:r>
            <a:r>
              <a:rPr dirty="0" spc="40">
                <a:solidFill>
                  <a:srgbClr val="26316F"/>
                </a:solidFill>
              </a:rPr>
              <a:t>. </a:t>
            </a:r>
            <a:r>
              <a:rPr dirty="0" spc="150"/>
              <a:t>As </a:t>
            </a:r>
            <a:r>
              <a:rPr dirty="0" spc="145">
                <a:solidFill>
                  <a:srgbClr val="26316F"/>
                </a:solidFill>
              </a:rPr>
              <a:t>Py</a:t>
            </a:r>
            <a:r>
              <a:rPr dirty="0" spc="145"/>
              <a:t>t</a:t>
            </a:r>
            <a:r>
              <a:rPr dirty="0" spc="145">
                <a:solidFill>
                  <a:srgbClr val="26316F"/>
                </a:solidFill>
              </a:rPr>
              <a:t>h</a:t>
            </a:r>
            <a:r>
              <a:rPr dirty="0" spc="145"/>
              <a:t>on </a:t>
            </a:r>
            <a:r>
              <a:rPr dirty="0" spc="114">
                <a:solidFill>
                  <a:srgbClr val="26316F"/>
                </a:solidFill>
              </a:rPr>
              <a:t>con</a:t>
            </a:r>
            <a:r>
              <a:rPr dirty="0" spc="114"/>
              <a:t>ti</a:t>
            </a:r>
            <a:r>
              <a:rPr dirty="0" spc="114">
                <a:solidFill>
                  <a:srgbClr val="26316F"/>
                </a:solidFill>
              </a:rPr>
              <a:t>nues </a:t>
            </a:r>
            <a:r>
              <a:rPr dirty="0" spc="60">
                <a:solidFill>
                  <a:srgbClr val="26316F"/>
                </a:solidFill>
              </a:rPr>
              <a:t>to </a:t>
            </a:r>
            <a:r>
              <a:rPr dirty="0" spc="25">
                <a:solidFill>
                  <a:srgbClr val="26316F"/>
                </a:solidFill>
              </a:rPr>
              <a:t>evo</a:t>
            </a:r>
            <a:r>
              <a:rPr dirty="0" spc="25"/>
              <a:t>lve, </a:t>
            </a:r>
            <a:r>
              <a:rPr dirty="0" spc="30"/>
              <a:t> </a:t>
            </a:r>
            <a:r>
              <a:rPr dirty="0" spc="110">
                <a:solidFill>
                  <a:srgbClr val="26316F"/>
                </a:solidFill>
              </a:rPr>
              <a:t>we </a:t>
            </a:r>
            <a:r>
              <a:rPr dirty="0" spc="145">
                <a:solidFill>
                  <a:srgbClr val="26316F"/>
                </a:solidFill>
              </a:rPr>
              <a:t>can </a:t>
            </a:r>
            <a:r>
              <a:rPr dirty="0" spc="110"/>
              <a:t>e</a:t>
            </a:r>
            <a:r>
              <a:rPr dirty="0" spc="110">
                <a:solidFill>
                  <a:srgbClr val="26316F"/>
                </a:solidFill>
              </a:rPr>
              <a:t>x</a:t>
            </a:r>
            <a:r>
              <a:rPr dirty="0" spc="110"/>
              <a:t>pec</a:t>
            </a:r>
            <a:r>
              <a:rPr dirty="0" spc="110">
                <a:solidFill>
                  <a:srgbClr val="26316F"/>
                </a:solidFill>
              </a:rPr>
              <a:t>t </a:t>
            </a:r>
            <a:r>
              <a:rPr dirty="0" spc="95"/>
              <a:t>e</a:t>
            </a:r>
            <a:r>
              <a:rPr dirty="0" spc="95">
                <a:solidFill>
                  <a:srgbClr val="26316F"/>
                </a:solidFill>
              </a:rPr>
              <a:t>v</a:t>
            </a:r>
            <a:r>
              <a:rPr dirty="0" spc="95"/>
              <a:t>en </a:t>
            </a:r>
            <a:r>
              <a:rPr dirty="0" spc="130">
                <a:solidFill>
                  <a:srgbClr val="26316F"/>
                </a:solidFill>
              </a:rPr>
              <a:t>m</a:t>
            </a:r>
            <a:r>
              <a:rPr dirty="0" spc="130"/>
              <a:t>o</a:t>
            </a:r>
            <a:r>
              <a:rPr dirty="0" spc="130">
                <a:solidFill>
                  <a:srgbClr val="26316F"/>
                </a:solidFill>
              </a:rPr>
              <a:t>r</a:t>
            </a:r>
            <a:r>
              <a:rPr dirty="0" spc="130"/>
              <a:t>e </a:t>
            </a:r>
            <a:r>
              <a:rPr dirty="0" spc="80"/>
              <a:t>e</a:t>
            </a:r>
            <a:r>
              <a:rPr dirty="0" spc="80">
                <a:solidFill>
                  <a:srgbClr val="26316F"/>
                </a:solidFill>
              </a:rPr>
              <a:t>xc</a:t>
            </a:r>
            <a:r>
              <a:rPr dirty="0" spc="80"/>
              <a:t>i</a:t>
            </a:r>
            <a:r>
              <a:rPr dirty="0" spc="80">
                <a:solidFill>
                  <a:srgbClr val="26316F"/>
                </a:solidFill>
              </a:rPr>
              <a:t>t</a:t>
            </a:r>
            <a:r>
              <a:rPr dirty="0" spc="80"/>
              <a:t>ing </a:t>
            </a:r>
            <a:r>
              <a:rPr dirty="0" spc="65"/>
              <a:t>p</a:t>
            </a:r>
            <a:r>
              <a:rPr dirty="0" spc="65">
                <a:solidFill>
                  <a:srgbClr val="26316F"/>
                </a:solidFill>
              </a:rPr>
              <a:t>ossi</a:t>
            </a:r>
            <a:r>
              <a:rPr dirty="0" spc="65"/>
              <a:t>b</a:t>
            </a:r>
            <a:r>
              <a:rPr dirty="0" spc="65">
                <a:solidFill>
                  <a:srgbClr val="26316F"/>
                </a:solidFill>
              </a:rPr>
              <a:t>i</a:t>
            </a:r>
            <a:r>
              <a:rPr dirty="0" spc="65"/>
              <a:t>li</a:t>
            </a:r>
            <a:r>
              <a:rPr dirty="0" spc="65">
                <a:solidFill>
                  <a:srgbClr val="26316F"/>
                </a:solidFill>
              </a:rPr>
              <a:t>ties </a:t>
            </a:r>
            <a:r>
              <a:rPr dirty="0" spc="150"/>
              <a:t>a</a:t>
            </a:r>
            <a:r>
              <a:rPr dirty="0" spc="150">
                <a:solidFill>
                  <a:srgbClr val="26316F"/>
                </a:solidFill>
              </a:rPr>
              <a:t>nd </a:t>
            </a:r>
            <a:r>
              <a:rPr dirty="0" spc="155">
                <a:solidFill>
                  <a:srgbClr val="26316F"/>
                </a:solidFill>
              </a:rPr>
              <a:t> </a:t>
            </a:r>
            <a:r>
              <a:rPr dirty="0" spc="105"/>
              <a:t>brea</a:t>
            </a:r>
            <a:r>
              <a:rPr dirty="0" spc="105">
                <a:solidFill>
                  <a:srgbClr val="26316F"/>
                </a:solidFill>
              </a:rPr>
              <a:t>kthro</a:t>
            </a:r>
            <a:r>
              <a:rPr dirty="0" spc="105"/>
              <a:t>u</a:t>
            </a:r>
            <a:r>
              <a:rPr dirty="0" spc="105">
                <a:solidFill>
                  <a:srgbClr val="26316F"/>
                </a:solidFill>
              </a:rPr>
              <a:t>g</a:t>
            </a:r>
            <a:r>
              <a:rPr dirty="0" spc="105"/>
              <a:t>hs</a:t>
            </a:r>
            <a:r>
              <a:rPr dirty="0" spc="-35"/>
              <a:t> </a:t>
            </a:r>
            <a:r>
              <a:rPr dirty="0" spc="80">
                <a:solidFill>
                  <a:srgbClr val="26316F"/>
                </a:solidFill>
              </a:rPr>
              <a:t>in</a:t>
            </a:r>
            <a:r>
              <a:rPr dirty="0" spc="-35">
                <a:solidFill>
                  <a:srgbClr val="26316F"/>
                </a:solidFill>
              </a:rPr>
              <a:t> </a:t>
            </a:r>
            <a:r>
              <a:rPr dirty="0" spc="120"/>
              <a:t>t</a:t>
            </a:r>
            <a:r>
              <a:rPr dirty="0" spc="120">
                <a:solidFill>
                  <a:srgbClr val="26316F"/>
                </a:solidFill>
              </a:rPr>
              <a:t>h</a:t>
            </a:r>
            <a:r>
              <a:rPr dirty="0" spc="120"/>
              <a:t>e</a:t>
            </a:r>
            <a:r>
              <a:rPr dirty="0" spc="-35"/>
              <a:t> </a:t>
            </a:r>
            <a:r>
              <a:rPr dirty="0" spc="80">
                <a:solidFill>
                  <a:srgbClr val="26316F"/>
                </a:solidFill>
              </a:rPr>
              <a:t>wo</a:t>
            </a:r>
            <a:r>
              <a:rPr dirty="0" spc="80"/>
              <a:t>rld</a:t>
            </a:r>
            <a:r>
              <a:rPr dirty="0" spc="-35"/>
              <a:t> </a:t>
            </a:r>
            <a:r>
              <a:rPr dirty="0" spc="70"/>
              <a:t>o</a:t>
            </a:r>
            <a:r>
              <a:rPr dirty="0" spc="70">
                <a:solidFill>
                  <a:srgbClr val="26316F"/>
                </a:solidFill>
              </a:rPr>
              <a:t>f</a:t>
            </a:r>
            <a:r>
              <a:rPr dirty="0" spc="-35">
                <a:solidFill>
                  <a:srgbClr val="26316F"/>
                </a:solidFill>
              </a:rPr>
              <a:t> </a:t>
            </a:r>
            <a:r>
              <a:rPr dirty="0" spc="95">
                <a:solidFill>
                  <a:srgbClr val="26316F"/>
                </a:solidFill>
              </a:rPr>
              <a:t>d</a:t>
            </a:r>
            <a:r>
              <a:rPr dirty="0" spc="95"/>
              <a:t>ata</a:t>
            </a:r>
            <a:r>
              <a:rPr dirty="0" spc="-35"/>
              <a:t> </a:t>
            </a:r>
            <a:r>
              <a:rPr dirty="0" spc="85">
                <a:solidFill>
                  <a:srgbClr val="26316F"/>
                </a:solidFill>
              </a:rPr>
              <a:t>s</a:t>
            </a:r>
            <a:r>
              <a:rPr dirty="0" spc="85"/>
              <a:t>c</a:t>
            </a:r>
            <a:r>
              <a:rPr dirty="0" spc="85">
                <a:solidFill>
                  <a:srgbClr val="26316F"/>
                </a:solidFill>
              </a:rPr>
              <a:t>ience.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105">
                <a:solidFill>
                  <a:srgbClr val="FFCE00"/>
                </a:solidFill>
              </a:rPr>
              <a:t>C</a:t>
            </a:r>
            <a:r>
              <a:rPr dirty="0" sz="3500" spc="105">
                <a:solidFill>
                  <a:srgbClr val="FABC00"/>
                </a:solidFill>
              </a:rPr>
              <a:t>O</a:t>
            </a:r>
            <a:r>
              <a:rPr dirty="0" sz="3500" spc="105">
                <a:solidFill>
                  <a:srgbClr val="FFCE00"/>
                </a:solidFill>
              </a:rPr>
              <a:t>NCLUSIO</a:t>
            </a:r>
            <a:r>
              <a:rPr dirty="0" sz="3500" spc="105">
                <a:solidFill>
                  <a:srgbClr val="FABC00"/>
                </a:solidFill>
              </a:rPr>
              <a:t>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2023-10-10T14:29:23Z</dcterms:created>
  <dcterms:modified xsi:type="dcterms:W3CDTF">2023-10-10T14:29:23Z</dcterms:modified>
</cp:coreProperties>
</file>