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58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LOGESHWARI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312214473 /65A430EB07B3DBCBDB645467B8038037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597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57</cp:revision>
  <dcterms:created xsi:type="dcterms:W3CDTF">2024-03-29T15:07:22Z</dcterms:created>
  <dcterms:modified xsi:type="dcterms:W3CDTF">2024-09-02T10:13:21Z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