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4" r:id="rId16"/>
    <p:sldId id="1293" r:id="rId17"/>
    <p:sldId id="1295" r:id="rId18"/>
    <p:sldId id="1308" r:id="rId19"/>
    <p:sldId id="1307" r:id="rId20"/>
    <p:sldId id="1297" r:id="rId21"/>
    <p:sldId id="1288" r:id="rId22"/>
    <p:sldId id="1249" r:id="rId23"/>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5DC06-C522-47BF-BA1C-A8B197C026B8}" v="13" dt="2024-04-09T17:11:53.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ESHWARI V" userId="6c5cdfe004452f26" providerId="LiveId" clId="{2C15DC06-C522-47BF-BA1C-A8B197C026B8}"/>
    <pc:docChg chg="custSel addSld modSld sldOrd">
      <pc:chgData name="LOGESHWARI V" userId="6c5cdfe004452f26" providerId="LiveId" clId="{2C15DC06-C522-47BF-BA1C-A8B197C026B8}" dt="2024-04-09T17:19:13.734" v="323" actId="20577"/>
      <pc:docMkLst>
        <pc:docMk/>
      </pc:docMkLst>
      <pc:sldChg chg="modSp mod">
        <pc:chgData name="LOGESHWARI V" userId="6c5cdfe004452f26" providerId="LiveId" clId="{2C15DC06-C522-47BF-BA1C-A8B197C026B8}" dt="2024-04-09T17:09:58.153" v="270" actId="20577"/>
        <pc:sldMkLst>
          <pc:docMk/>
          <pc:sldMk cId="3042168897" sldId="352"/>
        </pc:sldMkLst>
        <pc:spChg chg="mod">
          <ac:chgData name="LOGESHWARI V" userId="6c5cdfe004452f26" providerId="LiveId" clId="{2C15DC06-C522-47BF-BA1C-A8B197C026B8}" dt="2024-04-09T17:09:58.153" v="270" actId="20577"/>
          <ac:spMkLst>
            <pc:docMk/>
            <pc:sldMk cId="3042168897" sldId="352"/>
            <ac:spMk id="4" creationId="{A6F8FB9D-26BD-FFD4-0D44-2DE325084D08}"/>
          </ac:spMkLst>
        </pc:spChg>
        <pc:spChg chg="mod">
          <ac:chgData name="LOGESHWARI V" userId="6c5cdfe004452f26" providerId="LiveId" clId="{2C15DC06-C522-47BF-BA1C-A8B197C026B8}" dt="2024-04-09T17:09:46.256" v="250" actId="1076"/>
          <ac:spMkLst>
            <pc:docMk/>
            <pc:sldMk cId="3042168897" sldId="352"/>
            <ac:spMk id="5" creationId="{8E1A1726-9856-2BFA-D71C-58F2BBB22B72}"/>
          </ac:spMkLst>
        </pc:spChg>
      </pc:sldChg>
      <pc:sldChg chg="addSp delSp modSp mod">
        <pc:chgData name="LOGESHWARI V" userId="6c5cdfe004452f26" providerId="LiveId" clId="{2C15DC06-C522-47BF-BA1C-A8B197C026B8}" dt="2024-04-09T17:11:53.017" v="280" actId="1076"/>
        <pc:sldMkLst>
          <pc:docMk/>
          <pc:sldMk cId="2018878409" sldId="1288"/>
        </pc:sldMkLst>
        <pc:spChg chg="del mod">
          <ac:chgData name="LOGESHWARI V" userId="6c5cdfe004452f26" providerId="LiveId" clId="{2C15DC06-C522-47BF-BA1C-A8B197C026B8}" dt="2024-04-09T17:11:43.439" v="279" actId="21"/>
          <ac:spMkLst>
            <pc:docMk/>
            <pc:sldMk cId="2018878409" sldId="1288"/>
            <ac:spMk id="3" creationId="{08B0653E-3698-3667-766C-FCF582BB9EEB}"/>
          </ac:spMkLst>
        </pc:spChg>
        <pc:spChg chg="add del">
          <ac:chgData name="LOGESHWARI V" userId="6c5cdfe004452f26" providerId="LiveId" clId="{2C15DC06-C522-47BF-BA1C-A8B197C026B8}" dt="2024-04-09T17:11:11.355" v="273"/>
          <ac:spMkLst>
            <pc:docMk/>
            <pc:sldMk cId="2018878409" sldId="1288"/>
            <ac:spMk id="4" creationId="{643CF544-762E-7B40-AD4F-E75EBD52870E}"/>
          </ac:spMkLst>
        </pc:spChg>
        <pc:spChg chg="add del">
          <ac:chgData name="LOGESHWARI V" userId="6c5cdfe004452f26" providerId="LiveId" clId="{2C15DC06-C522-47BF-BA1C-A8B197C026B8}" dt="2024-04-09T17:11:11.355" v="273"/>
          <ac:spMkLst>
            <pc:docMk/>
            <pc:sldMk cId="2018878409" sldId="1288"/>
            <ac:spMk id="5" creationId="{44126219-B483-6E89-5992-850F4F804431}"/>
          </ac:spMkLst>
        </pc:spChg>
        <pc:spChg chg="add mod">
          <ac:chgData name="LOGESHWARI V" userId="6c5cdfe004452f26" providerId="LiveId" clId="{2C15DC06-C522-47BF-BA1C-A8B197C026B8}" dt="2024-04-09T17:11:53.017" v="280" actId="1076"/>
          <ac:spMkLst>
            <pc:docMk/>
            <pc:sldMk cId="2018878409" sldId="1288"/>
            <ac:spMk id="6" creationId="{BEB6A03D-DC5E-F489-A2BE-24837794DC65}"/>
          </ac:spMkLst>
        </pc:spChg>
        <pc:spChg chg="add mod">
          <ac:chgData name="LOGESHWARI V" userId="6c5cdfe004452f26" providerId="LiveId" clId="{2C15DC06-C522-47BF-BA1C-A8B197C026B8}" dt="2024-04-09T17:11:28.776" v="276" actId="1076"/>
          <ac:spMkLst>
            <pc:docMk/>
            <pc:sldMk cId="2018878409" sldId="1288"/>
            <ac:spMk id="7" creationId="{3640DC16-5A73-7897-0359-321B8430AB45}"/>
          </ac:spMkLst>
        </pc:spChg>
      </pc:sldChg>
      <pc:sldChg chg="modSp mod">
        <pc:chgData name="LOGESHWARI V" userId="6c5cdfe004452f26" providerId="LiveId" clId="{2C15DC06-C522-47BF-BA1C-A8B197C026B8}" dt="2024-04-09T16:58:45.890" v="166" actId="20577"/>
        <pc:sldMkLst>
          <pc:docMk/>
          <pc:sldMk cId="690875432" sldId="1292"/>
        </pc:sldMkLst>
        <pc:spChg chg="mod">
          <ac:chgData name="LOGESHWARI V" userId="6c5cdfe004452f26" providerId="LiveId" clId="{2C15DC06-C522-47BF-BA1C-A8B197C026B8}" dt="2024-04-09T16:58:45.890" v="166" actId="20577"/>
          <ac:spMkLst>
            <pc:docMk/>
            <pc:sldMk cId="690875432" sldId="1292"/>
            <ac:spMk id="2" creationId="{229B7586-5B6F-C8C7-E175-4BE77E8499ED}"/>
          </ac:spMkLst>
        </pc:spChg>
      </pc:sldChg>
      <pc:sldChg chg="addSp delSp modSp mod">
        <pc:chgData name="LOGESHWARI V" userId="6c5cdfe004452f26" providerId="LiveId" clId="{2C15DC06-C522-47BF-BA1C-A8B197C026B8}" dt="2024-04-09T16:58:23.396" v="146" actId="14100"/>
        <pc:sldMkLst>
          <pc:docMk/>
          <pc:sldMk cId="2120792210" sldId="1293"/>
        </pc:sldMkLst>
        <pc:spChg chg="mod">
          <ac:chgData name="LOGESHWARI V" userId="6c5cdfe004452f26" providerId="LiveId" clId="{2C15DC06-C522-47BF-BA1C-A8B197C026B8}" dt="2024-04-09T16:58:20.121" v="144" actId="1076"/>
          <ac:spMkLst>
            <pc:docMk/>
            <pc:sldMk cId="2120792210" sldId="1293"/>
            <ac:spMk id="2" creationId="{21CAF59C-CA47-321D-4366-F7B3EDADF895}"/>
          </ac:spMkLst>
        </pc:spChg>
        <pc:picChg chg="del">
          <ac:chgData name="LOGESHWARI V" userId="6c5cdfe004452f26" providerId="LiveId" clId="{2C15DC06-C522-47BF-BA1C-A8B197C026B8}" dt="2024-04-09T16:56:32.811" v="83" actId="21"/>
          <ac:picMkLst>
            <pc:docMk/>
            <pc:sldMk cId="2120792210" sldId="1293"/>
            <ac:picMk id="5" creationId="{D56029E6-DEEB-A370-F858-CA30C19F7C76}"/>
          </ac:picMkLst>
        </pc:picChg>
        <pc:picChg chg="add mod">
          <ac:chgData name="LOGESHWARI V" userId="6c5cdfe004452f26" providerId="LiveId" clId="{2C15DC06-C522-47BF-BA1C-A8B197C026B8}" dt="2024-04-09T16:58:23.396" v="146" actId="14100"/>
          <ac:picMkLst>
            <pc:docMk/>
            <pc:sldMk cId="2120792210" sldId="1293"/>
            <ac:picMk id="6" creationId="{905299F5-D640-D48B-9E24-400284F01D02}"/>
          </ac:picMkLst>
        </pc:picChg>
      </pc:sldChg>
      <pc:sldChg chg="modSp mod ord">
        <pc:chgData name="LOGESHWARI V" userId="6c5cdfe004452f26" providerId="LiveId" clId="{2C15DC06-C522-47BF-BA1C-A8B197C026B8}" dt="2024-04-09T16:58:33.863" v="150" actId="1076"/>
        <pc:sldMkLst>
          <pc:docMk/>
          <pc:sldMk cId="1072815047" sldId="1294"/>
        </pc:sldMkLst>
        <pc:spChg chg="mod">
          <ac:chgData name="LOGESHWARI V" userId="6c5cdfe004452f26" providerId="LiveId" clId="{2C15DC06-C522-47BF-BA1C-A8B197C026B8}" dt="2024-04-09T16:58:29.514" v="147" actId="1076"/>
          <ac:spMkLst>
            <pc:docMk/>
            <pc:sldMk cId="1072815047" sldId="1294"/>
            <ac:spMk id="2" creationId="{674B10D8-E098-FF8E-C5FA-FA8492007A31}"/>
          </ac:spMkLst>
        </pc:spChg>
        <pc:picChg chg="mod">
          <ac:chgData name="LOGESHWARI V" userId="6c5cdfe004452f26" providerId="LiveId" clId="{2C15DC06-C522-47BF-BA1C-A8B197C026B8}" dt="2024-04-09T16:58:33.863" v="150" actId="1076"/>
          <ac:picMkLst>
            <pc:docMk/>
            <pc:sldMk cId="1072815047" sldId="1294"/>
            <ac:picMk id="7" creationId="{B2291AA3-9B31-4CCA-3D59-C9D3C8AE4639}"/>
          </ac:picMkLst>
        </pc:picChg>
      </pc:sldChg>
      <pc:sldChg chg="addSp delSp modSp mod">
        <pc:chgData name="LOGESHWARI V" userId="6c5cdfe004452f26" providerId="LiveId" clId="{2C15DC06-C522-47BF-BA1C-A8B197C026B8}" dt="2024-04-09T16:58:08.026" v="142" actId="1076"/>
        <pc:sldMkLst>
          <pc:docMk/>
          <pc:sldMk cId="1213150109" sldId="1295"/>
        </pc:sldMkLst>
        <pc:spChg chg="mod">
          <ac:chgData name="LOGESHWARI V" userId="6c5cdfe004452f26" providerId="LiveId" clId="{2C15DC06-C522-47BF-BA1C-A8B197C026B8}" dt="2024-04-09T16:58:05.089" v="141" actId="1076"/>
          <ac:spMkLst>
            <pc:docMk/>
            <pc:sldMk cId="1213150109" sldId="1295"/>
            <ac:spMk id="2" creationId="{D63AD8D6-8C5D-C4E6-9FAF-14FAFF2C65A4}"/>
          </ac:spMkLst>
        </pc:spChg>
        <pc:picChg chg="mod">
          <ac:chgData name="LOGESHWARI V" userId="6c5cdfe004452f26" providerId="LiveId" clId="{2C15DC06-C522-47BF-BA1C-A8B197C026B8}" dt="2024-04-09T16:58:08.026" v="142" actId="1076"/>
          <ac:picMkLst>
            <pc:docMk/>
            <pc:sldMk cId="1213150109" sldId="1295"/>
            <ac:picMk id="5" creationId="{830D0763-DE76-79D2-E02A-76E13C0A7DDB}"/>
          </ac:picMkLst>
        </pc:picChg>
        <pc:picChg chg="add del mod">
          <ac:chgData name="LOGESHWARI V" userId="6c5cdfe004452f26" providerId="LiveId" clId="{2C15DC06-C522-47BF-BA1C-A8B197C026B8}" dt="2024-04-09T16:57:28.429" v="114" actId="21"/>
          <ac:picMkLst>
            <pc:docMk/>
            <pc:sldMk cId="1213150109" sldId="1295"/>
            <ac:picMk id="6" creationId="{9B406C3C-EE5B-6FBA-8889-4AFA3A5E5C8F}"/>
          </ac:picMkLst>
        </pc:picChg>
      </pc:sldChg>
      <pc:sldChg chg="modSp mod">
        <pc:chgData name="LOGESHWARI V" userId="6c5cdfe004452f26" providerId="LiveId" clId="{2C15DC06-C522-47BF-BA1C-A8B197C026B8}" dt="2024-04-09T17:13:37.319" v="290" actId="1076"/>
        <pc:sldMkLst>
          <pc:docMk/>
          <pc:sldMk cId="1323128705" sldId="1297"/>
        </pc:sldMkLst>
        <pc:spChg chg="mod">
          <ac:chgData name="LOGESHWARI V" userId="6c5cdfe004452f26" providerId="LiveId" clId="{2C15DC06-C522-47BF-BA1C-A8B197C026B8}" dt="2024-04-09T17:13:37.319" v="290" actId="1076"/>
          <ac:spMkLst>
            <pc:docMk/>
            <pc:sldMk cId="1323128705" sldId="1297"/>
            <ac:spMk id="8" creationId="{F4C2A4C6-D8C8-878B-DC15-449DA81489B3}"/>
          </ac:spMkLst>
        </pc:spChg>
      </pc:sldChg>
      <pc:sldChg chg="modSp mod">
        <pc:chgData name="LOGESHWARI V" userId="6c5cdfe004452f26" providerId="LiveId" clId="{2C15DC06-C522-47BF-BA1C-A8B197C026B8}" dt="2024-04-09T17:19:13.734" v="323" actId="20577"/>
        <pc:sldMkLst>
          <pc:docMk/>
          <pc:sldMk cId="487481942" sldId="1303"/>
        </pc:sldMkLst>
        <pc:spChg chg="mod">
          <ac:chgData name="LOGESHWARI V" userId="6c5cdfe004452f26" providerId="LiveId" clId="{2C15DC06-C522-47BF-BA1C-A8B197C026B8}" dt="2024-04-09T17:19:13.734" v="323" actId="20577"/>
          <ac:spMkLst>
            <pc:docMk/>
            <pc:sldMk cId="487481942" sldId="1303"/>
            <ac:spMk id="6" creationId="{D17DF9A7-A1B4-0302-CE1E-2FC27BB918DE}"/>
          </ac:spMkLst>
        </pc:spChg>
      </pc:sldChg>
      <pc:sldChg chg="addSp delSp modSp new mod">
        <pc:chgData name="LOGESHWARI V" userId="6c5cdfe004452f26" providerId="LiveId" clId="{2C15DC06-C522-47BF-BA1C-A8B197C026B8}" dt="2024-04-09T16:55:40.944" v="82" actId="1076"/>
        <pc:sldMkLst>
          <pc:docMk/>
          <pc:sldMk cId="1795940655" sldId="1307"/>
        </pc:sldMkLst>
        <pc:spChg chg="mod">
          <ac:chgData name="LOGESHWARI V" userId="6c5cdfe004452f26" providerId="LiveId" clId="{2C15DC06-C522-47BF-BA1C-A8B197C026B8}" dt="2024-04-09T16:55:25.474" v="77" actId="1076"/>
          <ac:spMkLst>
            <pc:docMk/>
            <pc:sldMk cId="1795940655" sldId="1307"/>
            <ac:spMk id="2" creationId="{4E8AE05B-0C5D-B33D-1C42-E10D9839EDCC}"/>
          </ac:spMkLst>
        </pc:spChg>
        <pc:spChg chg="del">
          <ac:chgData name="LOGESHWARI V" userId="6c5cdfe004452f26" providerId="LiveId" clId="{2C15DC06-C522-47BF-BA1C-A8B197C026B8}" dt="2024-04-09T16:55:32.387" v="78" actId="21"/>
          <ac:spMkLst>
            <pc:docMk/>
            <pc:sldMk cId="1795940655" sldId="1307"/>
            <ac:spMk id="3" creationId="{2DD615BD-E9EF-B272-67E0-DE05DEB0A62E}"/>
          </ac:spMkLst>
        </pc:spChg>
        <pc:picChg chg="add mod">
          <ac:chgData name="LOGESHWARI V" userId="6c5cdfe004452f26" providerId="LiveId" clId="{2C15DC06-C522-47BF-BA1C-A8B197C026B8}" dt="2024-04-09T16:55:40.944" v="82" actId="1076"/>
          <ac:picMkLst>
            <pc:docMk/>
            <pc:sldMk cId="1795940655" sldId="1307"/>
            <ac:picMk id="4" creationId="{996EDEE3-2B23-C5B8-1D97-C8827E81FBE4}"/>
          </ac:picMkLst>
        </pc:picChg>
      </pc:sldChg>
      <pc:sldChg chg="addSp delSp modSp new mod">
        <pc:chgData name="LOGESHWARI V" userId="6c5cdfe004452f26" providerId="LiveId" clId="{2C15DC06-C522-47BF-BA1C-A8B197C026B8}" dt="2024-04-09T17:00:08.922" v="232" actId="1076"/>
        <pc:sldMkLst>
          <pc:docMk/>
          <pc:sldMk cId="1867270190" sldId="1308"/>
        </pc:sldMkLst>
        <pc:spChg chg="mod">
          <ac:chgData name="LOGESHWARI V" userId="6c5cdfe004452f26" providerId="LiveId" clId="{2C15DC06-C522-47BF-BA1C-A8B197C026B8}" dt="2024-04-09T16:59:47.643" v="224" actId="14100"/>
          <ac:spMkLst>
            <pc:docMk/>
            <pc:sldMk cId="1867270190" sldId="1308"/>
            <ac:spMk id="2" creationId="{42BCFAAA-AFCE-EB61-5D96-9AE1E19304B8}"/>
          </ac:spMkLst>
        </pc:spChg>
        <pc:spChg chg="del">
          <ac:chgData name="LOGESHWARI V" userId="6c5cdfe004452f26" providerId="LiveId" clId="{2C15DC06-C522-47BF-BA1C-A8B197C026B8}" dt="2024-04-09T17:00:00.936" v="228" actId="21"/>
          <ac:spMkLst>
            <pc:docMk/>
            <pc:sldMk cId="1867270190" sldId="1308"/>
            <ac:spMk id="3" creationId="{4D226A78-1D9A-DBF3-6C9F-527B28A598C9}"/>
          </ac:spMkLst>
        </pc:spChg>
        <pc:picChg chg="add mod">
          <ac:chgData name="LOGESHWARI V" userId="6c5cdfe004452f26" providerId="LiveId" clId="{2C15DC06-C522-47BF-BA1C-A8B197C026B8}" dt="2024-04-09T17:00:08.922" v="232" actId="1076"/>
          <ac:picMkLst>
            <pc:docMk/>
            <pc:sldMk cId="1867270190" sldId="1308"/>
            <ac:picMk id="5" creationId="{17D91A9E-487D-B4B3-AED0-F5E16004F7C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504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LOGESHWARI.V</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au510421104053</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a:extLst>
              <a:ext uri="{FF2B5EF4-FFF2-40B4-BE49-F238E27FC236}">
                <a16:creationId xmlns:a16="http://schemas.microsoft.com/office/drawing/2014/main" id="{4CF2BD2E-4610-12C7-6264-4CBB08483B28}"/>
              </a:ext>
            </a:extLst>
          </p:cNvPr>
          <p:cNvPicPr>
            <a:picLocks noChangeAspect="1"/>
          </p:cNvPicPr>
          <p:nvPr/>
        </p:nvPicPr>
        <p:blipFill>
          <a:blip r:embed="rId2"/>
          <a:stretch>
            <a:fillRect/>
          </a:stretch>
        </p:blipFill>
        <p:spPr>
          <a:xfrm>
            <a:off x="1483112" y="1140677"/>
            <a:ext cx="6177776" cy="347499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71707"/>
            <a:ext cx="7886430" cy="632649"/>
          </a:xfrm>
        </p:spPr>
        <p:txBody>
          <a:bodyPr/>
          <a:lstStyle/>
          <a:p>
            <a:pPr algn="ctr"/>
            <a:r>
              <a:rPr lang="en-US" b="1" dirty="0"/>
              <a:t>Finding the bus-Page</a:t>
            </a:r>
          </a:p>
        </p:txBody>
      </p:sp>
      <p:pic>
        <p:nvPicPr>
          <p:cNvPr id="7" name="Picture 6">
            <a:extLst>
              <a:ext uri="{FF2B5EF4-FFF2-40B4-BE49-F238E27FC236}">
                <a16:creationId xmlns:a16="http://schemas.microsoft.com/office/drawing/2014/main" id="{B2291AA3-9B31-4CCA-3D59-C9D3C8AE4639}"/>
              </a:ext>
            </a:extLst>
          </p:cNvPr>
          <p:cNvPicPr>
            <a:picLocks noChangeAspect="1"/>
          </p:cNvPicPr>
          <p:nvPr/>
        </p:nvPicPr>
        <p:blipFill>
          <a:blip r:embed="rId2"/>
          <a:stretch>
            <a:fillRect/>
          </a:stretch>
        </p:blipFill>
        <p:spPr>
          <a:xfrm>
            <a:off x="1300975" y="923510"/>
            <a:ext cx="6757639" cy="380117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554219" y="361497"/>
            <a:ext cx="7886430" cy="666517"/>
          </a:xfrm>
        </p:spPr>
        <p:txBody>
          <a:bodyPr/>
          <a:lstStyle/>
          <a:p>
            <a:pPr algn="ctr"/>
            <a:r>
              <a:rPr lang="en-US" b="1" dirty="0"/>
              <a:t>Service page</a:t>
            </a:r>
          </a:p>
        </p:txBody>
      </p:sp>
      <p:pic>
        <p:nvPicPr>
          <p:cNvPr id="6" name="Picture 5">
            <a:extLst>
              <a:ext uri="{FF2B5EF4-FFF2-40B4-BE49-F238E27FC236}">
                <a16:creationId xmlns:a16="http://schemas.microsoft.com/office/drawing/2014/main" id="{905299F5-D640-D48B-9E24-400284F01D02}"/>
              </a:ext>
            </a:extLst>
          </p:cNvPr>
          <p:cNvPicPr>
            <a:picLocks noChangeAspect="1"/>
          </p:cNvPicPr>
          <p:nvPr/>
        </p:nvPicPr>
        <p:blipFill>
          <a:blip r:embed="rId2"/>
          <a:stretch>
            <a:fillRect/>
          </a:stretch>
        </p:blipFill>
        <p:spPr>
          <a:xfrm>
            <a:off x="1241502" y="840059"/>
            <a:ext cx="6738514" cy="379276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785" y="346100"/>
            <a:ext cx="7886430" cy="624183"/>
          </a:xfrm>
        </p:spPr>
        <p:txBody>
          <a:bodyPr/>
          <a:lstStyle/>
          <a:p>
            <a:pPr algn="ctr"/>
            <a:r>
              <a:rPr lang="en-US" b="1" dirty="0"/>
              <a:t>Department page</a:t>
            </a:r>
          </a:p>
        </p:txBody>
      </p:sp>
      <p:pic>
        <p:nvPicPr>
          <p:cNvPr id="5" name="Picture 4">
            <a:extLst>
              <a:ext uri="{FF2B5EF4-FFF2-40B4-BE49-F238E27FC236}">
                <a16:creationId xmlns:a16="http://schemas.microsoft.com/office/drawing/2014/main" id="{830D0763-DE76-79D2-E02A-76E13C0A7DDB}"/>
              </a:ext>
            </a:extLst>
          </p:cNvPr>
          <p:cNvPicPr>
            <a:picLocks noChangeAspect="1"/>
          </p:cNvPicPr>
          <p:nvPr/>
        </p:nvPicPr>
        <p:blipFill>
          <a:blip r:embed="rId3"/>
          <a:stretch>
            <a:fillRect/>
          </a:stretch>
        </p:blipFill>
        <p:spPr>
          <a:xfrm>
            <a:off x="999556" y="970283"/>
            <a:ext cx="6702220" cy="377855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FAAA-AFCE-EB61-5D96-9AE1E19304B8}"/>
              </a:ext>
            </a:extLst>
          </p:cNvPr>
          <p:cNvSpPr>
            <a:spLocks noGrp="1"/>
          </p:cNvSpPr>
          <p:nvPr>
            <p:ph type="title"/>
          </p:nvPr>
        </p:nvSpPr>
        <p:spPr>
          <a:xfrm>
            <a:off x="2271506" y="209520"/>
            <a:ext cx="2434309" cy="993870"/>
          </a:xfrm>
        </p:spPr>
        <p:txBody>
          <a:bodyPr/>
          <a:lstStyle/>
          <a:p>
            <a:r>
              <a:rPr lang="en-IN" dirty="0"/>
              <a:t>Service page (modification)</a:t>
            </a:r>
          </a:p>
        </p:txBody>
      </p:sp>
      <p:pic>
        <p:nvPicPr>
          <p:cNvPr id="5" name="Picture 4">
            <a:extLst>
              <a:ext uri="{FF2B5EF4-FFF2-40B4-BE49-F238E27FC236}">
                <a16:creationId xmlns:a16="http://schemas.microsoft.com/office/drawing/2014/main" id="{17D91A9E-487D-B4B3-AED0-F5E16004F7C0}"/>
              </a:ext>
            </a:extLst>
          </p:cNvPr>
          <p:cNvPicPr>
            <a:picLocks noChangeAspect="1"/>
          </p:cNvPicPr>
          <p:nvPr/>
        </p:nvPicPr>
        <p:blipFill>
          <a:blip r:embed="rId2"/>
          <a:stretch>
            <a:fillRect/>
          </a:stretch>
        </p:blipFill>
        <p:spPr>
          <a:xfrm>
            <a:off x="957352" y="966439"/>
            <a:ext cx="6857587" cy="3857393"/>
          </a:xfrm>
          <a:prstGeom prst="rect">
            <a:avLst/>
          </a:prstGeom>
        </p:spPr>
      </p:pic>
    </p:spTree>
    <p:extLst>
      <p:ext uri="{BB962C8B-B14F-4D97-AF65-F5344CB8AC3E}">
        <p14:creationId xmlns:p14="http://schemas.microsoft.com/office/powerpoint/2010/main" val="186727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E05B-0C5D-B33D-1C42-E10D9839EDCC}"/>
              </a:ext>
            </a:extLst>
          </p:cNvPr>
          <p:cNvSpPr>
            <a:spLocks noGrp="1"/>
          </p:cNvSpPr>
          <p:nvPr>
            <p:ph type="title"/>
          </p:nvPr>
        </p:nvSpPr>
        <p:spPr>
          <a:xfrm>
            <a:off x="457110" y="451257"/>
            <a:ext cx="3229762" cy="752133"/>
          </a:xfrm>
        </p:spPr>
        <p:txBody>
          <a:bodyPr/>
          <a:lstStyle/>
          <a:p>
            <a:r>
              <a:rPr lang="en-IN" dirty="0"/>
              <a:t>Account created and bus is reserved</a:t>
            </a:r>
          </a:p>
        </p:txBody>
      </p:sp>
      <p:pic>
        <p:nvPicPr>
          <p:cNvPr id="4" name="Picture 3">
            <a:extLst>
              <a:ext uri="{FF2B5EF4-FFF2-40B4-BE49-F238E27FC236}">
                <a16:creationId xmlns:a16="http://schemas.microsoft.com/office/drawing/2014/main" id="{996EDEE3-2B23-C5B8-1D97-C8827E81FBE4}"/>
              </a:ext>
            </a:extLst>
          </p:cNvPr>
          <p:cNvPicPr>
            <a:picLocks noChangeAspect="1"/>
          </p:cNvPicPr>
          <p:nvPr/>
        </p:nvPicPr>
        <p:blipFill>
          <a:blip r:embed="rId2"/>
          <a:stretch>
            <a:fillRect/>
          </a:stretch>
        </p:blipFill>
        <p:spPr>
          <a:xfrm>
            <a:off x="1189838" y="1091878"/>
            <a:ext cx="6296722" cy="3541906"/>
          </a:xfrm>
          <a:prstGeom prst="rect">
            <a:avLst/>
          </a:prstGeom>
        </p:spPr>
      </p:pic>
    </p:spTree>
    <p:extLst>
      <p:ext uri="{BB962C8B-B14F-4D97-AF65-F5344CB8AC3E}">
        <p14:creationId xmlns:p14="http://schemas.microsoft.com/office/powerpoint/2010/main" val="179594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727631" y="2141113"/>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Blockchain Integration for Security and Transparency</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US" b="1" i="0" dirty="0">
                <a:solidFill>
                  <a:srgbClr val="0D0D0D"/>
                </a:solidFill>
                <a:effectLst/>
                <a:latin typeface="Söhne"/>
              </a:rPr>
              <a:t>Voice-Activated Booking and Customer Support</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BEB6A03D-DC5E-F489-A2BE-24837794DC65}"/>
              </a:ext>
            </a:extLst>
          </p:cNvPr>
          <p:cNvSpPr>
            <a:spLocks noChangeArrowheads="1"/>
          </p:cNvSpPr>
          <p:nvPr/>
        </p:nvSpPr>
        <p:spPr bwMode="auto">
          <a:xfrm>
            <a:off x="358140" y="1444319"/>
            <a:ext cx="8785860" cy="2103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conclusion, the Bus Reservation System represents a significant advancement in the management of bus transportation, offering enhanced convenience for passengers and improved operational efficiency for service providers. Through its innovative features and user-centric design, the BRS aims to revolutionize the way bus travel is managed and experienced, ultimately contributing to a more sustainable and connected transportation ecosystem.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640DC16-5A73-7897-0359-321B8430AB45}"/>
              </a:ext>
            </a:extLst>
          </p:cNvPr>
          <p:cNvSpPr>
            <a:spLocks noChangeArrowheads="1"/>
          </p:cNvSpPr>
          <p:nvPr/>
        </p:nvSpPr>
        <p:spPr bwMode="auto">
          <a:xfrm>
            <a:off x="-114300" y="1859280"/>
            <a:ext cx="29098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Google,Youtube</a:t>
            </a:r>
            <a:r>
              <a:rPr lang="en-IN" sz="1000" dirty="0">
                <a:solidFill>
                  <a:schemeClr val="tx1"/>
                </a:solidFill>
              </a:rPr>
              <a:t> and </a:t>
            </a:r>
            <a:r>
              <a:rPr lang="en-IN" sz="1000" dirty="0" err="1">
                <a:solidFill>
                  <a:schemeClr val="tx1"/>
                </a:solidFill>
              </a:rPr>
              <a:t>ChatGPT</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138652" y="1272050"/>
            <a:ext cx="8797192" cy="289310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The Bus Reservation System (BRS) is an integral component of modern transportation management, aimed at facilitating seamless travel experiences for passengers while optimizing operational efficiency for service providers. This abstract presents an overview of the key functionalities and benefits of the proposed BRS.</a:t>
            </a:r>
          </a:p>
          <a:p>
            <a:pPr algn="l"/>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 BRS is designed to offer a user-friendly interface for both passengers and administrators, enabling easy booking, modification, and cancellation of bus tickets. Through an intuitive online platform and mobile application, passengers can search for available routes, select preferred seats, and make secure payments, thereby eliminating the need for physical ticketing counters and reducing queuing times.</a:t>
            </a:r>
          </a:p>
          <a:p>
            <a:pPr algn="l"/>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Additionally, the BRS provides comprehensive reporting and analytics functionalities for administrators, offering insights into booking trends, occupancy rates, and revenue generation. By leveraging data-driven decision-making, operators can adjust pricing strategies, allocate resources effectively, and enhance overall operational performance.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3574294"/>
            <a:ext cx="9005347"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D0D0D"/>
                </a:solidFill>
                <a:effectLst/>
                <a:latin typeface="Söhne"/>
              </a:rPr>
              <a:t>The project deliverables of a Bus Reservation System (BRS) typically include a range of components and outputs that collectively contribute to the successful development, deployment, and operation of the system. Here are the key </a:t>
            </a:r>
            <a:r>
              <a:rPr lang="en-US" sz="1600" b="0" i="0">
                <a:solidFill>
                  <a:srgbClr val="0D0D0D"/>
                </a:solidFill>
                <a:effectLst/>
                <a:latin typeface="Söhne"/>
              </a:rPr>
              <a:t>deliverables: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System Requirements Documentation</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System Design Documentation</a:t>
            </a:r>
            <a:endParaRPr lang="en-IN" dirty="0">
              <a:solidFill>
                <a:srgbClr val="0D0D0D"/>
              </a:solidFill>
              <a:latin typeface="Söhne"/>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User Interface Prototypes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Database Schema</a:t>
            </a:r>
            <a:endParaRPr lang="en-IN" dirty="0">
              <a:solidFill>
                <a:srgbClr val="0D0D0D"/>
              </a:solidFill>
              <a:latin typeface="Söhne"/>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Booking System</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Admin Panel</a:t>
            </a:r>
            <a:endParaRPr lang="en-IN" dirty="0">
              <a:solidFill>
                <a:srgbClr val="0D0D0D"/>
              </a:solidFill>
              <a:latin typeface="Söhne"/>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US" i="0" dirty="0">
                <a:solidFill>
                  <a:srgbClr val="0D0D0D"/>
                </a:solidFill>
                <a:effectLst/>
                <a:latin typeface="Söhne"/>
              </a:rPr>
              <a:t>Bus Tracking and Management Features</a:t>
            </a:r>
            <a:endParaRPr lang="en-IN" i="0" dirty="0">
              <a:solidFill>
                <a:srgbClr val="0D0D0D"/>
              </a:solidFill>
              <a:effectLst/>
              <a:latin typeface="Söhne"/>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Testing and Quality Assurance</a:t>
            </a:r>
            <a:endParaRPr lang="en-IN" dirty="0">
              <a:solidFill>
                <a:srgbClr val="0D0D0D"/>
              </a:solidFill>
              <a:latin typeface="Söhne"/>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Maintenance and Support Plan</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lang="en-IN" i="0" dirty="0">
                <a:solidFill>
                  <a:srgbClr val="0D0D0D"/>
                </a:solidFill>
                <a:effectLst/>
                <a:latin typeface="Söhne"/>
              </a:rPr>
              <a:t>Project Documentation and Closure</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131</TotalTime>
  <Words>1537</Words>
  <Application>Microsoft Office PowerPoint</Application>
  <PresentationFormat>On-screen Show (16:9)</PresentationFormat>
  <Paragraphs>109</Paragraphs>
  <Slides>19</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Finding the bus-Page</vt:lpstr>
      <vt:lpstr>Service page</vt:lpstr>
      <vt:lpstr>Department page</vt:lpstr>
      <vt:lpstr>Service page (modification)</vt:lpstr>
      <vt:lpstr>Account created and bus is reserved</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LOGESHWARI V</cp:lastModifiedBy>
  <cp:revision>9</cp:revision>
  <dcterms:modified xsi:type="dcterms:W3CDTF">2024-04-09T17:19:15Z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