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72" r:id="rId1"/>
  </p:sldMasterIdLst>
  <p:notesMasterIdLst>
    <p:notesMasterId r:id="rId2"/>
  </p:notesMasterIdLst>
  <p:sldIdLst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20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.</a:t>
            </a:r>
            <a:r>
              <a:rPr dirty="0" sz="2400" lang="en-US"/>
              <a:t>L</a:t>
            </a:r>
            <a:r>
              <a:rPr dirty="0" sz="2400" lang="en-US"/>
              <a:t>O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W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I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REGISTER NO AND NMID: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t</a:t>
            </a:r>
            <a:r>
              <a:rPr dirty="0" sz="2400" lang="en-US"/>
              <a:t>v</a:t>
            </a:r>
            <a:r>
              <a:rPr dirty="0" sz="2400" lang="en-US"/>
              <a:t>u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u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7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t</a:t>
            </a:r>
            <a:r>
              <a:rPr dirty="0" sz="2400" lang="en-US"/>
              <a:t>v</a:t>
            </a:r>
            <a:r>
              <a:rPr dirty="0" sz="2400" lang="en-US"/>
              <a:t>u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u</a:t>
            </a:r>
            <a:r>
              <a:rPr dirty="0" sz="2400" lang="en-US"/>
              <a:t>1</a:t>
            </a:r>
            <a:r>
              <a:rPr dirty="0" sz="2400" lang="en-US"/>
              <a:t>8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7</a:t>
            </a:r>
            <a:r>
              <a:rPr dirty="0" sz="2400" lang="en-US"/>
              <a:t>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PUTER </a:t>
            </a:r>
            <a:r>
              <a:rPr dirty="0" sz="2400" lang="en-US"/>
              <a:t>S</a:t>
            </a:r>
            <a:r>
              <a:rPr dirty="0" sz="2400" lang="en-US"/>
              <a:t>CIENCE 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MUGA </a:t>
            </a:r>
            <a:r>
              <a:rPr dirty="0" sz="2400" lang="en-US"/>
              <a:t>I</a:t>
            </a:r>
            <a:r>
              <a:rPr dirty="0" sz="2400" lang="en-US"/>
              <a:t>N</a:t>
            </a:r>
            <a:r>
              <a:rPr dirty="0" sz="2400" lang="en-US"/>
              <a:t>D</a:t>
            </a:r>
            <a:r>
              <a:rPr dirty="0" sz="2400" lang="en-US"/>
              <a:t>U</a:t>
            </a:r>
            <a:r>
              <a:rPr dirty="0" sz="2400" lang="en-US"/>
              <a:t>S</a:t>
            </a:r>
            <a:r>
              <a:rPr dirty="0" sz="2400" lang="en-US"/>
              <a:t>T</a:t>
            </a:r>
            <a:r>
              <a:rPr dirty="0" sz="2400" lang="en-US"/>
              <a:t>R</a:t>
            </a:r>
            <a:r>
              <a:rPr dirty="0" sz="2400" lang="en-US"/>
              <a:t>IES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D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IENCE </a:t>
            </a:r>
            <a:r>
              <a:rPr dirty="0" sz="2400" lang="en-US"/>
              <a:t>COLLEGE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2302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br>
              <a:rPr dirty="0" sz="4250" lang="en-US" spc="15"/>
            </a:br>
            <a:r>
              <a:rPr dirty="0" sz="4250" lang="en-US" spc="15"/>
              <a:t>1</a:t>
            </a:r>
            <a:r>
              <a:rPr dirty="0" sz="4250" lang="en-US" spc="15"/>
              <a:t>.</a:t>
            </a:r>
            <a:r>
              <a:rPr dirty="0" sz="4250" lang="en-US" spc="15"/>
              <a:t>s</a:t>
            </a:r>
            <a:r>
              <a:rPr dirty="0" sz="4250" lang="en-US" spc="15"/>
              <a:t>h</a:t>
            </a:r>
            <a:r>
              <a:rPr dirty="0" sz="4250" lang="en-US" spc="15"/>
              <a:t>o</a:t>
            </a:r>
            <a:r>
              <a:rPr dirty="0" sz="4250" lang="en-US" spc="15"/>
              <a:t>w</a:t>
            </a:r>
            <a:r>
              <a:rPr dirty="0" sz="4250" lang="en-US" spc="15"/>
              <a:t>s</a:t>
            </a:r>
            <a:r>
              <a:rPr dirty="0" sz="4250" lang="en-US" spc="15"/>
              <a:t> </a:t>
            </a:r>
            <a:r>
              <a:rPr dirty="0" sz="4250" lang="en-US" spc="15"/>
              <a:t>o</a:t>
            </a:r>
            <a:r>
              <a:rPr dirty="0" sz="4250" lang="en-US" spc="15"/>
              <a:t>u</a:t>
            </a:r>
            <a:r>
              <a:rPr dirty="0" sz="4250" lang="en-US" spc="15"/>
              <a:t>t</a:t>
            </a:r>
            <a:r>
              <a:rPr dirty="0" sz="4250" lang="en-US" spc="15"/>
              <a:t>c</a:t>
            </a:r>
            <a:r>
              <a:rPr dirty="0" sz="4250" lang="en-US" spc="15"/>
              <a:t>o</a:t>
            </a:r>
            <a:r>
              <a:rPr dirty="0" sz="4250" lang="en-US" spc="15"/>
              <a:t>mes </a:t>
            </a:r>
            <a:r>
              <a:rPr dirty="0" sz="4250" lang="en-US" spc="15"/>
              <a:t>of </a:t>
            </a:r>
            <a:r>
              <a:rPr dirty="0" sz="4250" lang="en-US" spc="15"/>
              <a:t>the </a:t>
            </a:r>
            <a:r>
              <a:rPr dirty="0" sz="4250" lang="en-US" spc="15"/>
              <a:t>project </a:t>
            </a:r>
            <a:br>
              <a:rPr dirty="0" sz="4250" lang="en-US" spc="15"/>
            </a:br>
            <a:r>
              <a:rPr dirty="0" sz="4250" lang="en-US" spc="15"/>
              <a:t>2</a:t>
            </a:r>
            <a:r>
              <a:rPr dirty="0" sz="4250" lang="en-US" spc="15"/>
              <a:t>.</a:t>
            </a:r>
            <a:r>
              <a:rPr dirty="0" sz="4250" lang="en-US" spc="15"/>
              <a:t>i</a:t>
            </a:r>
            <a:r>
              <a:rPr dirty="0" sz="4250" lang="en-US" spc="15"/>
              <a:t>n</a:t>
            </a:r>
            <a:r>
              <a:rPr dirty="0" sz="4250" lang="en-US" spc="15"/>
              <a:t>c</a:t>
            </a:r>
            <a:r>
              <a:rPr dirty="0" sz="4250" lang="en-US" spc="15"/>
              <a:t>l</a:t>
            </a:r>
            <a:r>
              <a:rPr dirty="0" sz="4250" lang="en-US" spc="15"/>
              <a:t>u</a:t>
            </a:r>
            <a:r>
              <a:rPr dirty="0" sz="4250" lang="en-US" spc="15"/>
              <a:t>d</a:t>
            </a:r>
            <a:r>
              <a:rPr dirty="0" sz="4250" lang="en-US" spc="15"/>
              <a:t>e</a:t>
            </a:r>
            <a:r>
              <a:rPr dirty="0" sz="4250" lang="en-US" spc="15"/>
              <a:t>s</a:t>
            </a:r>
            <a:r>
              <a:rPr dirty="0" sz="4250" lang="en-US" spc="15"/>
              <a:t> </a:t>
            </a:r>
            <a:r>
              <a:rPr dirty="0" sz="4250" lang="en-US" spc="15"/>
              <a:t>v</a:t>
            </a:r>
            <a:r>
              <a:rPr dirty="0" sz="4250" lang="en-US" spc="15"/>
              <a:t>i</a:t>
            </a:r>
            <a:r>
              <a:rPr dirty="0" sz="4250" lang="en-US" spc="15"/>
              <a:t>s</a:t>
            </a:r>
            <a:r>
              <a:rPr dirty="0" sz="4250" lang="en-US" spc="15"/>
              <a:t>u</a:t>
            </a:r>
            <a:r>
              <a:rPr dirty="0" sz="4250" lang="en-US" spc="15"/>
              <a:t>al </a:t>
            </a:r>
            <a:r>
              <a:rPr dirty="0" sz="4250" lang="en-US" spc="15"/>
              <a:t>l</a:t>
            </a:r>
            <a:r>
              <a:rPr dirty="0" sz="4250" lang="en-US" spc="15"/>
              <a:t>i</a:t>
            </a:r>
            <a:r>
              <a:rPr dirty="0" sz="4250" lang="en-US" spc="15"/>
              <a:t>k</a:t>
            </a:r>
            <a:r>
              <a:rPr dirty="0" sz="4250" lang="en-US" spc="15"/>
              <a:t>e </a:t>
            </a:r>
            <a:r>
              <a:rPr dirty="0" sz="4250" lang="en-US" spc="15"/>
              <a:t>s</a:t>
            </a:r>
            <a:r>
              <a:rPr dirty="0" sz="4250" lang="en-US" spc="15"/>
              <a:t>c</a:t>
            </a:r>
            <a:r>
              <a:rPr dirty="0" sz="4250" lang="en-US" spc="15"/>
              <a:t>r</a:t>
            </a:r>
            <a:r>
              <a:rPr dirty="0" sz="4250" lang="en-US" spc="15"/>
              <a:t>e</a:t>
            </a:r>
            <a:r>
              <a:rPr dirty="0" sz="4250" lang="en-US" spc="15"/>
              <a:t>enshot </a:t>
            </a:r>
            <a:r>
              <a:rPr dirty="0" sz="4250" lang="en-US" spc="15"/>
              <a:t>f</a:t>
            </a:r>
            <a:r>
              <a:rPr dirty="0" sz="4250" lang="en-US" spc="15"/>
              <a:t>or </a:t>
            </a:r>
            <a:r>
              <a:rPr dirty="0" sz="4250" lang="en-US" spc="15"/>
              <a:t>b</a:t>
            </a:r>
            <a:r>
              <a:rPr dirty="0" sz="4250" lang="en-US" spc="15"/>
              <a:t>e</a:t>
            </a:r>
            <a:r>
              <a:rPr dirty="0" sz="4250" lang="en-US" spc="15"/>
              <a:t>t</a:t>
            </a:r>
            <a:r>
              <a:rPr dirty="0" sz="4250" lang="en-US" spc="15"/>
              <a:t>t</a:t>
            </a:r>
            <a:r>
              <a:rPr dirty="0" sz="4250" lang="en-US" spc="15"/>
              <a:t>er </a:t>
            </a:r>
            <a:r>
              <a:rPr dirty="0" sz="4250" lang="en-US" spc="15"/>
              <a:t>understanding 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8788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52965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br>
              <a:rPr dirty="0" lang="en-US"/>
            </a:br>
            <a:r>
              <a:rPr dirty="0" lang="en-US"/>
              <a:t>1</a:t>
            </a:r>
            <a:r>
              <a:rPr dirty="0" lang="en-US"/>
              <a:t>.</a:t>
            </a:r>
            <a:r>
              <a:rPr dirty="0" lang="en-US"/>
              <a:t>s</a:t>
            </a:r>
            <a:r>
              <a:rPr dirty="0" lang="en-US"/>
              <a:t>u</a:t>
            </a:r>
            <a:r>
              <a:rPr dirty="0" lang="en-US"/>
              <a:t>m</a:t>
            </a:r>
            <a:r>
              <a:rPr dirty="0" lang="en-US"/>
              <a:t>m</a:t>
            </a:r>
            <a:r>
              <a:rPr dirty="0" lang="en-US"/>
              <a:t>a</a:t>
            </a:r>
            <a:r>
              <a:rPr dirty="0" lang="en-US"/>
              <a:t>r</a:t>
            </a:r>
            <a:r>
              <a:rPr dirty="0" lang="en-US"/>
              <a:t>i</a:t>
            </a:r>
            <a:r>
              <a:rPr dirty="0" lang="en-US"/>
              <a:t>z</a:t>
            </a:r>
            <a:r>
              <a:rPr dirty="0" lang="en-US"/>
              <a:t>e</a:t>
            </a:r>
            <a:r>
              <a:rPr dirty="0" lang="en-US"/>
              <a:t>d</a:t>
            </a:r>
            <a:r>
              <a:rPr dirty="0" lang="en-US"/>
              <a:t> </a:t>
            </a:r>
            <a:r>
              <a:rPr dirty="0" lang="en-US"/>
              <a:t>the</a:t>
            </a:r>
            <a:r>
              <a:rPr dirty="0" lang="en-US"/>
              <a:t> </a:t>
            </a:r>
            <a:r>
              <a:rPr dirty="0" lang="en-US"/>
              <a:t>p</a:t>
            </a:r>
            <a:r>
              <a:rPr dirty="0" lang="en-US"/>
              <a:t>r</a:t>
            </a:r>
            <a:r>
              <a:rPr dirty="0" lang="en-US"/>
              <a:t>o</a:t>
            </a:r>
            <a:r>
              <a:rPr dirty="0" lang="en-US"/>
              <a:t>ject </a:t>
            </a:r>
            <a:r>
              <a:rPr dirty="0" lang="en-US"/>
              <a:t>f</a:t>
            </a:r>
            <a:r>
              <a:rPr dirty="0" lang="en-US"/>
              <a:t>uture </a:t>
            </a:r>
            <a:r>
              <a:rPr dirty="0" lang="en-US"/>
              <a:t>i</a:t>
            </a:r>
            <a:r>
              <a:rPr dirty="0" lang="en-US"/>
              <a:t>m</a:t>
            </a:r>
            <a:r>
              <a:rPr dirty="0" lang="en-US"/>
              <a:t>p</a:t>
            </a:r>
            <a:r>
              <a:rPr dirty="0" lang="en-US"/>
              <a:t>r</a:t>
            </a:r>
            <a:r>
              <a:rPr dirty="0" lang="en-US"/>
              <a:t>o</a:t>
            </a:r>
            <a:r>
              <a:rPr dirty="0" lang="en-US"/>
              <a:t>vement </a:t>
            </a:r>
            <a:br>
              <a:rPr dirty="0" lang="en-US"/>
            </a:br>
            <a:r>
              <a:rPr dirty="0" lang="en-US"/>
              <a:t>2</a:t>
            </a:r>
            <a:r>
              <a:rPr dirty="0" lang="en-US"/>
              <a:t>.</a:t>
            </a:r>
            <a:r>
              <a:rPr dirty="0" lang="en-US"/>
              <a:t>e</a:t>
            </a:r>
            <a:r>
              <a:rPr dirty="0" lang="en-US"/>
              <a:t>n</a:t>
            </a:r>
            <a:r>
              <a:rPr dirty="0" lang="en-US"/>
              <a:t>a</a:t>
            </a:r>
            <a:r>
              <a:rPr dirty="0" lang="en-US"/>
              <a:t>b</a:t>
            </a:r>
            <a:r>
              <a:rPr dirty="0" lang="en-US"/>
              <a:t>l</a:t>
            </a:r>
            <a:r>
              <a:rPr dirty="0" lang="en-US"/>
              <a:t>e</a:t>
            </a:r>
            <a:r>
              <a:rPr dirty="0" lang="en-US"/>
              <a:t>s</a:t>
            </a:r>
            <a:r>
              <a:rPr dirty="0" lang="en-US"/>
              <a:t> </a:t>
            </a:r>
            <a:r>
              <a:rPr dirty="0" lang="en-US"/>
              <a:t>c</a:t>
            </a:r>
            <a:r>
              <a:rPr dirty="0" lang="en-US"/>
              <a:t>o</a:t>
            </a:r>
            <a:r>
              <a:rPr dirty="0" lang="en-US"/>
              <a:t>l</a:t>
            </a:r>
            <a:r>
              <a:rPr dirty="0" lang="en-US"/>
              <a:t>l</a:t>
            </a:r>
            <a:r>
              <a:rPr dirty="0" lang="en-US"/>
              <a:t>a</a:t>
            </a:r>
            <a:r>
              <a:rPr dirty="0" lang="en-US"/>
              <a:t>b</a:t>
            </a:r>
            <a:r>
              <a:rPr dirty="0" lang="en-US"/>
              <a:t>oration </a:t>
            </a:r>
            <a:r>
              <a:rPr dirty="0" lang="en-US"/>
              <a:t>o</a:t>
            </a:r>
            <a:r>
              <a:rPr dirty="0" lang="en-US"/>
              <a:t>r</a:t>
            </a:r>
            <a:r>
              <a:rPr dirty="0" lang="en-US"/>
              <a:t> </a:t>
            </a:r>
            <a:r>
              <a:rPr dirty="0" lang="en-US"/>
              <a:t>r</a:t>
            </a:r>
            <a:r>
              <a:rPr dirty="0" lang="en-US"/>
              <a:t>e</a:t>
            </a:r>
            <a:r>
              <a:rPr dirty="0" lang="en-US"/>
              <a:t>v</a:t>
            </a:r>
            <a:r>
              <a:rPr dirty="0" lang="en-US"/>
              <a:t>iew </a:t>
            </a:r>
            <a:r>
              <a:rPr dirty="0" lang="en-US"/>
              <a:t>of </a:t>
            </a:r>
            <a:r>
              <a:rPr dirty="0" lang="en-US"/>
              <a:t>the </a:t>
            </a:r>
            <a:r>
              <a:rPr dirty="0" lang="en-US"/>
              <a:t>project 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31280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br>
              <a:rPr dirty="0" sz="4250" lang="en-US" spc="25"/>
            </a:br>
            <a:r>
              <a:rPr dirty="0" sz="4250" lang="en-US" spc="25"/>
              <a:t>P</a:t>
            </a:r>
            <a:r>
              <a:rPr dirty="0" sz="4250" lang="en-US" spc="25"/>
              <a:t>r</a:t>
            </a:r>
            <a:r>
              <a:rPr dirty="0" sz="4250" lang="en-US" spc="25"/>
              <a:t>o</a:t>
            </a:r>
            <a:r>
              <a:rPr dirty="0" sz="4250" lang="en-US" spc="25"/>
              <a:t>j</a:t>
            </a:r>
            <a:r>
              <a:rPr dirty="0" sz="4250" lang="en-US" spc="25"/>
              <a:t>e</a:t>
            </a:r>
            <a:r>
              <a:rPr dirty="0" sz="4250" lang="en-US" spc="25"/>
              <a:t>ct </a:t>
            </a:r>
            <a:r>
              <a:rPr dirty="0" sz="4250" lang="en-US" spc="25"/>
              <a:t>o</a:t>
            </a:r>
            <a:r>
              <a:rPr dirty="0" sz="4250" lang="en-US" spc="25"/>
              <a:t>v</a:t>
            </a:r>
            <a:r>
              <a:rPr dirty="0" sz="4250" lang="en-US" spc="25"/>
              <a:t>e</a:t>
            </a:r>
            <a:r>
              <a:rPr dirty="0" sz="4250" lang="en-US" spc="25"/>
              <a:t>r</a:t>
            </a:r>
            <a:r>
              <a:rPr dirty="0" sz="4250" lang="en-US" spc="25"/>
              <a:t>view </a:t>
            </a:r>
            <a:r>
              <a:rPr dirty="0" sz="4250" lang="en-US" spc="25"/>
              <a:t>&amp;</a:t>
            </a:r>
            <a:r>
              <a:rPr dirty="0" sz="4250" lang="en-US" spc="25"/>
              <a:t> </a:t>
            </a:r>
            <a:r>
              <a:rPr dirty="0" sz="4250" lang="en-US" spc="25"/>
              <a:t>i</a:t>
            </a:r>
            <a:r>
              <a:rPr dirty="0" sz="4250" lang="en-US" spc="25"/>
              <a:t>m</a:t>
            </a:r>
            <a:r>
              <a:rPr dirty="0" sz="4250" lang="en-US" spc="25"/>
              <a:t>p</a:t>
            </a:r>
            <a:r>
              <a:rPr dirty="0" sz="4250" lang="en-US" spc="25"/>
              <a:t>l</a:t>
            </a:r>
            <a:r>
              <a:rPr dirty="0" sz="4250" lang="en-US" spc="25"/>
              <a:t>ementation </a:t>
            </a:r>
            <a:r>
              <a:rPr dirty="0" sz="4250" lang="en-US" spc="25"/>
              <a:t>d</a:t>
            </a:r>
            <a:r>
              <a:rPr dirty="0" sz="4250" lang="en-US" spc="25"/>
              <a:t>e</a:t>
            </a:r>
            <a:r>
              <a:rPr dirty="0" sz="4250" lang="en-US" spc="25"/>
              <a:t>tails 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49949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br>
              <a:rPr dirty="0" sz="4250" lang="en-US" spc="10"/>
            </a:br>
            <a:r>
              <a:rPr dirty="0" sz="4250" lang="en-US" spc="10"/>
              <a:t>1</a:t>
            </a:r>
            <a:r>
              <a:rPr dirty="0" sz="4250" lang="en-US" spc="10"/>
              <a:t>.</a:t>
            </a:r>
            <a:r>
              <a:rPr dirty="0" sz="4250" lang="en-US" spc="10"/>
              <a:t>d</a:t>
            </a:r>
            <a:r>
              <a:rPr dirty="0" sz="4250" lang="en-US" spc="10"/>
              <a:t>e</a:t>
            </a:r>
            <a:r>
              <a:rPr dirty="0" sz="4250" lang="en-US" spc="10"/>
              <a:t>f</a:t>
            </a:r>
            <a:r>
              <a:rPr dirty="0" sz="4250" lang="en-US" spc="10"/>
              <a:t>i</a:t>
            </a:r>
            <a:r>
              <a:rPr dirty="0" sz="4250" lang="en-US" spc="10"/>
              <a:t>n</a:t>
            </a:r>
            <a:r>
              <a:rPr dirty="0" sz="4250" lang="en-US" spc="10"/>
              <a:t>e</a:t>
            </a:r>
            <a:r>
              <a:rPr dirty="0" sz="4250" lang="en-US" spc="10"/>
              <a:t>s</a:t>
            </a:r>
            <a:r>
              <a:rPr dirty="0" sz="4250" lang="en-US" spc="10"/>
              <a:t> 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e</a:t>
            </a:r>
            <a:r>
              <a:rPr dirty="0" sz="4250" lang="en-US" spc="10"/>
              <a:t> </a:t>
            </a:r>
            <a:r>
              <a:rPr dirty="0" sz="4250" lang="en-US" spc="10"/>
              <a:t>p</a:t>
            </a:r>
            <a:r>
              <a:rPr dirty="0" sz="4250" lang="en-US" spc="10"/>
              <a:t>r</a:t>
            </a:r>
            <a:r>
              <a:rPr dirty="0" sz="4250" lang="en-US" spc="10"/>
              <a:t>o</a:t>
            </a:r>
            <a:r>
              <a:rPr dirty="0" sz="4250" lang="en-US" spc="10"/>
              <a:t>blem 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e</a:t>
            </a:r>
            <a:r>
              <a:rPr dirty="0" sz="4250" lang="en-US" spc="10"/>
              <a:t> </a:t>
            </a:r>
            <a:r>
              <a:rPr dirty="0" sz="4250" lang="en-US" spc="10"/>
              <a:t>p</a:t>
            </a:r>
            <a:r>
              <a:rPr dirty="0" sz="4250" lang="en-US" spc="10"/>
              <a:t>r</a:t>
            </a:r>
            <a:r>
              <a:rPr dirty="0" sz="4250" lang="en-US" spc="10"/>
              <a:t>o</a:t>
            </a:r>
            <a:r>
              <a:rPr dirty="0" sz="4250" lang="en-US" spc="10"/>
              <a:t>j</a:t>
            </a:r>
            <a:r>
              <a:rPr dirty="0" sz="4250" lang="en-US" spc="10"/>
              <a:t>ect </a:t>
            </a:r>
            <a:r>
              <a:rPr dirty="0" sz="4250" lang="en-US" spc="10"/>
              <a:t>a</a:t>
            </a:r>
            <a:r>
              <a:rPr dirty="0" sz="4250" lang="en-US" spc="10"/>
              <a:t>i</a:t>
            </a:r>
            <a:r>
              <a:rPr dirty="0" sz="4250" lang="en-US" spc="10"/>
              <a:t>m</a:t>
            </a:r>
            <a:r>
              <a:rPr dirty="0" sz="4250" lang="en-US" spc="10"/>
              <a:t>s </a:t>
            </a:r>
            <a:r>
              <a:rPr dirty="0" sz="4250" lang="en-US" spc="10"/>
              <a:t>to </a:t>
            </a:r>
            <a:r>
              <a:rPr dirty="0" sz="4250" lang="en-US" spc="10"/>
              <a:t>s</a:t>
            </a:r>
            <a:r>
              <a:rPr dirty="0" sz="4250" lang="en-US" spc="10"/>
              <a:t>o</a:t>
            </a:r>
            <a:r>
              <a:rPr dirty="0" sz="4250" lang="en-US" spc="10"/>
              <a:t>l</a:t>
            </a:r>
            <a:r>
              <a:rPr dirty="0" sz="4250" lang="en-US" spc="10"/>
              <a:t>ve </a:t>
            </a:r>
            <a:br>
              <a:rPr dirty="0" sz="4250" lang="en-US" spc="10"/>
            </a:br>
            <a:r>
              <a:rPr dirty="0" sz="4250" lang="en-US" spc="10"/>
              <a:t>2</a:t>
            </a:r>
            <a:r>
              <a:rPr dirty="0" sz="4250" lang="en-US" spc="10"/>
              <a:t>.</a:t>
            </a:r>
            <a:r>
              <a:rPr dirty="0" sz="4250" lang="en-US" spc="10"/>
              <a:t>h</a:t>
            </a:r>
            <a:r>
              <a:rPr dirty="0" sz="4250" lang="en-US" spc="10"/>
              <a:t>i</a:t>
            </a:r>
            <a:r>
              <a:rPr dirty="0" sz="4250" lang="en-US" spc="10"/>
              <a:t>g</a:t>
            </a:r>
            <a:r>
              <a:rPr dirty="0" sz="4250" lang="en-US" spc="10"/>
              <a:t>h</a:t>
            </a:r>
            <a:r>
              <a:rPr dirty="0" sz="4250" lang="en-US" spc="10"/>
              <a:t>l</a:t>
            </a:r>
            <a:r>
              <a:rPr dirty="0" sz="4250" lang="en-US" spc="10"/>
              <a:t>i</a:t>
            </a:r>
            <a:r>
              <a:rPr dirty="0" sz="4250" lang="en-US" spc="10"/>
              <a:t>g</a:t>
            </a:r>
            <a:r>
              <a:rPr dirty="0" sz="4250" lang="en-US" spc="10"/>
              <a:t>h</a:t>
            </a:r>
            <a:r>
              <a:rPr dirty="0" sz="4250" lang="en-US" spc="10"/>
              <a:t>t</a:t>
            </a:r>
            <a:r>
              <a:rPr dirty="0" sz="4250" lang="en-US" spc="10"/>
              <a:t>s</a:t>
            </a:r>
            <a:r>
              <a:rPr dirty="0" sz="4250" lang="en-US" spc="10"/>
              <a:t> </a:t>
            </a:r>
            <a:r>
              <a:rPr dirty="0" sz="4250" lang="en-US" spc="10"/>
              <a:t>t</a:t>
            </a:r>
            <a:r>
              <a:rPr dirty="0" sz="4250" lang="en-US" spc="10"/>
              <a:t>h</a:t>
            </a:r>
            <a:r>
              <a:rPr dirty="0" sz="4250" lang="en-US" spc="10"/>
              <a:t>e</a:t>
            </a:r>
            <a:r>
              <a:rPr dirty="0" sz="4250" lang="en-US" spc="10"/>
              <a:t> </a:t>
            </a:r>
            <a:r>
              <a:rPr dirty="0" sz="4250" lang="en-US" spc="10"/>
              <a:t>n</a:t>
            </a:r>
            <a:r>
              <a:rPr dirty="0" sz="4250" lang="en-US" spc="10"/>
              <a:t>e</a:t>
            </a:r>
            <a:r>
              <a:rPr dirty="0" sz="4250" lang="en-US" spc="10"/>
              <a:t>e</a:t>
            </a:r>
            <a:r>
              <a:rPr dirty="0" sz="4250" lang="en-US" spc="10"/>
              <a:t>d</a:t>
            </a:r>
            <a:r>
              <a:rPr dirty="0" sz="4250" lang="en-US" spc="10"/>
              <a:t> </a:t>
            </a:r>
            <a:r>
              <a:rPr dirty="0" sz="4250" lang="en-US" spc="10"/>
              <a:t>a</a:t>
            </a:r>
            <a:r>
              <a:rPr dirty="0" sz="4250" lang="en-US" spc="10"/>
              <a:t>n</a:t>
            </a:r>
            <a:r>
              <a:rPr dirty="0" sz="4250" lang="en-US" spc="10"/>
              <a:t>d</a:t>
            </a:r>
            <a:r>
              <a:rPr dirty="0" sz="4250" lang="en-US" spc="10"/>
              <a:t> </a:t>
            </a:r>
            <a:r>
              <a:rPr dirty="0" sz="4250" lang="en-US" spc="10"/>
              <a:t>r</a:t>
            </a:r>
            <a:r>
              <a:rPr dirty="0" sz="4250" lang="en-US" spc="10"/>
              <a:t>e</a:t>
            </a:r>
            <a:r>
              <a:rPr dirty="0" sz="4250" lang="en-US" spc="10"/>
              <a:t>l</a:t>
            </a:r>
            <a:r>
              <a:rPr dirty="0" sz="4250" lang="en-US" spc="10"/>
              <a:t>e</a:t>
            </a:r>
            <a:r>
              <a:rPr dirty="0" sz="4250" lang="en-US" spc="10"/>
              <a:t>v</a:t>
            </a:r>
            <a:r>
              <a:rPr dirty="0" sz="4250" lang="en-US" spc="10"/>
              <a:t>a</a:t>
            </a:r>
            <a:r>
              <a:rPr dirty="0" sz="4250" lang="en-US" spc="10"/>
              <a:t>n</a:t>
            </a:r>
            <a:r>
              <a:rPr dirty="0" sz="4250" lang="en-US" spc="10"/>
              <a:t>c</a:t>
            </a:r>
            <a:r>
              <a:rPr dirty="0" sz="4250" lang="en-US" spc="10"/>
              <a:t>e</a:t>
            </a:r>
            <a:r>
              <a:rPr dirty="0" sz="4250" lang="en-US" spc="10"/>
              <a:t> </a:t>
            </a:r>
            <a:r>
              <a:rPr dirty="0" sz="4250" lang="en-US" spc="10"/>
              <a:t>of </a:t>
            </a:r>
            <a:r>
              <a:rPr dirty="0" sz="4250" lang="en-US" spc="10"/>
              <a:t>the </a:t>
            </a:r>
            <a:r>
              <a:rPr dirty="0" sz="4250" lang="en-US" spc="10"/>
              <a:t>p</a:t>
            </a:r>
            <a:r>
              <a:rPr dirty="0" sz="4250" lang="en-US" spc="10"/>
              <a:t>r</a:t>
            </a:r>
            <a:r>
              <a:rPr dirty="0" sz="4250" lang="en-US" spc="10"/>
              <a:t>o</a:t>
            </a:r>
            <a:r>
              <a:rPr dirty="0" sz="4250" lang="en-US" spc="10"/>
              <a:t>ject 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3445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br>
              <a:rPr dirty="0" sz="4250" lang="en-US" spc="-20"/>
            </a:br>
            <a:r>
              <a:rPr dirty="0" sz="4250" lang="en-US" spc="-20"/>
              <a:t>1</a:t>
            </a:r>
            <a:r>
              <a:rPr dirty="0" sz="4250" lang="en-US" spc="-20"/>
              <a:t>.</a:t>
            </a:r>
            <a:r>
              <a:rPr dirty="0" sz="4250" lang="en-US" spc="-20"/>
              <a:t>g</a:t>
            </a:r>
            <a:r>
              <a:rPr dirty="0" sz="4250" lang="en-US" spc="-20"/>
              <a:t>i</a:t>
            </a:r>
            <a:r>
              <a:rPr dirty="0" sz="4250" lang="en-US" spc="-20"/>
              <a:t>v</a:t>
            </a:r>
            <a:r>
              <a:rPr dirty="0" sz="4250" lang="en-US" spc="-20"/>
              <a:t>e</a:t>
            </a:r>
            <a:r>
              <a:rPr dirty="0" sz="4250" lang="en-US" spc="-20"/>
              <a:t>s</a:t>
            </a:r>
            <a:r>
              <a:rPr dirty="0" sz="4250" lang="en-US" spc="-20"/>
              <a:t> </a:t>
            </a:r>
            <a:r>
              <a:rPr dirty="0" sz="4250" lang="en-US" spc="-20"/>
              <a:t>a</a:t>
            </a:r>
            <a:r>
              <a:rPr dirty="0" sz="4250" lang="en-US" spc="-20"/>
              <a:t> </a:t>
            </a:r>
            <a:r>
              <a:rPr dirty="0" sz="4250" lang="en-US" spc="-20"/>
              <a:t>b</a:t>
            </a:r>
            <a:r>
              <a:rPr dirty="0" sz="4250" lang="en-US" spc="-20"/>
              <a:t>r</a:t>
            </a:r>
            <a:r>
              <a:rPr dirty="0" sz="4250" lang="en-US" spc="-20"/>
              <a:t>i</a:t>
            </a:r>
            <a:r>
              <a:rPr dirty="0" sz="4250" lang="en-US" spc="-20"/>
              <a:t>ef </a:t>
            </a:r>
            <a:r>
              <a:rPr dirty="0" sz="4250" lang="en-US" spc="-20"/>
              <a:t>a</a:t>
            </a:r>
            <a:r>
              <a:rPr dirty="0" sz="4250" lang="en-US" spc="-20"/>
              <a:t>b</a:t>
            </a:r>
            <a:r>
              <a:rPr dirty="0" sz="4250" lang="en-US" spc="-20"/>
              <a:t>o</a:t>
            </a:r>
            <a:r>
              <a:rPr dirty="0" sz="4250" lang="en-US" spc="-20"/>
              <a:t>ut </a:t>
            </a:r>
            <a:r>
              <a:rPr dirty="0" sz="4250" lang="en-US" spc="-20"/>
              <a:t>the </a:t>
            </a:r>
            <a:r>
              <a:rPr dirty="0" sz="4250" lang="en-US" spc="-20"/>
              <a:t>project </a:t>
            </a:r>
            <a:r>
              <a:rPr dirty="0" sz="4250" lang="en-US" spc="-20"/>
              <a:t>g</a:t>
            </a:r>
            <a:r>
              <a:rPr dirty="0" sz="4250" lang="en-US" spc="-20"/>
              <a:t>o</a:t>
            </a:r>
            <a:r>
              <a:rPr dirty="0" sz="4250" lang="en-US" spc="-20"/>
              <a:t>a</a:t>
            </a:r>
            <a:r>
              <a:rPr dirty="0" sz="4250" lang="en-US" spc="-20"/>
              <a:t>l</a:t>
            </a:r>
            <a:r>
              <a:rPr dirty="0" sz="4250" lang="en-US" spc="-20"/>
              <a:t>s </a:t>
            </a:r>
            <a:r>
              <a:rPr dirty="0" sz="4250" lang="en-US" spc="-20"/>
              <a:t>a</a:t>
            </a:r>
            <a:r>
              <a:rPr dirty="0" sz="4250" lang="en-US" spc="-20"/>
              <a:t>n</a:t>
            </a:r>
            <a:r>
              <a:rPr dirty="0" sz="4250" lang="en-US" spc="-20"/>
              <a:t>d </a:t>
            </a:r>
            <a:r>
              <a:rPr dirty="0" sz="4250" lang="en-US" spc="-20"/>
              <a:t>o</a:t>
            </a:r>
            <a:r>
              <a:rPr dirty="0" sz="4250" lang="en-US" spc="-20"/>
              <a:t>b</a:t>
            </a:r>
            <a:r>
              <a:rPr dirty="0" sz="4250" lang="en-US" spc="-20"/>
              <a:t>jectives </a:t>
            </a:r>
            <a:br>
              <a:rPr dirty="0" sz="4250" lang="en-US" spc="-20"/>
            </a:br>
            <a:r>
              <a:rPr dirty="0" sz="4250" lang="en-US" spc="-20"/>
              <a:t>2</a:t>
            </a:r>
            <a:r>
              <a:rPr dirty="0" sz="4250" lang="en-US" spc="-20"/>
              <a:t>.</a:t>
            </a:r>
            <a:r>
              <a:rPr dirty="0" sz="4250" lang="en-US" spc="-20"/>
              <a:t>o</a:t>
            </a:r>
            <a:r>
              <a:rPr dirty="0" sz="4250" lang="en-US" spc="-20"/>
              <a:t>u</a:t>
            </a:r>
            <a:r>
              <a:rPr dirty="0" sz="4250" lang="en-US" spc="-20"/>
              <a:t>t</a:t>
            </a:r>
            <a:r>
              <a:rPr dirty="0" sz="4250" lang="en-US" spc="-20"/>
              <a:t>l</a:t>
            </a:r>
            <a:r>
              <a:rPr dirty="0" sz="4250" lang="en-US" spc="-20"/>
              <a:t>i</a:t>
            </a:r>
            <a:r>
              <a:rPr dirty="0" sz="4250" lang="en-US" spc="-20"/>
              <a:t>n</a:t>
            </a:r>
            <a:r>
              <a:rPr dirty="0" sz="4250" lang="en-US" spc="-20"/>
              <a:t>e</a:t>
            </a:r>
            <a:r>
              <a:rPr dirty="0" sz="4250" lang="en-US" spc="-20"/>
              <a:t>s</a:t>
            </a:r>
            <a:r>
              <a:rPr dirty="0" sz="4250" lang="en-US" spc="-20"/>
              <a:t> </a:t>
            </a:r>
            <a:r>
              <a:rPr dirty="0" sz="4250" lang="en-US" spc="-20"/>
              <a:t>t</a:t>
            </a:r>
            <a:r>
              <a:rPr dirty="0" sz="4250" lang="en-US" spc="-20"/>
              <a:t>h</a:t>
            </a:r>
            <a:r>
              <a:rPr dirty="0" sz="4250" lang="en-US" spc="-20"/>
              <a:t>e</a:t>
            </a:r>
            <a:r>
              <a:rPr dirty="0" sz="4250" lang="en-US" spc="-20"/>
              <a:t> </a:t>
            </a:r>
            <a:r>
              <a:rPr dirty="0" sz="4250" lang="en-US" spc="-20"/>
              <a:t>p</a:t>
            </a:r>
            <a:r>
              <a:rPr dirty="0" sz="4250" lang="en-US" spc="-20"/>
              <a:t>r</a:t>
            </a:r>
            <a:r>
              <a:rPr dirty="0" sz="4250" lang="en-US" spc="-20"/>
              <a:t>o</a:t>
            </a:r>
            <a:r>
              <a:rPr dirty="0" sz="4250" lang="en-US" spc="-20"/>
              <a:t>j</a:t>
            </a:r>
            <a:r>
              <a:rPr dirty="0" sz="4250" lang="en-US" spc="-20"/>
              <a:t>ect </a:t>
            </a:r>
            <a:r>
              <a:rPr dirty="0" sz="4250" lang="en-US" spc="-20"/>
              <a:t>s</a:t>
            </a:r>
            <a:r>
              <a:rPr dirty="0" sz="4250" lang="en-US" spc="-20"/>
              <a:t>c</a:t>
            </a:r>
            <a:r>
              <a:rPr dirty="0" sz="4250" lang="en-US" spc="-20"/>
              <a:t>o</a:t>
            </a:r>
            <a:r>
              <a:rPr dirty="0" sz="4250" lang="en-US" spc="-20"/>
              <a:t>pe </a:t>
            </a:r>
            <a:r>
              <a:rPr dirty="0" sz="4250" lang="en-US" spc="-20"/>
              <a:t>and </a:t>
            </a:r>
            <a:r>
              <a:rPr dirty="0" sz="4250" lang="en-US" spc="-20"/>
              <a:t>p</a:t>
            </a:r>
            <a:r>
              <a:rPr dirty="0" sz="4250" lang="en-US" spc="-20"/>
              <a:t>u</a:t>
            </a:r>
            <a:r>
              <a:rPr dirty="0" sz="4250" lang="en-US" spc="-20"/>
              <a:t>r</a:t>
            </a:r>
            <a:r>
              <a:rPr dirty="0" sz="4250" lang="en-US" spc="-20"/>
              <a:t>pose 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2175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br>
              <a:rPr dirty="0" sz="3200" lang="en-US" spc="5"/>
            </a:br>
            <a:r>
              <a:rPr dirty="0" sz="3200" lang="en-US" spc="5"/>
              <a:t>1</a:t>
            </a:r>
            <a:r>
              <a:rPr dirty="0" sz="3200" lang="en-US" spc="5"/>
              <a:t>.</a:t>
            </a:r>
            <a:r>
              <a:rPr dirty="0" sz="3200" lang="en-US" spc="5"/>
              <a:t>i</a:t>
            </a:r>
            <a:r>
              <a:rPr dirty="0" sz="3200" lang="en-US" spc="5"/>
              <a:t>d</a:t>
            </a:r>
            <a:r>
              <a:rPr dirty="0" sz="3200" lang="en-US" spc="5"/>
              <a:t>e</a:t>
            </a:r>
            <a:r>
              <a:rPr dirty="0" sz="3200" lang="en-US" spc="5"/>
              <a:t>n</a:t>
            </a:r>
            <a:r>
              <a:rPr dirty="0" sz="3200" lang="en-US" spc="5"/>
              <a:t>t</a:t>
            </a:r>
            <a:r>
              <a:rPr dirty="0" sz="3200" lang="en-US" spc="5"/>
              <a:t>i</a:t>
            </a:r>
            <a:r>
              <a:rPr dirty="0" sz="3200" lang="en-US" spc="5"/>
              <a:t>f</a:t>
            </a:r>
            <a:r>
              <a:rPr dirty="0" sz="3200" lang="en-US" spc="5"/>
              <a:t>i</a:t>
            </a:r>
            <a:r>
              <a:rPr dirty="0" sz="3200" lang="en-US" spc="5"/>
              <a:t>e</a:t>
            </a:r>
            <a:r>
              <a:rPr dirty="0" sz="3200" lang="en-US" spc="5"/>
              <a:t>s</a:t>
            </a:r>
            <a:r>
              <a:rPr dirty="0" sz="3200" lang="en-US" spc="5"/>
              <a:t> </a:t>
            </a:r>
            <a:r>
              <a:rPr dirty="0" sz="3200" lang="en-US" spc="5"/>
              <a:t>w</a:t>
            </a:r>
            <a:r>
              <a:rPr dirty="0" sz="3200" lang="en-US" spc="5"/>
              <a:t>h</a:t>
            </a:r>
            <a:r>
              <a:rPr dirty="0" sz="3200" lang="en-US" spc="5"/>
              <a:t>o</a:t>
            </a:r>
            <a:r>
              <a:rPr dirty="0" sz="3200" lang="en-US" spc="5"/>
              <a:t> </a:t>
            </a:r>
            <a:r>
              <a:rPr dirty="0" sz="3200" lang="en-US" spc="5"/>
              <a:t>w</a:t>
            </a:r>
            <a:r>
              <a:rPr dirty="0" sz="3200" lang="en-US" spc="5"/>
              <a:t>i</a:t>
            </a:r>
            <a:r>
              <a:rPr dirty="0" sz="3200" lang="en-US" spc="5"/>
              <a:t>ll </a:t>
            </a:r>
            <a:r>
              <a:rPr dirty="0" sz="3200" lang="en-US" spc="5"/>
              <a:t>b</a:t>
            </a:r>
            <a:r>
              <a:rPr dirty="0" sz="3200" lang="en-US" spc="5"/>
              <a:t>e</a:t>
            </a:r>
            <a:r>
              <a:rPr dirty="0" sz="3200" lang="en-US" spc="5"/>
              <a:t>n</a:t>
            </a:r>
            <a:r>
              <a:rPr dirty="0" sz="3200" lang="en-US" spc="5"/>
              <a:t>i</a:t>
            </a:r>
            <a:r>
              <a:rPr dirty="0" sz="3200" lang="en-US" spc="5"/>
              <a:t>f</a:t>
            </a:r>
            <a:r>
              <a:rPr dirty="0" sz="3200" lang="en-US" spc="5"/>
              <a:t>it </a:t>
            </a:r>
            <a:r>
              <a:rPr dirty="0" sz="3200" lang="en-US" spc="5"/>
              <a:t>f</a:t>
            </a:r>
            <a:r>
              <a:rPr dirty="0" sz="3200" lang="en-US" spc="5"/>
              <a:t>r</a:t>
            </a:r>
            <a:r>
              <a:rPr dirty="0" sz="3200" lang="en-US" spc="5"/>
              <a:t>om </a:t>
            </a:r>
            <a:r>
              <a:rPr dirty="0" sz="3200" lang="en-US" spc="5"/>
              <a:t>the </a:t>
            </a:r>
            <a:r>
              <a:rPr dirty="0" sz="3200" lang="en-US" spc="5"/>
              <a:t>project </a:t>
            </a:r>
            <a:br>
              <a:rPr dirty="0" sz="3200" lang="en-US" spc="5"/>
            </a:br>
            <a:r>
              <a:rPr dirty="0" sz="3200" lang="en-US" spc="5"/>
              <a:t>2</a:t>
            </a:r>
            <a:r>
              <a:rPr dirty="0" sz="3200" lang="en-US" spc="5"/>
              <a:t>.</a:t>
            </a:r>
            <a:r>
              <a:rPr dirty="0" sz="3200" lang="en-US" spc="5"/>
              <a:t>d</a:t>
            </a:r>
            <a:r>
              <a:rPr dirty="0" sz="3200" lang="en-US" spc="5"/>
              <a:t>e</a:t>
            </a:r>
            <a:r>
              <a:rPr dirty="0" sz="3200" lang="en-US" spc="5"/>
              <a:t>s</a:t>
            </a:r>
            <a:r>
              <a:rPr dirty="0" sz="3200" lang="en-US" spc="5"/>
              <a:t>c</a:t>
            </a:r>
            <a:r>
              <a:rPr dirty="0" sz="3200" lang="en-US" spc="5"/>
              <a:t>r</a:t>
            </a:r>
            <a:r>
              <a:rPr dirty="0" sz="3200" lang="en-US" spc="5"/>
              <a:t>i</a:t>
            </a:r>
            <a:r>
              <a:rPr dirty="0" sz="3200" lang="en-US" spc="5"/>
              <a:t>b</a:t>
            </a:r>
            <a:r>
              <a:rPr dirty="0" sz="3200" lang="en-US" spc="5"/>
              <a:t>e</a:t>
            </a:r>
            <a:r>
              <a:rPr dirty="0" sz="3200" lang="en-US" spc="5"/>
              <a:t>s</a:t>
            </a:r>
            <a:r>
              <a:rPr dirty="0" sz="3200" lang="en-US" spc="5"/>
              <a:t> </a:t>
            </a:r>
            <a:r>
              <a:rPr dirty="0" sz="3200" lang="en-US" spc="5"/>
              <a:t>h</a:t>
            </a:r>
            <a:r>
              <a:rPr dirty="0" sz="3200" lang="en-US" spc="5"/>
              <a:t>o</a:t>
            </a:r>
            <a:r>
              <a:rPr dirty="0" sz="3200" lang="en-US" spc="5"/>
              <a:t>w</a:t>
            </a:r>
            <a:r>
              <a:rPr dirty="0" sz="3200" lang="en-US" spc="5"/>
              <a:t> </a:t>
            </a:r>
            <a:r>
              <a:rPr dirty="0" sz="3200" lang="en-US" spc="5"/>
              <a:t>e</a:t>
            </a:r>
            <a:r>
              <a:rPr dirty="0" sz="3200" lang="en-US" spc="5"/>
              <a:t>n</a:t>
            </a:r>
            <a:r>
              <a:rPr dirty="0" sz="3200" lang="en-US" spc="5"/>
              <a:t>d</a:t>
            </a:r>
            <a:r>
              <a:rPr dirty="0" sz="3200" lang="en-US" spc="5"/>
              <a:t> </a:t>
            </a:r>
            <a:r>
              <a:rPr dirty="0" sz="3200" lang="en-US" spc="5"/>
              <a:t>u</a:t>
            </a:r>
            <a:r>
              <a:rPr dirty="0" sz="3200" lang="en-US" spc="5"/>
              <a:t>s</a:t>
            </a:r>
            <a:r>
              <a:rPr dirty="0" sz="3200" lang="en-US" spc="5"/>
              <a:t>e</a:t>
            </a:r>
            <a:r>
              <a:rPr dirty="0" sz="3200" lang="en-US" spc="5"/>
              <a:t>r</a:t>
            </a:r>
            <a:r>
              <a:rPr dirty="0" sz="3200" lang="en-US" spc="5"/>
              <a:t>s</a:t>
            </a:r>
            <a:r>
              <a:rPr dirty="0" sz="3200" lang="en-US" spc="5"/>
              <a:t> </a:t>
            </a:r>
            <a:r>
              <a:rPr dirty="0" sz="3200" lang="en-US" spc="5"/>
              <a:t>w</a:t>
            </a:r>
            <a:r>
              <a:rPr dirty="0" sz="3200" lang="en-US" spc="5"/>
              <a:t>i</a:t>
            </a:r>
            <a:r>
              <a:rPr dirty="0" sz="3200" lang="en-US" spc="5"/>
              <a:t>l</a:t>
            </a:r>
            <a:r>
              <a:rPr dirty="0" sz="3200" lang="en-US" spc="5"/>
              <a:t>l</a:t>
            </a:r>
            <a:r>
              <a:rPr dirty="0" sz="3200" lang="en-US" spc="5"/>
              <a:t> </a:t>
            </a:r>
            <a:r>
              <a:rPr dirty="0" sz="3200" lang="en-US" spc="5"/>
              <a:t>i</a:t>
            </a:r>
            <a:r>
              <a:rPr dirty="0" sz="3200" lang="en-US" spc="5"/>
              <a:t>n</a:t>
            </a:r>
            <a:r>
              <a:rPr dirty="0" sz="3200" lang="en-US" spc="5"/>
              <a:t>t</a:t>
            </a:r>
            <a:r>
              <a:rPr dirty="0" sz="3200" lang="en-US" spc="5"/>
              <a:t>eract </a:t>
            </a:r>
            <a:r>
              <a:rPr dirty="0" sz="3200" lang="en-US" spc="5"/>
              <a:t>with </a:t>
            </a:r>
            <a:r>
              <a:rPr dirty="0" sz="3200" lang="en-US" spc="5"/>
              <a:t>the </a:t>
            </a:r>
            <a:r>
              <a:rPr dirty="0" sz="3200" lang="en-US" spc="5"/>
              <a:t>project 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14992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br>
              <a:rPr dirty="0" sz="3600" lang="en-US" spc="10"/>
            </a:br>
            <a:r>
              <a:rPr dirty="0" sz="3600" lang="en-US" spc="10"/>
              <a:t>1</a:t>
            </a:r>
            <a:r>
              <a:rPr dirty="0" sz="3600" lang="en-US" spc="10"/>
              <a:t>.</a:t>
            </a:r>
            <a:r>
              <a:rPr dirty="0" sz="3600" lang="en-US" spc="10"/>
              <a:t>l</a:t>
            </a:r>
            <a:r>
              <a:rPr dirty="0" sz="3600" lang="en-US" spc="10"/>
              <a:t>i</a:t>
            </a:r>
            <a:r>
              <a:rPr dirty="0" sz="3600" lang="en-US" spc="10"/>
              <a:t>s</a:t>
            </a:r>
            <a:r>
              <a:rPr dirty="0" sz="3600" lang="en-US" spc="10"/>
              <a:t>t</a:t>
            </a:r>
            <a:r>
              <a:rPr dirty="0" sz="3600" lang="en-US" spc="10"/>
              <a:t> </a:t>
            </a:r>
            <a:r>
              <a:rPr dirty="0" sz="3600" lang="en-US" spc="10"/>
              <a:t>t</a:t>
            </a:r>
            <a:r>
              <a:rPr dirty="0" sz="3600" lang="en-US" spc="10"/>
              <a:t>h</a:t>
            </a:r>
            <a:r>
              <a:rPr dirty="0" sz="3600" lang="en-US" spc="10"/>
              <a:t>e</a:t>
            </a:r>
            <a:r>
              <a:rPr dirty="0" sz="3600" lang="en-US" spc="10"/>
              <a:t> </a:t>
            </a:r>
            <a:r>
              <a:rPr dirty="0" sz="3600" lang="en-US" spc="10"/>
              <a:t>t</a:t>
            </a:r>
            <a:r>
              <a:rPr dirty="0" sz="3600" lang="en-US" spc="10"/>
              <a:t>e</a:t>
            </a:r>
            <a:r>
              <a:rPr dirty="0" sz="3600" lang="en-US" spc="10"/>
              <a:t>c</a:t>
            </a:r>
            <a:r>
              <a:rPr dirty="0" sz="3600" lang="en-US" spc="10"/>
              <a:t>h</a:t>
            </a:r>
            <a:r>
              <a:rPr dirty="0" sz="3600" lang="en-US" spc="10"/>
              <a:t> </a:t>
            </a:r>
            <a:r>
              <a:rPr dirty="0" sz="3600" lang="en-US" spc="10"/>
              <a:t>s</a:t>
            </a:r>
            <a:r>
              <a:rPr dirty="0" sz="3600" lang="en-US" spc="10"/>
              <a:t>t</a:t>
            </a:r>
            <a:r>
              <a:rPr dirty="0" sz="3600" lang="en-US" spc="10"/>
              <a:t>a</a:t>
            </a:r>
            <a:r>
              <a:rPr dirty="0" sz="3600" lang="en-US" spc="10"/>
              <a:t>c</a:t>
            </a:r>
            <a:r>
              <a:rPr dirty="0" sz="3600" lang="en-US" spc="10"/>
              <a:t>k </a:t>
            </a:r>
            <a:r>
              <a:rPr dirty="0" sz="3600" lang="en-US" spc="10"/>
              <a:t>u</a:t>
            </a:r>
            <a:r>
              <a:rPr dirty="0" sz="3600" lang="en-US" spc="10"/>
              <a:t>s</a:t>
            </a:r>
            <a:r>
              <a:rPr dirty="0" sz="3600" lang="en-US" spc="10"/>
              <a:t>e</a:t>
            </a:r>
            <a:r>
              <a:rPr dirty="0" sz="3600" lang="en-US" spc="10"/>
              <a:t>d </a:t>
            </a:r>
            <a:r>
              <a:rPr dirty="0" sz="3600" lang="en-US" spc="10"/>
              <a:t>in </a:t>
            </a:r>
            <a:r>
              <a:rPr dirty="0" sz="3600" lang="en-US" spc="10"/>
              <a:t>the </a:t>
            </a:r>
            <a:r>
              <a:rPr dirty="0" sz="3600" lang="en-US" spc="10"/>
              <a:t>project </a:t>
            </a:r>
            <a:br>
              <a:rPr dirty="0" sz="3600" lang="en-US" spc="10"/>
            </a:br>
            <a:r>
              <a:rPr dirty="0" sz="3600" lang="en-US" spc="10"/>
              <a:t>2</a:t>
            </a:r>
            <a:r>
              <a:rPr dirty="0" sz="3600" lang="en-US" spc="10"/>
              <a:t>.</a:t>
            </a:r>
            <a:r>
              <a:rPr dirty="0" sz="3600" lang="en-US" spc="10"/>
              <a:t>e</a:t>
            </a:r>
            <a:r>
              <a:rPr dirty="0" sz="3600" lang="en-US" spc="10"/>
              <a:t>x</a:t>
            </a:r>
            <a:r>
              <a:rPr dirty="0" sz="3600" lang="en-US" spc="10"/>
              <a:t>p</a:t>
            </a:r>
            <a:r>
              <a:rPr dirty="0" sz="3600" lang="en-US" spc="10"/>
              <a:t>l</a:t>
            </a:r>
            <a:r>
              <a:rPr dirty="0" sz="3600" lang="en-US" spc="10"/>
              <a:t>a</a:t>
            </a:r>
            <a:r>
              <a:rPr dirty="0" sz="3600" lang="en-US" spc="10"/>
              <a:t>i</a:t>
            </a:r>
            <a:r>
              <a:rPr dirty="0" sz="3600" lang="en-US" spc="10"/>
              <a:t>n</a:t>
            </a:r>
            <a:r>
              <a:rPr dirty="0" sz="3600" lang="en-US" spc="10"/>
              <a:t>s</a:t>
            </a:r>
            <a:r>
              <a:rPr dirty="0" sz="3600" lang="en-US" spc="10"/>
              <a:t> </a:t>
            </a:r>
            <a:r>
              <a:rPr dirty="0" sz="3600" lang="en-US" spc="10"/>
              <a:t>w</a:t>
            </a:r>
            <a:r>
              <a:rPr dirty="0" sz="3600" lang="en-US" spc="10"/>
              <a:t>h</a:t>
            </a:r>
            <a:r>
              <a:rPr dirty="0" sz="3600" lang="en-US" spc="10"/>
              <a:t>y</a:t>
            </a:r>
            <a:r>
              <a:rPr dirty="0" sz="3600" lang="en-US" spc="10"/>
              <a:t> </a:t>
            </a:r>
            <a:r>
              <a:rPr dirty="0" sz="3600" lang="en-US" spc="10"/>
              <a:t>t</a:t>
            </a:r>
            <a:r>
              <a:rPr dirty="0" sz="3600" lang="en-US" spc="10"/>
              <a:t>h</a:t>
            </a:r>
            <a:r>
              <a:rPr dirty="0" sz="3600" lang="en-US" spc="10"/>
              <a:t>e</a:t>
            </a:r>
            <a:r>
              <a:rPr dirty="0" sz="3600" lang="en-US" spc="10"/>
              <a:t>s</a:t>
            </a:r>
            <a:r>
              <a:rPr dirty="0" sz="3600" lang="en-US" spc="10"/>
              <a:t>e</a:t>
            </a:r>
            <a:r>
              <a:rPr dirty="0" sz="3600" lang="en-US" spc="10"/>
              <a:t> </a:t>
            </a:r>
            <a:r>
              <a:rPr dirty="0" sz="3600" lang="en-US" spc="10"/>
              <a:t>t</a:t>
            </a:r>
            <a:r>
              <a:rPr dirty="0" sz="3600" lang="en-US" spc="10"/>
              <a:t>o</a:t>
            </a:r>
            <a:r>
              <a:rPr dirty="0" sz="3600" lang="en-US" spc="10"/>
              <a:t>o</a:t>
            </a:r>
            <a:r>
              <a:rPr dirty="0" sz="3600" lang="en-US" spc="10"/>
              <a:t>l</a:t>
            </a:r>
            <a:r>
              <a:rPr dirty="0" sz="3600" lang="en-US" spc="10"/>
              <a:t>s </a:t>
            </a:r>
            <a:r>
              <a:rPr dirty="0" sz="3600" lang="en-US" spc="10"/>
              <a:t>w</a:t>
            </a:r>
            <a:r>
              <a:rPr dirty="0" sz="3600" lang="en-US" spc="10"/>
              <a:t>e</a:t>
            </a:r>
            <a:r>
              <a:rPr dirty="0" sz="3600" lang="en-US" spc="10"/>
              <a:t>r</a:t>
            </a:r>
            <a:r>
              <a:rPr dirty="0" sz="3600" lang="en-US" spc="10"/>
              <a:t>e</a:t>
            </a:r>
            <a:r>
              <a:rPr dirty="0" sz="3600" lang="en-US" spc="10"/>
              <a:t> </a:t>
            </a:r>
            <a:r>
              <a:rPr dirty="0" sz="3600" lang="en-US" spc="10"/>
              <a:t>c</a:t>
            </a:r>
            <a:r>
              <a:rPr dirty="0" sz="3600" lang="en-US" spc="10"/>
              <a:t>h</a:t>
            </a:r>
            <a:r>
              <a:rPr dirty="0" sz="3600" lang="en-US" spc="10"/>
              <a:t>osen 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593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277050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US" spc="15">
                <a:latin typeface="Trebuchet MS"/>
                <a:cs typeface="Trebuchet MS"/>
              </a:rPr>
              <a:t>1</a:t>
            </a:r>
            <a:r>
              <a:rPr b="1" dirty="0" sz="4000" lang="en-US" spc="15">
                <a:latin typeface="Trebuchet MS"/>
                <a:cs typeface="Trebuchet MS"/>
              </a:rPr>
              <a:t>.</a:t>
            </a:r>
            <a:r>
              <a:rPr b="1" dirty="0" sz="4000" lang="en-US" spc="15">
                <a:latin typeface="Trebuchet MS"/>
                <a:cs typeface="Trebuchet MS"/>
              </a:rPr>
              <a:t>d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s</a:t>
            </a:r>
            <a:r>
              <a:rPr b="1" dirty="0" sz="4000" lang="en-US" spc="15">
                <a:latin typeface="Trebuchet MS"/>
                <a:cs typeface="Trebuchet MS"/>
              </a:rPr>
              <a:t>c</a:t>
            </a:r>
            <a:r>
              <a:rPr b="1" dirty="0" sz="4000" lang="en-US" spc="15">
                <a:latin typeface="Trebuchet MS"/>
                <a:cs typeface="Trebuchet MS"/>
              </a:rPr>
              <a:t>r</a:t>
            </a:r>
            <a:r>
              <a:rPr b="1" dirty="0" sz="4000" lang="en-US" spc="15">
                <a:latin typeface="Trebuchet MS"/>
                <a:cs typeface="Trebuchet MS"/>
              </a:rPr>
              <a:t>i</a:t>
            </a:r>
            <a:r>
              <a:rPr b="1" dirty="0" sz="4000" lang="en-US" spc="15">
                <a:latin typeface="Trebuchet MS"/>
                <a:cs typeface="Trebuchet MS"/>
              </a:rPr>
              <a:t>b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s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t</a:t>
            </a:r>
            <a:r>
              <a:rPr b="1" dirty="0" sz="4000" lang="en-US" spc="15">
                <a:latin typeface="Trebuchet MS"/>
                <a:cs typeface="Trebuchet MS"/>
              </a:rPr>
              <a:t>h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v</a:t>
            </a:r>
            <a:r>
              <a:rPr b="1" dirty="0" sz="4000" lang="en-US" spc="15">
                <a:latin typeface="Trebuchet MS"/>
                <a:cs typeface="Trebuchet MS"/>
              </a:rPr>
              <a:t>i</a:t>
            </a:r>
            <a:r>
              <a:rPr b="1" dirty="0" sz="4000" lang="en-US" spc="15">
                <a:latin typeface="Trebuchet MS"/>
                <a:cs typeface="Trebuchet MS"/>
              </a:rPr>
              <a:t>s</a:t>
            </a:r>
            <a:r>
              <a:rPr b="1" dirty="0" sz="4000" lang="en-US" spc="15">
                <a:latin typeface="Trebuchet MS"/>
                <a:cs typeface="Trebuchet MS"/>
              </a:rPr>
              <a:t>u</a:t>
            </a:r>
            <a:r>
              <a:rPr b="1" dirty="0" sz="4000" lang="en-US" spc="15">
                <a:latin typeface="Trebuchet MS"/>
                <a:cs typeface="Trebuchet MS"/>
              </a:rPr>
              <a:t>al </a:t>
            </a:r>
            <a:r>
              <a:rPr b="1" dirty="0" sz="4000" lang="en-US" spc="15">
                <a:latin typeface="Trebuchet MS"/>
                <a:cs typeface="Trebuchet MS"/>
              </a:rPr>
              <a:t>a</a:t>
            </a:r>
            <a:r>
              <a:rPr b="1" dirty="0" sz="4000" lang="en-US" spc="15">
                <a:latin typeface="Trebuchet MS"/>
                <a:cs typeface="Trebuchet MS"/>
              </a:rPr>
              <a:t>n</a:t>
            </a:r>
            <a:r>
              <a:rPr b="1" dirty="0" sz="4000" lang="en-US" spc="15">
                <a:latin typeface="Trebuchet MS"/>
                <a:cs typeface="Trebuchet MS"/>
              </a:rPr>
              <a:t>d </a:t>
            </a:r>
            <a:r>
              <a:rPr b="1" dirty="0" sz="4000" lang="en-US" spc="15">
                <a:latin typeface="Trebuchet MS"/>
                <a:cs typeface="Trebuchet MS"/>
              </a:rPr>
              <a:t>s</a:t>
            </a:r>
            <a:r>
              <a:rPr b="1" dirty="0" sz="4000" lang="en-US" spc="15">
                <a:latin typeface="Trebuchet MS"/>
                <a:cs typeface="Trebuchet MS"/>
              </a:rPr>
              <a:t>t</a:t>
            </a:r>
            <a:r>
              <a:rPr b="1" dirty="0" sz="4000" lang="en-US" spc="15">
                <a:latin typeface="Trebuchet MS"/>
                <a:cs typeface="Trebuchet MS"/>
              </a:rPr>
              <a:t>r</a:t>
            </a:r>
            <a:r>
              <a:rPr b="1" dirty="0" sz="4000" lang="en-US" spc="15">
                <a:latin typeface="Trebuchet MS"/>
                <a:cs typeface="Trebuchet MS"/>
              </a:rPr>
              <a:t>u</a:t>
            </a:r>
            <a:r>
              <a:rPr b="1" dirty="0" sz="4000" lang="en-US" spc="15">
                <a:latin typeface="Trebuchet MS"/>
                <a:cs typeface="Trebuchet MS"/>
              </a:rPr>
              <a:t>ctural </a:t>
            </a:r>
            <a:r>
              <a:rPr b="1" dirty="0" sz="4000" lang="en-US" spc="15">
                <a:latin typeface="Trebuchet MS"/>
                <a:cs typeface="Trebuchet MS"/>
              </a:rPr>
              <a:t>d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s</a:t>
            </a:r>
            <a:r>
              <a:rPr b="1" dirty="0" sz="4000" lang="en-US" spc="15">
                <a:latin typeface="Trebuchet MS"/>
                <a:cs typeface="Trebuchet MS"/>
              </a:rPr>
              <a:t>i</a:t>
            </a:r>
            <a:r>
              <a:rPr b="1" dirty="0" sz="4000" lang="en-US" spc="15">
                <a:latin typeface="Trebuchet MS"/>
                <a:cs typeface="Trebuchet MS"/>
              </a:rPr>
              <a:t>gn </a:t>
            </a:r>
            <a:r>
              <a:rPr b="1" dirty="0" sz="4000" lang="en-US" spc="15">
                <a:latin typeface="Trebuchet MS"/>
                <a:cs typeface="Trebuchet MS"/>
              </a:rPr>
              <a:t>o</a:t>
            </a:r>
            <a:r>
              <a:rPr b="1" dirty="0" sz="4000" lang="en-US" spc="15">
                <a:latin typeface="Trebuchet MS"/>
                <a:cs typeface="Trebuchet MS"/>
              </a:rPr>
              <a:t>f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the </a:t>
            </a:r>
            <a:r>
              <a:rPr b="1" dirty="0" sz="4000" lang="en-US" spc="15">
                <a:latin typeface="Trebuchet MS"/>
                <a:cs typeface="Trebuchet MS"/>
              </a:rPr>
              <a:t>project </a:t>
            </a:r>
            <a:endParaRPr dirty="0" sz="4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US" spc="15">
                <a:latin typeface="Trebuchet MS"/>
                <a:cs typeface="Trebuchet MS"/>
              </a:rPr>
              <a:t>2</a:t>
            </a:r>
            <a:r>
              <a:rPr b="1" dirty="0" sz="4000" lang="en-US" spc="15">
                <a:latin typeface="Trebuchet MS"/>
                <a:cs typeface="Trebuchet MS"/>
              </a:rPr>
              <a:t>.</a:t>
            </a:r>
            <a:r>
              <a:rPr b="1" dirty="0" sz="4000" lang="en-US" spc="15">
                <a:latin typeface="Trebuchet MS"/>
                <a:cs typeface="Trebuchet MS"/>
              </a:rPr>
              <a:t>t</a:t>
            </a:r>
            <a:r>
              <a:rPr b="1" dirty="0" sz="4000" lang="en-US" spc="15">
                <a:latin typeface="Trebuchet MS"/>
                <a:cs typeface="Trebuchet MS"/>
              </a:rPr>
              <a:t>a</a:t>
            </a:r>
            <a:r>
              <a:rPr b="1" dirty="0" sz="4000" lang="en-US" spc="15">
                <a:latin typeface="Trebuchet MS"/>
                <a:cs typeface="Trebuchet MS"/>
              </a:rPr>
              <a:t>l</a:t>
            </a:r>
            <a:r>
              <a:rPr b="1" dirty="0" sz="4000" lang="en-US" spc="15">
                <a:latin typeface="Trebuchet MS"/>
                <a:cs typeface="Trebuchet MS"/>
              </a:rPr>
              <a:t>k</a:t>
            </a:r>
            <a:r>
              <a:rPr b="1" dirty="0" sz="4000" lang="en-US" spc="15">
                <a:latin typeface="Trebuchet MS"/>
                <a:cs typeface="Trebuchet MS"/>
              </a:rPr>
              <a:t>s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a</a:t>
            </a:r>
            <a:r>
              <a:rPr b="1" dirty="0" sz="4000" lang="en-US" spc="15">
                <a:latin typeface="Trebuchet MS"/>
                <a:cs typeface="Trebuchet MS"/>
              </a:rPr>
              <a:t>b</a:t>
            </a:r>
            <a:r>
              <a:rPr b="1" dirty="0" sz="4000" lang="en-US" spc="15">
                <a:latin typeface="Trebuchet MS"/>
                <a:cs typeface="Trebuchet MS"/>
              </a:rPr>
              <a:t>o</a:t>
            </a:r>
            <a:r>
              <a:rPr b="1" dirty="0" sz="4000" lang="en-US" spc="15">
                <a:latin typeface="Trebuchet MS"/>
                <a:cs typeface="Trebuchet MS"/>
              </a:rPr>
              <a:t>u</a:t>
            </a:r>
            <a:r>
              <a:rPr b="1" dirty="0" sz="4000" lang="en-US" spc="15">
                <a:latin typeface="Trebuchet MS"/>
                <a:cs typeface="Trebuchet MS"/>
              </a:rPr>
              <a:t>t </a:t>
            </a:r>
            <a:r>
              <a:rPr b="1" dirty="0" sz="4000" lang="en-US" spc="15">
                <a:latin typeface="Trebuchet MS"/>
                <a:cs typeface="Trebuchet MS"/>
              </a:rPr>
              <a:t>u</a:t>
            </a:r>
            <a:r>
              <a:rPr b="1" dirty="0" sz="4000" lang="en-US" spc="15">
                <a:latin typeface="Trebuchet MS"/>
                <a:cs typeface="Trebuchet MS"/>
              </a:rPr>
              <a:t>s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r</a:t>
            </a:r>
            <a:r>
              <a:rPr b="1" dirty="0" sz="4000" lang="en-US" spc="15">
                <a:latin typeface="Trebuchet MS"/>
                <a:cs typeface="Trebuchet MS"/>
              </a:rPr>
              <a:t> 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x</a:t>
            </a:r>
            <a:r>
              <a:rPr b="1" dirty="0" sz="4000" lang="en-US" spc="15">
                <a:latin typeface="Trebuchet MS"/>
                <a:cs typeface="Trebuchet MS"/>
              </a:rPr>
              <a:t>perience </a:t>
            </a:r>
            <a:r>
              <a:rPr b="1" dirty="0" sz="4000" lang="en-US" spc="15">
                <a:latin typeface="Trebuchet MS"/>
                <a:cs typeface="Trebuchet MS"/>
              </a:rPr>
              <a:t>a</a:t>
            </a:r>
            <a:r>
              <a:rPr b="1" dirty="0" sz="4000" lang="en-US" spc="15">
                <a:latin typeface="Trebuchet MS"/>
                <a:cs typeface="Trebuchet MS"/>
              </a:rPr>
              <a:t>n</a:t>
            </a:r>
            <a:r>
              <a:rPr b="1" dirty="0" sz="4000" lang="en-US" spc="15">
                <a:latin typeface="Trebuchet MS"/>
                <a:cs typeface="Trebuchet MS"/>
              </a:rPr>
              <a:t>d </a:t>
            </a:r>
            <a:r>
              <a:rPr b="1" dirty="0" sz="4000" lang="en-US" spc="15">
                <a:latin typeface="Trebuchet MS"/>
                <a:cs typeface="Trebuchet MS"/>
              </a:rPr>
              <a:t>i</a:t>
            </a:r>
            <a:r>
              <a:rPr b="1" dirty="0" sz="4000" lang="en-US" spc="15">
                <a:latin typeface="Trebuchet MS"/>
                <a:cs typeface="Trebuchet MS"/>
              </a:rPr>
              <a:t>n</a:t>
            </a:r>
            <a:r>
              <a:rPr b="1" dirty="0" sz="4000" lang="en-US" spc="15">
                <a:latin typeface="Trebuchet MS"/>
                <a:cs typeface="Trebuchet MS"/>
              </a:rPr>
              <a:t>t</a:t>
            </a:r>
            <a:r>
              <a:rPr b="1" dirty="0" sz="4000" lang="en-US" spc="15">
                <a:latin typeface="Trebuchet MS"/>
                <a:cs typeface="Trebuchet MS"/>
              </a:rPr>
              <a:t>e</a:t>
            </a:r>
            <a:r>
              <a:rPr b="1" dirty="0" sz="4000" lang="en-US" spc="15">
                <a:latin typeface="Trebuchet MS"/>
                <a:cs typeface="Trebuchet MS"/>
              </a:rPr>
              <a:t>r</a:t>
            </a:r>
            <a:r>
              <a:rPr b="1" dirty="0" sz="4000" lang="en-US" spc="15">
                <a:latin typeface="Trebuchet MS"/>
                <a:cs typeface="Trebuchet MS"/>
              </a:rPr>
              <a:t>f</a:t>
            </a:r>
            <a:r>
              <a:rPr b="1" dirty="0" sz="4000" lang="en-US" spc="15">
                <a:latin typeface="Trebuchet MS"/>
                <a:cs typeface="Trebuchet MS"/>
              </a:rPr>
              <a:t>ace </a:t>
            </a:r>
            <a:r>
              <a:rPr b="1" dirty="0" sz="4000" lang="en-US" spc="15">
                <a:latin typeface="Trebuchet MS"/>
                <a:cs typeface="Trebuchet MS"/>
              </a:rPr>
              <a:t>c</a:t>
            </a:r>
            <a:r>
              <a:rPr b="1" dirty="0" sz="4000" lang="en-US" spc="15">
                <a:latin typeface="Trebuchet MS"/>
                <a:cs typeface="Trebuchet MS"/>
              </a:rPr>
              <a:t>o</a:t>
            </a:r>
            <a:r>
              <a:rPr b="1" dirty="0" sz="4000" lang="en-US" spc="15">
                <a:latin typeface="Trebuchet MS"/>
                <a:cs typeface="Trebuchet MS"/>
              </a:rPr>
              <a:t>n</a:t>
            </a:r>
            <a:r>
              <a:rPr b="1" dirty="0" sz="4000" lang="en-US" spc="15">
                <a:latin typeface="Trebuchet MS"/>
                <a:cs typeface="Trebuchet MS"/>
              </a:rPr>
              <a:t>s</a:t>
            </a:r>
            <a:r>
              <a:rPr b="1" dirty="0" sz="4000" lang="en-US" spc="15">
                <a:latin typeface="Trebuchet MS"/>
                <a:cs typeface="Trebuchet MS"/>
              </a:rPr>
              <a:t>i</a:t>
            </a:r>
            <a:r>
              <a:rPr b="1" dirty="0" sz="4000" lang="en-US" spc="15">
                <a:latin typeface="Trebuchet MS"/>
                <a:cs typeface="Trebuchet MS"/>
              </a:rPr>
              <a:t>der</a:t>
            </a:r>
            <a:r>
              <a:rPr b="1" dirty="0" sz="4000" lang="en-US" spc="15">
                <a:latin typeface="Trebuchet MS"/>
                <a:cs typeface="Trebuchet MS"/>
              </a:rPr>
              <a:t>ation 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1981200"/>
          </a:xfrm>
        </p:spPr>
        <p:txBody>
          <a:bodyPr/>
          <a:p>
            <a:r>
              <a:rPr dirty="0" lang="en-IN"/>
              <a:t>FEATURES AND FUNCTIONALITY</a:t>
            </a:r>
            <a:br>
              <a:rPr dirty="0" lang="en-US"/>
            </a:br>
            <a:r>
              <a:rPr dirty="0" lang="en-US"/>
              <a:t>1</a:t>
            </a:r>
            <a:r>
              <a:rPr dirty="0" lang="en-US"/>
              <a:t>.</a:t>
            </a:r>
            <a:r>
              <a:rPr dirty="0" lang="en-US"/>
              <a:t>d</a:t>
            </a:r>
            <a:r>
              <a:rPr dirty="0" lang="en-US"/>
              <a:t>e</a:t>
            </a:r>
            <a:r>
              <a:rPr dirty="0" lang="en-US"/>
              <a:t>t</a:t>
            </a:r>
            <a:r>
              <a:rPr dirty="0" lang="en-US"/>
              <a:t>a</a:t>
            </a:r>
            <a:r>
              <a:rPr dirty="0" lang="en-US"/>
              <a:t>i</a:t>
            </a:r>
            <a:r>
              <a:rPr dirty="0" lang="en-US"/>
              <a:t>l</a:t>
            </a:r>
            <a:r>
              <a:rPr dirty="0" lang="en-US"/>
              <a:t>s</a:t>
            </a:r>
            <a:r>
              <a:rPr dirty="0" lang="en-US"/>
              <a:t> </a:t>
            </a:r>
            <a:r>
              <a:rPr dirty="0" lang="en-US"/>
              <a:t>t</a:t>
            </a:r>
            <a:r>
              <a:rPr dirty="0" lang="en-US"/>
              <a:t>h</a:t>
            </a:r>
            <a:r>
              <a:rPr dirty="0" lang="en-US"/>
              <a:t>e</a:t>
            </a:r>
            <a:r>
              <a:rPr dirty="0" lang="en-US"/>
              <a:t> </a:t>
            </a:r>
            <a:r>
              <a:rPr dirty="0" lang="en-US"/>
              <a:t>k</a:t>
            </a:r>
            <a:r>
              <a:rPr dirty="0" lang="en-US"/>
              <a:t>e</a:t>
            </a:r>
            <a:r>
              <a:rPr dirty="0" lang="en-US"/>
              <a:t>y </a:t>
            </a:r>
            <a:r>
              <a:rPr dirty="0" lang="en-US"/>
              <a:t>f</a:t>
            </a:r>
            <a:r>
              <a:rPr dirty="0" lang="en-US"/>
              <a:t>e</a:t>
            </a:r>
            <a:r>
              <a:rPr dirty="0" lang="en-US"/>
              <a:t>a</a:t>
            </a:r>
            <a:r>
              <a:rPr dirty="0" lang="en-US"/>
              <a:t>tures </a:t>
            </a:r>
            <a:r>
              <a:rPr dirty="0" lang="en-US"/>
              <a:t>of </a:t>
            </a:r>
            <a:r>
              <a:rPr dirty="0" lang="en-US"/>
              <a:t>the </a:t>
            </a:r>
            <a:r>
              <a:rPr dirty="0" lang="en-US"/>
              <a:t>project </a:t>
            </a:r>
            <a:br>
              <a:rPr dirty="0" lang="en-US"/>
            </a:br>
            <a:r>
              <a:rPr dirty="0" lang="en-US"/>
              <a:t>2</a:t>
            </a:r>
            <a:r>
              <a:rPr dirty="0" lang="en-US"/>
              <a:t>.</a:t>
            </a:r>
            <a:r>
              <a:rPr dirty="0" lang="en-US"/>
              <a:t>e</a:t>
            </a:r>
            <a:r>
              <a:rPr dirty="0" lang="en-US"/>
              <a:t>x</a:t>
            </a:r>
            <a:r>
              <a:rPr dirty="0" lang="en-US"/>
              <a:t>p</a:t>
            </a:r>
            <a:r>
              <a:rPr dirty="0" lang="en-US"/>
              <a:t>l</a:t>
            </a:r>
            <a:r>
              <a:rPr dirty="0" lang="en-US"/>
              <a:t>a</a:t>
            </a:r>
            <a:r>
              <a:rPr dirty="0" lang="en-US"/>
              <a:t>i</a:t>
            </a:r>
            <a:r>
              <a:rPr dirty="0" lang="en-US"/>
              <a:t>n</a:t>
            </a:r>
            <a:r>
              <a:rPr dirty="0" lang="en-US"/>
              <a:t>s</a:t>
            </a:r>
            <a:r>
              <a:rPr dirty="0" lang="en-US"/>
              <a:t> </a:t>
            </a:r>
            <a:r>
              <a:rPr dirty="0" lang="en-US"/>
              <a:t>h</a:t>
            </a:r>
            <a:r>
              <a:rPr dirty="0" lang="en-US"/>
              <a:t>o</a:t>
            </a:r>
            <a:r>
              <a:rPr dirty="0" lang="en-US"/>
              <a:t>w</a:t>
            </a:r>
            <a:r>
              <a:rPr dirty="0" lang="en-US"/>
              <a:t> </a:t>
            </a:r>
            <a:r>
              <a:rPr dirty="0" lang="en-US"/>
              <a:t>t</a:t>
            </a:r>
            <a:r>
              <a:rPr dirty="0" lang="en-US"/>
              <a:t>h</a:t>
            </a:r>
            <a:r>
              <a:rPr dirty="0" lang="en-US"/>
              <a:t>e</a:t>
            </a:r>
            <a:r>
              <a:rPr dirty="0" lang="en-US"/>
              <a:t>s</a:t>
            </a:r>
            <a:r>
              <a:rPr dirty="0" lang="en-US"/>
              <a:t>e </a:t>
            </a:r>
            <a:r>
              <a:rPr dirty="0" lang="en-US"/>
              <a:t>f</a:t>
            </a:r>
            <a:r>
              <a:rPr dirty="0" lang="en-US"/>
              <a:t>e</a:t>
            </a:r>
            <a:r>
              <a:rPr dirty="0" lang="en-US"/>
              <a:t>atures </a:t>
            </a:r>
            <a:r>
              <a:rPr dirty="0" lang="en-US"/>
              <a:t>w</a:t>
            </a:r>
            <a:r>
              <a:rPr dirty="0" lang="en-US"/>
              <a:t>o</a:t>
            </a:r>
            <a:r>
              <a:rPr dirty="0" lang="en-US"/>
              <a:t>r</a:t>
            </a:r>
            <a:r>
              <a:rPr dirty="0" lang="en-US"/>
              <a:t>k </a:t>
            </a:r>
            <a:endParaRPr altLang="en-US" 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2025-09-09T02:45:32Z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c7ddc54fd54b41c1941ebb42d97168c3</vt:lpwstr>
  </property>
</Properties>
</file>