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D56FDA-13DF-46D6-A690-6B55D6EA95A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920C53-BBD9-4E1C-A682-9DA2CE09F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56FDA-13DF-46D6-A690-6B55D6EA95A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20C53-BBD9-4E1C-A682-9DA2CE09F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56FDA-13DF-46D6-A690-6B55D6EA95A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20C53-BBD9-4E1C-A682-9DA2CE09F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56FDA-13DF-46D6-A690-6B55D6EA95A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20C53-BBD9-4E1C-A682-9DA2CE09FF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56FDA-13DF-46D6-A690-6B55D6EA95A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20C53-BBD9-4E1C-A682-9DA2CE09FF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56FDA-13DF-46D6-A690-6B55D6EA95A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20C53-BBD9-4E1C-A682-9DA2CE09FF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56FDA-13DF-46D6-A690-6B55D6EA95A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20C53-BBD9-4E1C-A682-9DA2CE09FF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56FDA-13DF-46D6-A690-6B55D6EA95A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20C53-BBD9-4E1C-A682-9DA2CE09FF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D56FDA-13DF-46D6-A690-6B55D6EA95A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20C53-BBD9-4E1C-A682-9DA2CE09F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D56FDA-13DF-46D6-A690-6B55D6EA95A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20C53-BBD9-4E1C-A682-9DA2CE09FF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D56FDA-13DF-46D6-A690-6B55D6EA95A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920C53-BBD9-4E1C-A682-9DA2CE09FF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D56FDA-13DF-46D6-A690-6B55D6EA95A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9920C53-BBD9-4E1C-A682-9DA2CE09FF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INGTE INTELLIGENCE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11607"/>
            <a:ext cx="3276600" cy="1199704"/>
          </a:xfrm>
          <a:noFill/>
        </p:spPr>
        <p:txBody>
          <a:bodyPr>
            <a:normAutofit fontScale="32500" lnSpcReduction="20000"/>
          </a:bodyPr>
          <a:lstStyle/>
          <a:p>
            <a:r>
              <a:rPr lang="en-US" sz="9600" i="1" dirty="0" smtClean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AGENTA</a:t>
            </a:r>
          </a:p>
          <a:p>
            <a:endParaRPr lang="en-US" dirty="0" smtClean="0"/>
          </a:p>
          <a:p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ML History</a:t>
            </a:r>
          </a:p>
          <a:p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ML Definition</a:t>
            </a:r>
          </a:p>
          <a:p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Uses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581400"/>
            <a:ext cx="8915400" cy="1371600"/>
          </a:xfrm>
          <a:solidFill>
            <a:schemeClr val="tx1"/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lgerian" pitchFamily="82" charset="0"/>
              </a:rPr>
              <a:t>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latin typeface="Algerian" pitchFamily="82" charset="0"/>
              </a:rPr>
              <a:t>M.PRIYADHARSHINI</a:t>
            </a:r>
            <a:br>
              <a:rPr lang="en-US" sz="3100" dirty="0" smtClean="0">
                <a:latin typeface="Algerian" pitchFamily="82" charset="0"/>
              </a:rPr>
            </a:br>
            <a:r>
              <a:rPr lang="en-US" sz="3100" dirty="0" smtClean="0">
                <a:latin typeface="Algerian" pitchFamily="82" charset="0"/>
              </a:rPr>
              <a:t>3BCA</a:t>
            </a:r>
            <a:endParaRPr lang="en-US" sz="31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10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ARTIFICIAL INGTE INTELLIGENCE </vt:lpstr>
      <vt:lpstr>Slide 2</vt:lpstr>
      <vt:lpstr>BY M.PRIYADHARSHINI 3BCA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INGTE INTELLIGENCE</dc:title>
  <dc:creator>priya excel</dc:creator>
  <cp:lastModifiedBy>priya excel</cp:lastModifiedBy>
  <cp:revision>6</cp:revision>
  <dcterms:created xsi:type="dcterms:W3CDTF">2023-08-25T12:37:02Z</dcterms:created>
  <dcterms:modified xsi:type="dcterms:W3CDTF">2023-08-25T13:36:58Z</dcterms:modified>
</cp:coreProperties>
</file>