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26" y="7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B22-B71C-4586-B157-6847D0C1C04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89A-F961-43C6-932B-8DBBB42F526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73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B22-B71C-4586-B157-6847D0C1C04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89A-F961-43C6-932B-8DBBB42F5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3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B22-B71C-4586-B157-6847D0C1C04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89A-F961-43C6-932B-8DBBB42F5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5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B22-B71C-4586-B157-6847D0C1C04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89A-F961-43C6-932B-8DBBB42F5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37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B22-B71C-4586-B157-6847D0C1C04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89A-F961-43C6-932B-8DBBB42F526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6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B22-B71C-4586-B157-6847D0C1C04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89A-F961-43C6-932B-8DBBB42F5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3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B22-B71C-4586-B157-6847D0C1C04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89A-F961-43C6-932B-8DBBB42F5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32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B22-B71C-4586-B157-6847D0C1C04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89A-F961-43C6-932B-8DBBB42F5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2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0B22-B71C-4586-B157-6847D0C1C04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89A-F961-43C6-932B-8DBBB42F5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5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610B22-B71C-4586-B157-6847D0C1C04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C0289A-F961-43C6-932B-8DBBB42F5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50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610B22-B71C-4586-B157-6847D0C1C04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C0289A-F961-43C6-932B-8DBBB42F5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9855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610B22-B71C-4586-B157-6847D0C1C04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C0289A-F961-43C6-932B-8DBBB42F526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528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13932-9DF4-49D6-AABD-C85A60EB8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ko-KR" altLang="en-US" dirty="0" err="1"/>
              <a:t>튜터링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8C679E-78FB-4110-9201-605F1CD9E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03. stack, queue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26986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097280" y="2093218"/>
            <a:ext cx="10058400" cy="3789139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sz="2400"/>
              <a:t>0. </a:t>
            </a:r>
            <a:r>
              <a:rPr lang="ko-KR" altLang="en-US" sz="2400"/>
              <a:t>단순 연결리스트 복습</a:t>
            </a:r>
            <a:endParaRPr lang="ko-KR" altLang="en-US" sz="24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r>
              <a:rPr lang="en-US" altLang="ko-KR" sz="2400"/>
              <a:t>1. STACK</a:t>
            </a:r>
            <a:r>
              <a:rPr lang="ko-KR" altLang="en-US" sz="2400"/>
              <a:t> 개념 이해</a:t>
            </a:r>
            <a:endParaRPr lang="ko-KR" altLang="en-US" sz="24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r>
              <a:rPr lang="en-US" altLang="ko-KR" sz="2400"/>
              <a:t>2. </a:t>
            </a:r>
            <a:r>
              <a:rPr lang="ko-KR" altLang="en-US" sz="2400"/>
              <a:t>배열</a:t>
            </a:r>
            <a:r>
              <a:rPr lang="en-US" altLang="ko-KR" sz="2400"/>
              <a:t>, </a:t>
            </a:r>
            <a:r>
              <a:rPr lang="ko-KR" altLang="en-US" sz="2400"/>
              <a:t>리스트 형태의 </a:t>
            </a:r>
            <a:r>
              <a:rPr lang="en-US" altLang="ko-KR" sz="2400"/>
              <a:t>stack</a:t>
            </a:r>
            <a:endParaRPr lang="en-US" altLang="ko-KR" sz="24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r>
              <a:rPr lang="en-US" altLang="ko-KR" sz="2400"/>
              <a:t>3. QUEUE </a:t>
            </a:r>
            <a:r>
              <a:rPr lang="ko-KR" altLang="en-US" sz="2400"/>
              <a:t>개념 이해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단순 연결리스트 복습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88406" y="2057457"/>
            <a:ext cx="6423278" cy="359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교수님 수업시간에 실습했던 </a:t>
            </a:r>
            <a:r>
              <a:rPr lang="en-US" altLang="ko-KR"/>
              <a:t>clist.c</a:t>
            </a:r>
            <a:r>
              <a:rPr lang="ko-KR" altLang="en-US"/>
              <a:t> 코드 분석 </a:t>
            </a:r>
            <a:r>
              <a:rPr lang="en-US" altLang="ko-KR"/>
              <a:t>(ListExample.c)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STACK </a:t>
            </a:r>
            <a:r>
              <a:rPr lang="ko-KR" altLang="en-US"/>
              <a:t>개념 이해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20332" y="2057457"/>
            <a:ext cx="6423278" cy="173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ko-KR"/>
              <a:t>후입선출(나중에 들어온 데이터가 가장 먼저 나가는)</a:t>
            </a:r>
            <a:r>
              <a:rPr lang="ko-KR" altLang="en-US"/>
              <a:t> 구조</a:t>
            </a:r>
            <a:endParaRPr lang="ko-KR" altLang="en-US"/>
          </a:p>
          <a:p>
            <a:pPr marL="285750" indent="-285750">
              <a:buFontTx/>
              <a:buChar char="-"/>
              <a:defRPr/>
            </a:pPr>
            <a:endParaRPr lang="ko-KR" altLang="en-US"/>
          </a:p>
          <a:p>
            <a:pPr marL="285750" indent="-285750">
              <a:buFontTx/>
              <a:buChar char="-"/>
              <a:defRPr/>
            </a:pPr>
            <a:r>
              <a:rPr lang="ko-KR" altLang="en-US"/>
              <a:t>pop() : 스택에서 가장 위에 있는 항목을 제거한다.</a:t>
            </a:r>
            <a:endParaRPr lang="ko-KR" altLang="en-US"/>
          </a:p>
          <a:p>
            <a:pPr marL="0" indent="0">
              <a:buFontTx/>
              <a:buNone/>
              <a:defRPr/>
            </a:pPr>
            <a:endParaRPr lang="ko-KR" altLang="en-US"/>
          </a:p>
          <a:p>
            <a:pPr marL="285750" indent="-285750">
              <a:buFontTx/>
              <a:buChar char="-"/>
              <a:defRPr/>
            </a:pPr>
            <a:r>
              <a:rPr lang="ko-KR" altLang="en-US"/>
              <a:t>push(item) : item 하나를 스택의 가장 윗 부분에 추가한다.</a:t>
            </a:r>
            <a:endParaRPr lang="ko-KR" altLang="en-US"/>
          </a:p>
          <a:p>
            <a:pPr marL="0" indent="0">
              <a:buFontTx/>
              <a:buNone/>
              <a:defRPr/>
            </a:pPr>
            <a:endParaRPr lang="en-US" altLang="ko-KR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5380" y="1914857"/>
            <a:ext cx="2609007" cy="4191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배열을 이용한 </a:t>
            </a:r>
            <a:r>
              <a:rPr lang="en-US" altLang="ko-KR"/>
              <a:t>STACK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820332" y="2057457"/>
            <a:ext cx="6423278" cy="2550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/>
              <a:t>stack</a:t>
            </a:r>
            <a:r>
              <a:rPr lang="ko-KR" altLang="en-US"/>
              <a:t>의 최대 용량이 정해져 있음</a:t>
            </a:r>
            <a:endParaRPr lang="ko-KR" altLang="en-US"/>
          </a:p>
          <a:p>
            <a:pPr marL="285750" indent="-285750">
              <a:buFontTx/>
              <a:buChar char="-"/>
              <a:defRPr/>
            </a:pPr>
            <a:endParaRPr lang="ko-KR" altLang="en-US"/>
          </a:p>
          <a:p>
            <a:pPr marL="285750" indent="-285750">
              <a:buFontTx/>
              <a:buChar char="-"/>
              <a:defRPr/>
            </a:pPr>
            <a:r>
              <a:rPr lang="en-US" altLang="ko-KR"/>
              <a:t>top</a:t>
            </a:r>
            <a:r>
              <a:rPr lang="ko-KR" altLang="en-US"/>
              <a:t>이 최상단의 데이터를 가리킨다</a:t>
            </a:r>
            <a:r>
              <a:rPr lang="en-US" altLang="ko-KR"/>
              <a:t>.</a:t>
            </a:r>
            <a:endParaRPr lang="en-US" altLang="ko-KR"/>
          </a:p>
          <a:p>
            <a:pPr marL="285750" indent="-285750">
              <a:buFontTx/>
              <a:buChar char="-"/>
              <a:defRPr/>
            </a:pPr>
            <a:endParaRPr lang="en-US" altLang="ko-KR"/>
          </a:p>
          <a:p>
            <a:pPr marL="285750" indent="-285750">
              <a:buFontTx/>
              <a:buChar char="-"/>
              <a:defRPr/>
            </a:pPr>
            <a:r>
              <a:rPr lang="en-US" altLang="ko-KR"/>
              <a:t>push() :</a:t>
            </a:r>
            <a:r>
              <a:rPr lang="ko-KR" altLang="en-US"/>
              <a:t> </a:t>
            </a:r>
            <a:r>
              <a:rPr lang="en-US" altLang="ko-KR"/>
              <a:t>top</a:t>
            </a:r>
            <a:r>
              <a:rPr lang="ko-KR" altLang="en-US"/>
              <a:t>을 한칸 올리고</a:t>
            </a:r>
            <a:r>
              <a:rPr lang="en-US" altLang="ko-KR"/>
              <a:t>,</a:t>
            </a:r>
            <a:r>
              <a:rPr lang="ko-KR" altLang="en-US"/>
              <a:t> 그 빈 공간에 데이터를 추가한다</a:t>
            </a:r>
            <a:r>
              <a:rPr lang="en-US" altLang="ko-KR"/>
              <a:t>.</a:t>
            </a:r>
            <a:endParaRPr lang="en-US" altLang="ko-KR"/>
          </a:p>
          <a:p>
            <a:pPr marL="285750" indent="-285750">
              <a:buFontTx/>
              <a:buChar char="-"/>
              <a:defRPr/>
            </a:pPr>
            <a:endParaRPr lang="en-US" altLang="ko-KR"/>
          </a:p>
          <a:p>
            <a:pPr marL="285750" indent="-285750">
              <a:buFontTx/>
              <a:buChar char="-"/>
              <a:defRPr/>
            </a:pPr>
            <a:r>
              <a:rPr lang="en-US" altLang="ko-KR"/>
              <a:t>pop() : top</a:t>
            </a:r>
            <a:r>
              <a:rPr lang="ko-KR" altLang="en-US"/>
              <a:t>에 </a:t>
            </a:r>
            <a:r>
              <a:rPr lang="en-US" altLang="ko-KR"/>
              <a:t>-1</a:t>
            </a:r>
            <a:r>
              <a:rPr lang="ko-KR" altLang="en-US"/>
              <a:t>을 더하면 데이터를 제거한다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FontTx/>
              <a:buNone/>
              <a:defRPr/>
            </a:pPr>
            <a:endParaRPr lang="en-US" altLang="ko-KR"/>
          </a:p>
          <a:p>
            <a:pPr marL="0" indent="0">
              <a:buFontTx/>
              <a:buNone/>
              <a:defRPr/>
            </a:pPr>
            <a:endParaRPr lang="en-US" altLang="ko-KR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6747" y="2070515"/>
            <a:ext cx="3606211" cy="3885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ArrayStack.c</a:t>
            </a:r>
            <a:r>
              <a:rPr lang="ko-KR" altLang="en-US"/>
              <a:t> 코드 분석 </a:t>
            </a:r>
            <a:r>
              <a:rPr lang="en-US" altLang="ko-KR"/>
              <a:t>(</a:t>
            </a:r>
            <a:r>
              <a:rPr lang="ko-KR" altLang="en-US"/>
              <a:t>교재 </a:t>
            </a:r>
            <a:r>
              <a:rPr lang="en-US" altLang="ko-KR"/>
              <a:t>p.193)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1166479" y="2057456"/>
            <a:ext cx="6423278" cy="636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US" altLang="ko-KR"/>
              <a:t> </a:t>
            </a:r>
            <a:r>
              <a:rPr lang="ko-KR" altLang="en-US"/>
              <a:t>코드 참조</a:t>
            </a:r>
            <a:endParaRPr lang="ko-KR" altLang="en-US"/>
          </a:p>
          <a:p>
            <a:pPr marL="0" indent="0">
              <a:buFontTx/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리스트를 이용한 </a:t>
            </a:r>
            <a:r>
              <a:rPr lang="en-US" altLang="ko-KR"/>
              <a:t>STACK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820332" y="2057457"/>
            <a:ext cx="6423278" cy="2550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/>
              <a:t>stack</a:t>
            </a:r>
            <a:r>
              <a:rPr lang="ko-KR" altLang="en-US"/>
              <a:t>의 최대 용량이 정해져있지 않다</a:t>
            </a:r>
            <a:r>
              <a:rPr lang="en-US" altLang="ko-KR"/>
              <a:t>.</a:t>
            </a:r>
            <a:endParaRPr lang="en-US" altLang="ko-KR"/>
          </a:p>
          <a:p>
            <a:pPr marL="285750" indent="-285750">
              <a:buFontTx/>
              <a:buChar char="-"/>
              <a:defRPr/>
            </a:pPr>
            <a:endParaRPr lang="ko-KR" altLang="en-US"/>
          </a:p>
          <a:p>
            <a:pPr marL="285750" indent="-285750">
              <a:buFontTx/>
              <a:buChar char="-"/>
              <a:defRPr/>
            </a:pPr>
            <a:r>
              <a:rPr lang="en-US" altLang="ko-KR"/>
              <a:t>top</a:t>
            </a:r>
            <a:r>
              <a:rPr lang="ko-KR" altLang="en-US"/>
              <a:t>이 최상단의 데이터를 가리킨다</a:t>
            </a:r>
            <a:r>
              <a:rPr lang="en-US" altLang="ko-KR"/>
              <a:t>.</a:t>
            </a:r>
            <a:endParaRPr lang="en-US" altLang="ko-KR"/>
          </a:p>
          <a:p>
            <a:pPr marL="285750" indent="-285750">
              <a:buFontTx/>
              <a:buChar char="-"/>
              <a:defRPr/>
            </a:pPr>
            <a:endParaRPr lang="en-US" altLang="ko-KR"/>
          </a:p>
          <a:p>
            <a:pPr marL="285750" indent="-285750">
              <a:buFontTx/>
              <a:buChar char="-"/>
              <a:defRPr/>
            </a:pPr>
            <a:r>
              <a:rPr lang="en-US" altLang="ko-KR"/>
              <a:t>push() :</a:t>
            </a:r>
            <a:r>
              <a:rPr lang="ko-KR" altLang="en-US"/>
              <a:t> 빈 노드를 만들고</a:t>
            </a:r>
            <a:r>
              <a:rPr lang="en-US" altLang="ko-KR"/>
              <a:t>,</a:t>
            </a:r>
            <a:r>
              <a:rPr lang="ko-KR" altLang="en-US"/>
              <a:t> 그 노드를 </a:t>
            </a:r>
            <a:r>
              <a:rPr lang="en-US" altLang="ko-KR"/>
              <a:t>top</a:t>
            </a:r>
            <a:r>
              <a:rPr lang="ko-KR" altLang="en-US"/>
              <a:t>으로 가리킨다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285750" indent="-285750">
              <a:buFontTx/>
              <a:buChar char="-"/>
              <a:defRPr/>
            </a:pPr>
            <a:endParaRPr lang="en-US" altLang="ko-KR"/>
          </a:p>
          <a:p>
            <a:pPr marL="285750" indent="-285750">
              <a:buFontTx/>
              <a:buChar char="-"/>
              <a:defRPr/>
            </a:pPr>
            <a:r>
              <a:rPr lang="en-US" altLang="ko-KR"/>
              <a:t>pop() : top</a:t>
            </a:r>
            <a:r>
              <a:rPr lang="ko-KR" altLang="en-US"/>
              <a:t>을 바로 아래단계 노드를 가리키게  </a:t>
            </a:r>
            <a:r>
              <a:rPr lang="en-US" altLang="ko-KR"/>
              <a:t>“</a:t>
            </a:r>
            <a:r>
              <a:rPr lang="ko-KR" altLang="en-US"/>
              <a:t>끌어내리고</a:t>
            </a:r>
            <a:r>
              <a:rPr lang="en-US" altLang="ko-KR"/>
              <a:t>”,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FontTx/>
              <a:buNone/>
              <a:defRPr/>
            </a:pPr>
            <a:r>
              <a:rPr lang="ko-KR" altLang="en-US"/>
              <a:t>이전의 </a:t>
            </a:r>
            <a:r>
              <a:rPr lang="en-US" altLang="ko-KR"/>
              <a:t>top</a:t>
            </a:r>
            <a:r>
              <a:rPr lang="ko-KR" altLang="en-US"/>
              <a:t>이 가리켰던 </a:t>
            </a:r>
            <a:r>
              <a:rPr lang="en-US" altLang="ko-KR"/>
              <a:t>“</a:t>
            </a:r>
            <a:r>
              <a:rPr lang="ko-KR" altLang="en-US"/>
              <a:t>삭제할 노드</a:t>
            </a:r>
            <a:r>
              <a:rPr lang="en-US" altLang="ko-KR"/>
              <a:t>”</a:t>
            </a:r>
            <a:r>
              <a:rPr lang="ko-KR" altLang="en-US"/>
              <a:t>를 메모리에서 삭제한다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FontTx/>
              <a:buNone/>
              <a:defRPr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>
            <a:off x="1919052" y="2162799"/>
            <a:ext cx="1483401" cy="7338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node3</a:t>
            </a: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903437" y="3232410"/>
            <a:ext cx="1483401" cy="7338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node2</a:t>
            </a:r>
            <a:endParaRPr lang="en-US" altLang="ko-KR"/>
          </a:p>
        </p:txBody>
      </p:sp>
      <p:sp>
        <p:nvSpPr>
          <p:cNvPr id="17" name=""/>
          <p:cNvSpPr/>
          <p:nvPr/>
        </p:nvSpPr>
        <p:spPr>
          <a:xfrm>
            <a:off x="1903437" y="4204584"/>
            <a:ext cx="1483401" cy="7338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node1</a:t>
            </a:r>
            <a:endParaRPr lang="en-US" altLang="ko-KR"/>
          </a:p>
        </p:txBody>
      </p:sp>
      <p:sp>
        <p:nvSpPr>
          <p:cNvPr id="19" name=""/>
          <p:cNvSpPr/>
          <p:nvPr/>
        </p:nvSpPr>
        <p:spPr>
          <a:xfrm>
            <a:off x="2416071" y="2763967"/>
            <a:ext cx="421598" cy="484057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0" name=""/>
          <p:cNvSpPr/>
          <p:nvPr/>
        </p:nvSpPr>
        <p:spPr>
          <a:xfrm>
            <a:off x="2416071" y="3833577"/>
            <a:ext cx="421598" cy="452828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1" name=""/>
          <p:cNvSpPr/>
          <p:nvPr/>
        </p:nvSpPr>
        <p:spPr>
          <a:xfrm>
            <a:off x="2416071" y="4813560"/>
            <a:ext cx="421598" cy="452828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2" name=""/>
          <p:cNvSpPr txBox="1"/>
          <p:nvPr/>
        </p:nvSpPr>
        <p:spPr>
          <a:xfrm>
            <a:off x="2012740" y="5324786"/>
            <a:ext cx="1171106" cy="6409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600">
                <a:ln w="15875" cap="flat" cmpd="sng" algn="ctr">
                  <a:solidFill>
                    <a:schemeClr val="accent6"/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outerShdw blurRad="38100" dist="25400" dir="2700000" algn="br" rotWithShape="0">
                    <a:srgbClr val="000000">
                      <a:alpha val="60000"/>
                    </a:srgbClr>
                  </a:outerShdw>
                </a:effectLst>
              </a:rPr>
              <a:t>NULL</a:t>
            </a:r>
            <a:endParaRPr lang="en-US" altLang="ko-KR" sz="3600">
              <a:ln w="15875" cap="flat" cmpd="sng" algn="ctr">
                <a:solidFill>
                  <a:schemeClr val="accent6"/>
                </a:solidFill>
                <a:prstDash val="solid"/>
                <a:round/>
              </a:ln>
              <a:solidFill>
                <a:schemeClr val="lt1"/>
              </a:solidFill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a:endParaRPr>
          </a:p>
        </p:txBody>
      </p:sp>
      <p:sp>
        <p:nvSpPr>
          <p:cNvPr id="23" name=""/>
          <p:cNvSpPr/>
          <p:nvPr/>
        </p:nvSpPr>
        <p:spPr>
          <a:xfrm>
            <a:off x="759763" y="2219701"/>
            <a:ext cx="936885" cy="76512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58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>
                <a:solidFill>
                  <a:schemeClr val="lt1"/>
                </a:solidFill>
              </a:rPr>
              <a:t>TOP</a:t>
            </a:r>
            <a:endParaRPr lang="en-US" altLang="ko-KR" sz="24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ListStack.c</a:t>
            </a:r>
            <a:r>
              <a:rPr lang="ko-KR" altLang="en-US"/>
              <a:t> 코드 분석 </a:t>
            </a:r>
            <a:r>
              <a:rPr lang="en-US" altLang="ko-KR"/>
              <a:t>(</a:t>
            </a:r>
            <a:r>
              <a:rPr lang="ko-KR" altLang="en-US"/>
              <a:t>교재 </a:t>
            </a:r>
            <a:r>
              <a:rPr lang="en-US" altLang="ko-KR"/>
              <a:t>p.197)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1166479" y="2057456"/>
            <a:ext cx="6423278" cy="636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US" altLang="ko-KR"/>
              <a:t> </a:t>
            </a:r>
            <a:r>
              <a:rPr lang="ko-KR" altLang="en-US"/>
              <a:t>코드 참조</a:t>
            </a:r>
            <a:endParaRPr lang="ko-KR" altLang="en-US"/>
          </a:p>
          <a:p>
            <a:pPr marL="0" indent="0">
              <a:buFontTx/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QUEUE </a:t>
            </a:r>
            <a:r>
              <a:rPr lang="ko-KR" altLang="en-US"/>
              <a:t>개념 이해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05958" y="2154093"/>
            <a:ext cx="6423278" cy="2825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/>
              <a:t>선입</a:t>
            </a:r>
            <a:r>
              <a:rPr lang="ko-KR" altLang="ko-KR"/>
              <a:t>선출(</a:t>
            </a:r>
            <a:r>
              <a:rPr lang="ko-KR" altLang="en-US"/>
              <a:t>먼저</a:t>
            </a:r>
            <a:r>
              <a:rPr lang="ko-KR" altLang="ko-KR"/>
              <a:t> 들어온 데이터가 가장 먼저 나가는)</a:t>
            </a:r>
            <a:r>
              <a:rPr lang="ko-KR" altLang="en-US"/>
              <a:t> 구조</a:t>
            </a:r>
            <a:endParaRPr lang="ko-KR" altLang="en-US"/>
          </a:p>
          <a:p>
            <a:pPr marL="285750" indent="-285750">
              <a:buFontTx/>
              <a:buChar char="-"/>
              <a:defRPr/>
            </a:pPr>
            <a:endParaRPr lang="ko-KR" altLang="en-US"/>
          </a:p>
          <a:p>
            <a:pPr marL="285750" indent="-285750">
              <a:buFontTx/>
              <a:buChar char="-"/>
              <a:defRPr/>
            </a:pPr>
            <a:r>
              <a:rPr lang="ko-KR" altLang="en-US"/>
              <a:t>Enqueue</a:t>
            </a:r>
            <a:r>
              <a:rPr lang="en-US" altLang="ko-KR"/>
              <a:t>()</a:t>
            </a:r>
            <a:r>
              <a:rPr lang="ko-KR" altLang="en-US"/>
              <a:t> : 큐 맨 뒤에 어떠한 요소를 추가</a:t>
            </a:r>
            <a:endParaRPr lang="ko-KR" altLang="en-US"/>
          </a:p>
          <a:p>
            <a:pPr marL="285750" indent="-285750">
              <a:buFontTx/>
              <a:buChar char="-"/>
              <a:defRPr/>
            </a:pPr>
            <a:endParaRPr lang="ko-KR" altLang="en-US"/>
          </a:p>
          <a:p>
            <a:pPr marL="285750" indent="-285750">
              <a:buFontTx/>
              <a:buChar char="-"/>
              <a:defRPr/>
            </a:pPr>
            <a:r>
              <a:rPr lang="ko-KR" altLang="en-US"/>
              <a:t>Dequeue</a:t>
            </a:r>
            <a:r>
              <a:rPr lang="en-US" altLang="ko-KR"/>
              <a:t>()</a:t>
            </a:r>
            <a:r>
              <a:rPr lang="ko-KR" altLang="en-US"/>
              <a:t> : 큐 맨 앞쪽의 요소를 삭제</a:t>
            </a:r>
            <a:endParaRPr lang="ko-KR" altLang="en-US"/>
          </a:p>
          <a:p>
            <a:pPr marL="285750" indent="-285750">
              <a:buFontTx/>
              <a:buChar char="-"/>
              <a:defRPr/>
            </a:pPr>
            <a:endParaRPr lang="ko-KR" altLang="en-US"/>
          </a:p>
          <a:p>
            <a:pPr marL="285750" indent="-285750">
              <a:buFontTx/>
              <a:buChar char="-"/>
              <a:defRPr/>
            </a:pPr>
            <a:r>
              <a:rPr lang="ko-KR" altLang="en-US"/>
              <a:t>front : 큐의 맨 앞의 위치(인덱스)</a:t>
            </a:r>
            <a:endParaRPr lang="ko-KR" altLang="en-US"/>
          </a:p>
          <a:p>
            <a:pPr marL="285750" indent="-285750">
              <a:buFontTx/>
              <a:buChar char="-"/>
              <a:defRPr/>
            </a:pPr>
            <a:endParaRPr lang="ko-KR" altLang="en-US"/>
          </a:p>
          <a:p>
            <a:pPr marL="285750" indent="-285750">
              <a:buFontTx/>
              <a:buChar char="-"/>
              <a:defRPr/>
            </a:pPr>
            <a:r>
              <a:rPr lang="ko-KR" altLang="en-US"/>
              <a:t>rear : 큐의 맨 뒤의 위치(인덱스)</a:t>
            </a:r>
            <a:endParaRPr lang="ko-KR" altLang="en-US"/>
          </a:p>
          <a:p>
            <a:pPr marL="285750" indent="-285750">
              <a:buFontTx/>
              <a:buChar char="-"/>
              <a:defRPr/>
            </a:pP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0507" y="2183129"/>
            <a:ext cx="3810001" cy="2491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추억">
      <a:majorFont>
        <a:latin typeface="Calibri Light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181</ep:Words>
  <ep:PresentationFormat>와이드스크린</ep:PresentationFormat>
  <ep:Paragraphs>42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추억</vt:lpstr>
      <vt:lpstr xml:space="preserve">자료구조 튜터링 </vt:lpstr>
      <vt:lpstr>목차</vt:lpstr>
      <vt:lpstr>단순 연결리스트 복습</vt:lpstr>
      <vt:lpstr>STACK 개념 이해</vt:lpstr>
      <vt:lpstr>배열을 이용한 STACK</vt:lpstr>
      <vt:lpstr>리스트를 이용한 STACk</vt:lpstr>
      <vt:lpstr>리스트를 이용한 STACK</vt:lpstr>
      <vt:lpstr>리스트를 이용한 STACk</vt:lpstr>
      <vt:lpstr>QUEUE 개념 이해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2023-09-29T00:14:33.000</dcterms:created>
  <dc:creator>동헌 김</dc:creator>
  <cp:lastModifiedBy>dongy</cp:lastModifiedBy>
  <dcterms:modified xsi:type="dcterms:W3CDTF">2023-11-16T06:29:28.557</dcterms:modified>
  <cp:revision>67</cp:revision>
  <dc:title>자료구조 튜터링 </dc:title>
  <cp:version>1000.0000.01</cp:version>
</cp:coreProperties>
</file>