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2F0B-7248-4066-99DA-1034E9FDD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00911-B908-4837-8C7A-DA2B152A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88EDD-5D7E-44A9-B632-384C7E7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0723B-9FE0-47A1-BA5E-0DFAAD0F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2ECF0-5685-45D2-BC74-64754C59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249A4-3998-4312-81C7-467F72A2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AFEE6-7CFE-4F74-A356-DBCC0D8D5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2C6E5-B195-4418-818C-E222D36D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513B2-19D1-4EC9-BFCE-B5F62A99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1B583-F44A-40FE-823B-8A19FF1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39CD4-29FD-494A-B14C-6E2D1455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8A8C6-3179-47FA-B706-8303E8BE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EAF65-F7A3-4C82-8D86-84F65A6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487ED-111C-428D-8F00-59ADC5EF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6B68A-4770-4E07-B3BC-3176CB16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19EE-08D1-4A21-83D0-08A2CC02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471C-CEFE-49EC-BFE7-7C4908CF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662B-A2BC-4980-9D82-88AC119E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032CB-E934-4CF5-AA08-81D91602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D2257-C26E-46FB-BD24-D48D3FA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8AA9-86E2-45D8-83B2-E99C221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A8FC6-0C14-40CC-A9E7-0CF1EEA6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610E8-6505-43C7-BA7A-BA9F26DF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49A9-F5FD-41F9-81B3-1B92711C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56F7-57C7-4AD2-AB63-CA673C4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9165-D072-4098-BEEA-19BA2A7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D5A4-B486-434E-886D-A1F604EF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03AE-6FBB-465D-88A8-1958D37C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EAA2F-4AA0-459F-9492-82FA5C63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6A5C-F466-4877-814A-66E57A4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7FEDF-53B4-49C2-9F8A-106B14DA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2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F6D2-28ED-4B7F-9733-081E8E5D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26574-7CAC-46FE-9A71-7613E8B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1B656-12F5-410D-AACA-68C9B630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A3FEE9-AE59-4D3E-AA29-043AD8857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58D3C-881E-4E5E-87CD-7FC2691AD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3F950-0F1A-49DC-8CFF-9C9CBC8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B9EBE-1DD8-4B29-BBAE-6F240065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00320-3D39-4D93-8525-53CCCDB8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4B07-1727-49C2-9FE9-0761C5C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B26A5-B98B-4FBE-B6BF-439ED56E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FCF71F-3291-44EF-8E7F-33FEAC01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766A9-9EB6-49E7-8D5B-2A68C272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2E2CB-EAFC-4C3C-A602-131EA018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37153-B586-4CCA-9AC7-8987BEFB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8BA0D-641C-403B-9297-10CEE3A6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23BE5-EA2D-4932-9BD0-79C6CC79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F70F3-D642-46EA-8E9A-CBA62FF8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9D248-B1DF-49CA-A423-EA59AE2D6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7347E-7EE4-47C0-8797-8A3A6979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788AD-002F-4406-94E2-8AF6E421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A853B-0057-440D-BE1C-99ED124D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8C50-8145-4070-A757-5C3965BE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0792AF-2096-4B32-AF21-B2CA2339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EB58B-7132-4753-94A7-58922566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5153B-A262-4B64-AD0E-76CA4BB4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D9E62-33ED-4472-8A9A-7C78A384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5DEB0-3A19-4DE8-B984-DF6F8ED7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9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BA5B0-375F-4CD5-9508-1B1CF9D7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28D03-4784-4391-9B41-43A65D50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39F7B-7C72-4F57-8005-2AEE25E4B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AFA7-15D4-4699-95FE-A3816D50009A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D9AFF-A0F9-47EB-9E06-310F83A6D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AD4E5-684D-401E-8381-788A79C4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14C2-DCB5-457C-89F1-7E6B26453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5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7A7E5-5FE5-4A57-93C3-443A22362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시험용 </a:t>
            </a:r>
            <a:r>
              <a:rPr lang="en-US" altLang="ko-KR"/>
              <a:t>ppt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864F2-43C6-44F7-8032-B73B9A495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6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시험용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시험용 ppt</dc:title>
  <dc:creator>213</dc:creator>
  <cp:lastModifiedBy>213</cp:lastModifiedBy>
  <cp:revision>1</cp:revision>
  <dcterms:created xsi:type="dcterms:W3CDTF">2023-03-14T01:28:26Z</dcterms:created>
  <dcterms:modified xsi:type="dcterms:W3CDTF">2023-03-14T01:28:32Z</dcterms:modified>
</cp:coreProperties>
</file>