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24" r:id="rId3"/>
    <p:sldId id="266" r:id="rId4"/>
    <p:sldId id="388" r:id="rId5"/>
    <p:sldId id="268" r:id="rId6"/>
    <p:sldId id="391" r:id="rId7"/>
    <p:sldId id="330" r:id="rId8"/>
    <p:sldId id="365" r:id="rId9"/>
    <p:sldId id="354" r:id="rId10"/>
    <p:sldId id="410" r:id="rId11"/>
    <p:sldId id="389" r:id="rId12"/>
    <p:sldId id="392" r:id="rId13"/>
    <p:sldId id="411" r:id="rId14"/>
    <p:sldId id="332" r:id="rId15"/>
    <p:sldId id="367" r:id="rId16"/>
    <p:sldId id="356" r:id="rId17"/>
    <p:sldId id="368" r:id="rId18"/>
    <p:sldId id="372" r:id="rId19"/>
    <p:sldId id="337" r:id="rId20"/>
    <p:sldId id="362" r:id="rId21"/>
    <p:sldId id="338" r:id="rId22"/>
    <p:sldId id="412" r:id="rId23"/>
    <p:sldId id="339" r:id="rId24"/>
    <p:sldId id="364" r:id="rId25"/>
    <p:sldId id="374" r:id="rId26"/>
    <p:sldId id="373" r:id="rId27"/>
    <p:sldId id="413" r:id="rId28"/>
    <p:sldId id="375" r:id="rId29"/>
    <p:sldId id="414" r:id="rId30"/>
    <p:sldId id="379" r:id="rId31"/>
    <p:sldId id="380" r:id="rId32"/>
    <p:sldId id="381" r:id="rId33"/>
    <p:sldId id="382" r:id="rId34"/>
    <p:sldId id="383" r:id="rId35"/>
    <p:sldId id="384" r:id="rId36"/>
    <p:sldId id="399" r:id="rId37"/>
    <p:sldId id="400" r:id="rId38"/>
    <p:sldId id="402" r:id="rId39"/>
    <p:sldId id="403" r:id="rId40"/>
    <p:sldId id="404" r:id="rId41"/>
    <p:sldId id="405" r:id="rId42"/>
    <p:sldId id="259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24" autoAdjust="0"/>
    <p:restoredTop sz="82703" autoAdjust="0"/>
  </p:normalViewPr>
  <p:slideViewPr>
    <p:cSldViewPr>
      <p:cViewPr varScale="1">
        <p:scale>
          <a:sx n="72" d="100"/>
          <a:sy n="72" d="100"/>
        </p:scale>
        <p:origin x="7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50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64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14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种方式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94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28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45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81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751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48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120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167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212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2099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901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4290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802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13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1. web</a:t>
            </a:r>
            <a:r>
              <a:rPr lang="zh-CN" altLang="en-US" dirty="0"/>
              <a:t>相关概念回顾</a:t>
            </a:r>
          </a:p>
          <a:p>
            <a:r>
              <a:rPr lang="en-US" altLang="zh-CN" dirty="0"/>
              <a:t>2. web</a:t>
            </a:r>
            <a:r>
              <a:rPr lang="zh-CN" altLang="en-US" dirty="0"/>
              <a:t>服务器软件：</a:t>
            </a:r>
            <a:r>
              <a:rPr lang="en-US" altLang="zh-CN" dirty="0"/>
              <a:t>Tomcat</a:t>
            </a:r>
          </a:p>
          <a:p>
            <a:r>
              <a:rPr lang="en-US" altLang="zh-CN" dirty="0"/>
              <a:t>3. Servlet</a:t>
            </a:r>
            <a:r>
              <a:rPr lang="zh-CN" altLang="en-US" dirty="0"/>
              <a:t>入门学习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594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65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84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web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相关概念回顾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web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服务器软件：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Servlet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入门学习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50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动态资源：</a:t>
            </a:r>
            <a:r>
              <a:rPr lang="en-US" altLang="zh-CN" dirty="0"/>
              <a:t>Servlet</a:t>
            </a:r>
          </a:p>
          <a:p>
            <a:r>
              <a:rPr lang="zh-CN" altLang="en-US" dirty="0"/>
              <a:t>静态资源：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 err="1"/>
              <a:t>css</a:t>
            </a:r>
            <a:r>
              <a:rPr lang="zh-CN" altLang="en-US" dirty="0"/>
              <a:t>、</a:t>
            </a:r>
            <a:r>
              <a:rPr lang="en-US" altLang="zh-CN" dirty="0" err="1"/>
              <a:t>js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58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51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Tomcat </a:t>
            </a:r>
            <a:r>
              <a:rPr lang="zh-CN" altLang="en-US" dirty="0"/>
              <a:t>，</a:t>
            </a:r>
            <a:r>
              <a:rPr lang="en-US" altLang="zh-CN" dirty="0" err="1"/>
              <a:t>weblogic,jboss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838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8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_tomcat_&#23433;&#35013;&amp;&#21368;&#36733;&amp;&#21551;&#21160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_tomcat_&#21551;&#21160;&#38382;&#39064;&#20998;&#26512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_tomcat_&#20851;&#38381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_tomcat_&#37096;&#32626;&#39033;&#30446;&#30340;&#26041;&#24335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_tomcat_&#21160;&#24577;java&#39033;&#30446;&#30340;&#30446;&#24405;&#32467;&#26500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_tomcat_&#19982;IDEA&#38598;&#25104;&amp;&#21019;&#24314;web&#39033;&#30446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_Servlet_&#27010;&#36848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_Servlet_&#24555;&#36895;&#20837;&#38376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_Servlet_&#25191;&#34892;&#21407;&#29702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_Servlet_&#29983;&#21629;&#21608;&#26399;&#26041;&#27861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_Servlet_&#29983;&#21629;&#21608;&#26399;&#35814;&#35299;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_Servlet_3.0&#27880;&#35299;&#37197;&#32622;.avi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_IDEA&#19982;tomcat&#30456;&#20851;&#37197;&#32622;.avi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_&#20170;&#26085;&#20869;&#2348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_web&#30456;&#20851;&#27010;&#24565;&#22238;&#39038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_web&#26381;&#21153;&#22120;&#36719;&#20214;_&#27010;&#36848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60688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Tomcat&amp;Servlet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JavaEE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的服务器有哪些？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web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服务器软件概述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354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3990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tomcat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启动关闭及问题分析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tomcat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安装、启动和卸载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tomcat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启动问题分析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tomcat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关闭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76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学习目标：学会安装、卸载和启动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tomcat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安装、卸载和启动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安装、启动和卸载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9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tomcat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安装、卸载和启动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5856" y="2032749"/>
            <a:ext cx="5688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安装、启动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</a:p>
        </p:txBody>
      </p:sp>
      <p:sp>
        <p:nvSpPr>
          <p:cNvPr id="19" name="椭圆 1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1" name="椭圆 2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467544" y="1789945"/>
            <a:ext cx="2304256" cy="2055268"/>
            <a:chOff x="829871" y="4136673"/>
            <a:chExt cx="2232248" cy="2016224"/>
          </a:xfrm>
        </p:grpSpPr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33" name="圆角矩形 3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0861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学习目标：学会处理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启动常见问题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8673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tomcat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启动问题分析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tomcat</a:t>
            </a:r>
            <a:r>
              <a:rPr lang="zh-CN" altLang="en-US" dirty="0">
                <a:solidFill>
                  <a:schemeClr val="bg1"/>
                </a:solidFill>
              </a:rPr>
              <a:t>常见启动问题解决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645024"/>
            <a:ext cx="3511006" cy="2541822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BD99A300-A7AB-4123-ABDB-0E6A40FDCAC9}"/>
              </a:ext>
            </a:extLst>
          </p:cNvPr>
          <p:cNvSpPr/>
          <p:nvPr/>
        </p:nvSpPr>
        <p:spPr>
          <a:xfrm>
            <a:off x="5580112" y="21333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319D29A-6E03-41E4-8998-1F0E1B2150F0}"/>
              </a:ext>
            </a:extLst>
          </p:cNvPr>
          <p:cNvSpPr/>
          <p:nvPr/>
        </p:nvSpPr>
        <p:spPr>
          <a:xfrm>
            <a:off x="5220072" y="21333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3915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tomcat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启动问题分析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5856" y="2032749"/>
            <a:ext cx="5688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启动常见问题并解决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1" name="椭圆 2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467544" y="1789945"/>
            <a:ext cx="2304256" cy="2055268"/>
            <a:chOff x="829871" y="4136673"/>
            <a:chExt cx="2232248" cy="2016224"/>
          </a:xfrm>
        </p:grpSpPr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33" name="圆角矩形 3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462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学习目标：学会关闭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tomcat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的关闭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bg1"/>
                </a:solidFill>
              </a:rPr>
              <a:t>Tomcat</a:t>
            </a:r>
            <a:r>
              <a:rPr lang="zh-CN" altLang="en-US" b="1" dirty="0">
                <a:solidFill>
                  <a:schemeClr val="bg1"/>
                </a:solidFill>
              </a:rPr>
              <a:t>关闭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14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tomcat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的关闭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83355" y="2924944"/>
            <a:ext cx="59401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(2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练习关闭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364088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539552" y="2492896"/>
            <a:ext cx="2304256" cy="2055268"/>
            <a:chOff x="829871" y="4136673"/>
            <a:chExt cx="2232248" cy="2016224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16" name="圆角矩形 15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5551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3779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tomcat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部署与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IDEA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的集成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tomcat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部署项目的方式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tomcat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项目的目录结构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tomcat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集成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5724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学习目标：了解常用的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部署项目的方式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tomcat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部署项目的方式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40685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部署的项目方式有哪些？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1349894" y="2093385"/>
            <a:ext cx="7110538" cy="4053022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WEB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相关概念和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WEB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服务器概述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会安装、卸载、启动和关闭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tomcat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掌握使用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tomcat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部署项目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能够创建动态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WEB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项目和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tomcat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IDEA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集成配置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了解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Servlet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概念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掌握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Servlet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的执行原理和生命周期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了解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Servvlet3.0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注解配置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2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tomcat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部署项目的方式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部署项目有几种方式？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5671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的目录结构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tomcat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项目的目录结构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目录结构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19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tomcat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项目的目录结构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目录结构各个目录的作用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7207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学习目标：能够使用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集成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并创建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tomcat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集成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90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tomcat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3190666"/>
            <a:ext cx="5328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项目并访问自定义的页面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0381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8171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Servlet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入门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Servlet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Servlet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快速入门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7740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学习目标：了解什么是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Servlet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80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Servlet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是什么？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3224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书写步骤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Servlet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快速入门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开发步骤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79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Servlet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快速入门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3190666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书写一个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086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2699791" y="1922873"/>
            <a:ext cx="5472609" cy="1590809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web</a:t>
            </a:r>
            <a:r>
              <a:rPr lang="zh-CN" altLang="en-US" sz="2000" dirty="0"/>
              <a:t>相关概念回顾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zh-CN" altLang="en-US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web</a:t>
            </a:r>
            <a:r>
              <a:rPr lang="zh-CN" altLang="en-US" sz="2000" dirty="0"/>
              <a:t>服务器软件：</a:t>
            </a:r>
            <a:r>
              <a:rPr lang="en-US" altLang="zh-CN" sz="2000" dirty="0"/>
              <a:t>Tomcat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Servlet</a:t>
            </a:r>
            <a:r>
              <a:rPr lang="zh-CN" altLang="en-US" sz="2000" dirty="0"/>
              <a:t>入门学习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3971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Servlet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执行原理和生命周期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Servlet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执行原理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Servlet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生命周期方法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Servlet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生命周期详解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201622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01622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5315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执行原理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Servlet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执行原理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执行原理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98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Servlet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执行原理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执行原理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7667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生命周期方法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Servlet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生命周期方法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生命周期方法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22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Servlet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生命周期方法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/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Serlvet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生命周期方法有哪些？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3619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每个生命周期方法的作用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Servlet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生命周期详解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生命周期每个方法的作用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Servlet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生命周期详解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每个生命周期方法的作用？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6189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64633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Servlet3.0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注解配置、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IDEA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tomcat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相关配置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Servlet3.0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注解配置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IDEA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相关配置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201622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01622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7755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Servlet3.0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注解配置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Servlet3.0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注解配置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Servlet3.0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开发步骤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787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Servlet3.0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注解配置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3190666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Servlet3.0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Servelt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90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3644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课程内容介绍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VS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概念回顾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今日内容介绍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web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相关概念回顾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web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服务器软件概述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53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学习目标：熟练应用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相关配置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IDEA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相关配置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89041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相关配置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16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IDEA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相关配置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3190666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联系相关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46635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今日内容介绍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学习目标：知道今天的学习内容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今天的学习内容有哪些？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今天主要学习哪些知识点？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今日内容介绍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323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相关的基本概念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web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概念回顾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静态资源和动态资源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9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什么是动态资源？什么是静态资源？举例说明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web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相关概念回顾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052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学习目标：了解常用的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服务器软件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web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服务器软件概述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0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6269</TotalTime>
  <Words>1122</Words>
  <Application>Microsoft Office PowerPoint</Application>
  <PresentationFormat>全屏显示(4:3)</PresentationFormat>
  <Paragraphs>367</Paragraphs>
  <Slides>42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今日内容介绍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tanshuai</cp:lastModifiedBy>
  <cp:revision>1740</cp:revision>
  <dcterms:created xsi:type="dcterms:W3CDTF">2015-06-29T07:19:00Z</dcterms:created>
  <dcterms:modified xsi:type="dcterms:W3CDTF">2018-07-05T16:00:01Z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