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5" r:id="rId10"/>
    <p:sldId id="331" r:id="rId11"/>
    <p:sldId id="332" r:id="rId12"/>
    <p:sldId id="356" r:id="rId13"/>
    <p:sldId id="393" r:id="rId14"/>
    <p:sldId id="399" r:id="rId15"/>
    <p:sldId id="400" r:id="rId16"/>
    <p:sldId id="336" r:id="rId17"/>
    <p:sldId id="337" r:id="rId18"/>
    <p:sldId id="338" r:id="rId19"/>
    <p:sldId id="401" r:id="rId20"/>
    <p:sldId id="339" r:id="rId21"/>
    <p:sldId id="402" r:id="rId22"/>
    <p:sldId id="394" r:id="rId23"/>
    <p:sldId id="367" r:id="rId24"/>
    <p:sldId id="368" r:id="rId25"/>
    <p:sldId id="392" r:id="rId26"/>
    <p:sldId id="369" r:id="rId27"/>
    <p:sldId id="387" r:id="rId28"/>
    <p:sldId id="388" r:id="rId29"/>
    <p:sldId id="403" r:id="rId30"/>
    <p:sldId id="404" r:id="rId31"/>
    <p:sldId id="373" r:id="rId32"/>
    <p:sldId id="374" r:id="rId33"/>
    <p:sldId id="376" r:id="rId34"/>
    <p:sldId id="389" r:id="rId35"/>
    <p:sldId id="405" r:id="rId36"/>
    <p:sldId id="406" r:id="rId37"/>
    <p:sldId id="407" r:id="rId38"/>
    <p:sldId id="378" r:id="rId39"/>
    <p:sldId id="379" r:id="rId40"/>
    <p:sldId id="381" r:id="rId41"/>
    <p:sldId id="397" r:id="rId42"/>
    <p:sldId id="382" r:id="rId43"/>
    <p:sldId id="25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78769" autoAdjust="0"/>
  </p:normalViewPr>
  <p:slideViewPr>
    <p:cSldViewPr>
      <p:cViewPr varScale="1">
        <p:scale>
          <a:sx n="53" d="100"/>
          <a:sy n="53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概念： * </a:t>
            </a:r>
            <a:r>
              <a:rPr lang="en-US" altLang="zh-CN" dirty="0" smtClean="0"/>
              <a:t>Java Server Pages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服务器端页面 </a:t>
            </a:r>
            <a:r>
              <a:rPr lang="en-US" altLang="zh-CN" dirty="0" smtClean="0"/>
              <a:t>					</a:t>
            </a:r>
            <a:r>
              <a:rPr lang="en-US" altLang="zh-CN" baseline="0" dirty="0" smtClean="0"/>
              <a:t> </a:t>
            </a:r>
          </a:p>
          <a:p>
            <a:pPr marL="228600" indent="-228600">
              <a:buNone/>
            </a:pPr>
            <a:r>
              <a:rPr lang="en-US" altLang="zh-CN" baseline="0" dirty="0" smtClean="0"/>
              <a:t>          </a:t>
            </a:r>
            <a:r>
              <a:rPr lang="zh-CN" altLang="en-US" dirty="0" smtClean="0"/>
              <a:t>* 可以理解为：一个特殊的页面，其中既可以指定定义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标签，又可以定义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 * 用于简化书写！！！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CN" dirty="0" smtClean="0"/>
              <a:t>&lt;%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：定义的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方法中。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方法中可以定义什么，该脚本中就可以定义什么。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&lt;%!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：定义的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转换后的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类的成员位置。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&lt;%= </a:t>
            </a:r>
            <a:r>
              <a:rPr lang="zh-CN" altLang="en-US" dirty="0" smtClean="0"/>
              <a:t>代码 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：定义的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代码，会输出到页面上。输出语句中可以定义什么，该脚本中就可以定义什么。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12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121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752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7527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7527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session</a:t>
            </a:r>
            <a:r>
              <a:rPr lang="zh-CN" altLang="en-US" dirty="0" smtClean="0"/>
              <a:t>与</a:t>
            </a:r>
            <a:r>
              <a:rPr lang="en-US" dirty="0" smtClean="0"/>
              <a:t>Cookie</a:t>
            </a:r>
            <a:r>
              <a:rPr lang="zh-CN" altLang="en-US" dirty="0" smtClean="0"/>
              <a:t>的区别：</a:t>
            </a:r>
          </a:p>
          <a:p>
            <a:r>
              <a:rPr lang="en-US" dirty="0" smtClean="0"/>
              <a:t>	</a:t>
            </a:r>
            <a:r>
              <a:rPr lang="en-US" altLang="zh-CN" dirty="0" smtClean="0"/>
              <a:t>1. </a:t>
            </a:r>
            <a:r>
              <a:rPr lang="en-US" dirty="0" smtClean="0"/>
              <a:t>session</a:t>
            </a:r>
            <a:r>
              <a:rPr lang="zh-CN" altLang="en-US" dirty="0" smtClean="0"/>
              <a:t>存储数据在服务器端，</a:t>
            </a:r>
            <a:r>
              <a:rPr lang="en-US" dirty="0" smtClean="0"/>
              <a:t>Cookie</a:t>
            </a:r>
            <a:r>
              <a:rPr lang="zh-CN" altLang="en-US" dirty="0" smtClean="0"/>
              <a:t>在客户端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2. </a:t>
            </a:r>
            <a:r>
              <a:rPr lang="en-US" dirty="0" smtClean="0"/>
              <a:t>session</a:t>
            </a:r>
            <a:r>
              <a:rPr lang="zh-CN" altLang="en-US" dirty="0" smtClean="0"/>
              <a:t>没有数据大小限制，</a:t>
            </a:r>
            <a:r>
              <a:rPr lang="en-US" dirty="0" smtClean="0"/>
              <a:t>Cookie</a:t>
            </a:r>
            <a:r>
              <a:rPr lang="zh-CN" altLang="en-US" dirty="0" smtClean="0"/>
              <a:t>有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3. </a:t>
            </a:r>
            <a:r>
              <a:rPr lang="en-US" dirty="0" smtClean="0"/>
              <a:t>session</a:t>
            </a:r>
            <a:r>
              <a:rPr lang="zh-CN" altLang="en-US" dirty="0" smtClean="0"/>
              <a:t>数据安全，</a:t>
            </a:r>
            <a:r>
              <a:rPr lang="en-US" dirty="0" smtClean="0"/>
              <a:t>Cookie</a:t>
            </a:r>
            <a:r>
              <a:rPr lang="zh-CN" altLang="en-US" dirty="0" smtClean="0"/>
              <a:t>相对于不安全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会话：一次会话中包含多次请求和响应。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* 一次会话：浏览器第一次给服务器资源发送请求，会话建立，直到有一方断开为止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dirty="0" smtClean="0"/>
              <a:t>功能：在一次会话的范围内的多次请求间，共享数据 </a:t>
            </a:r>
            <a:endParaRPr lang="en-US" altLang="zh-CN" dirty="0" smtClean="0"/>
          </a:p>
          <a:p>
            <a:pPr marL="228600" indent="-228600">
              <a:buNone/>
            </a:pPr>
            <a:r>
              <a:rPr lang="zh-CN" altLang="en-US" dirty="0" smtClean="0"/>
              <a:t>方式： </a:t>
            </a:r>
            <a:r>
              <a:rPr lang="en-US" altLang="zh-CN" dirty="0" smtClean="0"/>
              <a:t>1. </a:t>
            </a:r>
            <a:r>
              <a:rPr lang="zh-CN" altLang="en-US" dirty="0" smtClean="0"/>
              <a:t>客户端会话技术：</a:t>
            </a:r>
            <a:r>
              <a:rPr lang="en-US" altLang="zh-CN" dirty="0" smtClean="0"/>
              <a:t>Cookie 2. </a:t>
            </a:r>
            <a:r>
              <a:rPr lang="zh-CN" altLang="en-US" dirty="0" smtClean="0"/>
              <a:t>服务器端会话技术：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&#20250;&#35805;&#25216;&#26415;_Cookie_&#32454;&#33410;1_&#21457;&#36865;&#22810;&#20010;Cookie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&#20250;&#35805;&#25216;&#26415;_Cookie_&#32454;&#33410;2_Cookie&#23384;&#27963;&#26102;&#3838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&#20250;&#35805;&#25216;&#26415;_Cookie_&#32454;&#33410;3_Cookie&#23384;&#20648;&#20013;&#25991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&#20250;&#35805;&#25216;&#26415;_Cookie_&#32454;&#33410;4_Cookie&#20849;&#2013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&#20250;&#35805;&#25216;&#26415;_Cookie_&#29305;&#28857;&amp;&#20316;&#2999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&#20250;&#35805;&#25216;&#26415;_Cookie_&#26696;&#20363;_&#20998;&#2651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&#20250;&#35805;&#25216;&#26415;_Cookie_&#26696;&#20363;_&#20195;&#30721;&#23454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JSP_&#27010;&#24565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JSP_&#21407;&#2970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JSP_&#33050;&#26412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JSP_&#20837;&#38376;&#23398;&#20064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JSP_&#26696;&#20363;_&#25913;&#36896;Cookie&#26696;&#20363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&#20250;&#35805;&#25216;&#26415;_Session_&#24555;&#36895;&#20837;&#3837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&#20250;&#35805;&#25216;&#26415;_Session_&#21407;&#29702;&#20998;&#2651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20250;&#35805;&#25216;&#26415;_Session_&#32454;&#33410;1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&#20250;&#35805;&#25216;&#26415;_Session_&#32454;&#33410;2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&#20250;&#35805;&#25216;&#26415;_Session_&#32454;&#33410;3_session&#38144;&#27585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&#20250;&#35805;&#25216;&#26415;_Session_&#29305;&#28857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_&#26696;&#20363;_&#39564;&#35777;&#30721;_&#38656;&#27714;&amp;&#20998;&#26512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_&#26696;&#20363;_&#39564;&#35777;&#30721;_&#20195;&#30721;&#23454;&#29616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5_&#26696;&#20363;_&#39564;&#35777;&#30721;_&#32454;&#33410;&#22788;&#29702;.avi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&#20250;&#35805;&#25216;&#26415;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&#20250;&#35805;&#25216;&#26415;_Cookie_&#24555;&#36895;&#20837;&#3837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&#20250;&#35805;&#25216;&#26415;_Cookie_&#21407;&#29702;&#20998;&#26512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Day16_Cookie&amp;Session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发送多个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2_Cookie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存活时间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3_Cookie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存储中文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4_Cookie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：响应多个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发送多个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addCookie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的存活时间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2_Cookie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存活时间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setMaxAge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如何实现保存中文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3_Cookie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存储中文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的路径和域名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4_Cookie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的保存位置和个数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：记住上次访问时间步骤分析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判断是否首次访问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：完成记住上次访问时间的代码实现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记住上次访问时间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89858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理解会话管理技术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Cookie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技术的应用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Session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技术的应用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有什么用途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HttpServlet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入门学习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JSP_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里面书写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里面书写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代码的三种方式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3982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的九大内置对象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入门学习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：改造代码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17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改造记住用户的上次访问时间代码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6729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417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014908" cy="2514139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会话管理技术（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Cookie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技术（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Session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技术（重要）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的快速入门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67294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3_session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底层依赖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关闭浏览器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,session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丢失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的钝化和活化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2173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的销毁几种方式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3_session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2173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session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217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_Session_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细节处理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分析验证码的实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：验证码的具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体代码实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：一次性验证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码使用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细节处理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细节处理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练习验证码校验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：理解什么是会话管理技术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完整的一次会话过程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什么是会话管理技术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的操作步骤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的操作步骤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的底层依赖响应头和请求头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_Cookie_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响应头和请求头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2066</Words>
  <Application>Microsoft Office PowerPoint</Application>
  <PresentationFormat>全屏显示(4:3)</PresentationFormat>
  <Paragraphs>366</Paragraphs>
  <Slides>43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1.1 主要内容概述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1776</cp:revision>
  <dcterms:created xsi:type="dcterms:W3CDTF">2015-06-29T07:19:00Z</dcterms:created>
  <dcterms:modified xsi:type="dcterms:W3CDTF">2018-07-08T17:19:03Z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