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DA3E-E826-EF48-9C85-8B24CC41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08547-7226-7D4C-A449-0EC8D189C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B985-975E-9D47-B64E-74D606AB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2079-1B57-E147-AE9D-814285A9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D0CC-F0A9-8640-9BBB-75DC7A43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88A4-E216-B54A-8050-0BDD1685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A09E-6F9A-284B-A0E7-DB7D36C2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5F06-A8BC-CB4D-A64E-2FA9BFC5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BC6E-CCE5-AD40-8217-5B34AA14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FF35-B2B4-7B42-B33A-962E2B4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0B7A1-C6DC-794B-9877-9DEB0B0B2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36F37-BD04-974F-8D3F-5EC5CBAE9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EA99-5F46-F245-804D-8324729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44DA-007E-0C46-9305-7A1366AC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0984-56BA-8A47-AA8F-D0011686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032B-FD20-7242-AFBF-137BBE7B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4776-C0D8-B04B-8E6A-7027A49C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2556-DC9A-0249-B5B6-D4751B20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1E34-1BE4-5342-993E-F08EC306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BB3D-4FD1-6249-8B42-6138FE7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6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2C5-5E81-7F44-9034-C6D7AC00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3AA3-65F9-474B-BCD0-014FCF52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5765-F6E7-AC47-937F-96B32FBC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F544F-E6F7-FA4C-8ACF-B0707A4B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13A6-2511-3443-8F59-0F32428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7188-6172-7E43-B4D3-0F1DE0BD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1A7C-9F68-994E-8691-E7FF0DC9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CFC0E-9DEF-D449-886A-D929F823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41F89-1CB6-5148-BC53-4BAA8994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A0D2-9F03-3546-84CE-6AC3B5D2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E56D0-CBE1-804F-B56D-C55E424B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7168-9D0F-9749-A983-0C012B1D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56FD-C0A1-5C40-A8D5-2D1ECF27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9A8D-7DF2-9642-BD41-2C084715F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EE998-46F9-3C43-994B-539A4414D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5BAD-9C3A-4145-9263-4FEB892C1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08018-1E88-6046-9370-E6AB7E1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2C553-0B5D-954A-A7B4-51A75E80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B95A4-9656-B145-B24C-BA8E2CEF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D740-FE33-3E43-AC59-9A3B3B8F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C69DA-04FC-EA4A-B791-70F05C82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8A835-5D8A-3B4B-80E5-34F41652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812D5-E866-5549-B1B0-773C3ECC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93D9-8756-8C4A-A241-279B5DD5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F5F69-D90B-B043-B816-D6F5517C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3E2DF-5D6A-CA4C-A4A4-C575A468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A358-9493-734B-87DC-E1D8942B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337C-56EC-A14D-89B3-6F90E8C3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8D39-E94D-B04C-B224-C184EBF3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1A2E1-B93F-F249-AB89-22936D32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ADE4D-DD1D-FB41-8D7C-805CD82F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7110-D6DE-B744-9DCD-7654513A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D411-7422-3447-992A-15465C13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1A0F7-F7A1-1A44-B4AE-90E7610FD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61102-BF4B-EA42-9948-44F649436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3096C-1A26-874F-BB81-C04DAB4C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2B5B-A4DA-344F-9F18-7F40174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FA71E-8256-F640-B29F-D977E52E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135CE-0D03-AF41-88CA-12B92A12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A850-7081-9F4E-BE67-92F21CBE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67D6-F3D5-EE4D-934B-91E5E89F2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CCA3-EFBD-A84C-8245-B47EED1C21BA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345D-E2DE-5F4E-920B-CAEAA7E86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9C0C-AEDB-7544-807D-ADE6D1004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6DB3-1DA9-B444-B163-FF1706E1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6ABE5E-4F91-8E4C-A67D-448DE8E35EF9}"/>
              </a:ext>
            </a:extLst>
          </p:cNvPr>
          <p:cNvSpPr txBox="1"/>
          <p:nvPr/>
        </p:nvSpPr>
        <p:spPr>
          <a:xfrm>
            <a:off x="239486" y="46672"/>
            <a:ext cx="580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Palma Sola analysis: 20% of files from 1 day contain whistles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B891F-3FA6-8F4D-9834-35290EF2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28" y="755151"/>
            <a:ext cx="4104177" cy="3008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955CC-A6A1-1341-99F6-8AFD36E6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44" y="3746871"/>
            <a:ext cx="4005761" cy="3054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F01E5-EB28-D749-810F-58FE9E154126}"/>
              </a:ext>
            </a:extLst>
          </p:cNvPr>
          <p:cNvSpPr txBox="1"/>
          <p:nvPr/>
        </p:nvSpPr>
        <p:spPr>
          <a:xfrm>
            <a:off x="6622840" y="0"/>
            <a:ext cx="5516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Blue: SNR= peak amplitude / average reference range</a:t>
            </a:r>
          </a:p>
          <a:p>
            <a:r>
              <a:rPr lang="en-US" sz="1000" dirty="0"/>
              <a:t>Orange: SNR = peak amplitude / max reference range</a:t>
            </a:r>
          </a:p>
          <a:p>
            <a:r>
              <a:rPr lang="en-US" sz="1000" dirty="0"/>
              <a:t>Green: SNR = 5 point moving average (peak/max ref)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16407-DEBF-E54D-A9C6-C8366E7205AC}"/>
              </a:ext>
            </a:extLst>
          </p:cNvPr>
          <p:cNvSpPr txBox="1"/>
          <p:nvPr/>
        </p:nvSpPr>
        <p:spPr>
          <a:xfrm>
            <a:off x="878537" y="434534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bins SNR&gt;10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03C6-BD30-254F-B921-729416DF0228}"/>
              </a:ext>
            </a:extLst>
          </p:cNvPr>
          <p:cNvSpPr txBox="1"/>
          <p:nvPr/>
        </p:nvSpPr>
        <p:spPr>
          <a:xfrm>
            <a:off x="7811240" y="553998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SNR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72A332-8F18-2142-8E5C-4805C133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6" y="771864"/>
            <a:ext cx="3854132" cy="2975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FE7082-4084-BF4B-B5BE-CF99323E8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85" y="3599309"/>
            <a:ext cx="3818296" cy="29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4</cp:revision>
  <dcterms:created xsi:type="dcterms:W3CDTF">2018-07-22T22:24:55Z</dcterms:created>
  <dcterms:modified xsi:type="dcterms:W3CDTF">2018-07-22T22:36:59Z</dcterms:modified>
</cp:coreProperties>
</file>