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B282A-B881-4E8E-ACBE-52AB736EC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00AB9-2791-4876-9F1A-8107D7F37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BA69A-F192-4430-AED0-1A202682D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632B-55C1-402F-A8CC-0FE17604051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852FC-2343-4FE7-962B-4D61E97C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D9860-2B82-4DAC-AE34-56E45185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1223-902B-42D7-80C7-FBCF3F54F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2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5CD0-9AE1-41E5-A273-33B6B02F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16A6C-FCC1-4A0D-965D-D95255EE5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E0ED8-5DA7-4A23-BFA2-A7D366A0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632B-55C1-402F-A8CC-0FE17604051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03FE3-E09A-41B4-AF9D-6F8857D2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41577-0A54-4324-ADEA-6DD86165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1223-902B-42D7-80C7-FBCF3F54F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6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8C232-C002-40AD-9B85-33B2C2AD4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86B14-605C-45C2-A01F-0A6A1A7E0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C586D-D128-4D29-A5C0-6916452D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632B-55C1-402F-A8CC-0FE17604051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3AB66-8B8D-4BF7-BD24-4002EE9E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11E72-D1A5-465B-A578-4B685AE2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1223-902B-42D7-80C7-FBCF3F54F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4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6DA0-9371-4642-8ABC-7E6A1CED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3DF79-4F62-4721-AD55-22E7BF448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80891-1CFB-441F-932E-E8262AAA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632B-55C1-402F-A8CC-0FE17604051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4613D-C1FD-4DC0-8A5E-96DDB4D4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28DC4-8491-400B-A673-972A54E4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1223-902B-42D7-80C7-FBCF3F54F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55FB4-C3BC-400C-BB0B-25D032FD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677F1-B543-4910-8289-CA32E485A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B6FE4-CE5B-4D1C-83E6-7D2979B0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632B-55C1-402F-A8CC-0FE17604051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4636A-C85C-45DF-A454-3D524E7E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BC0AA-5B03-4535-9D49-2FE69117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1223-902B-42D7-80C7-FBCF3F54F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0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129E-BEA2-43F6-BA20-953B56AF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79841-8E38-4757-BF39-8765B49DB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98BB6-377C-4B72-A082-F13F10A2F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4A560-B7ED-409A-AAA6-8937B40A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632B-55C1-402F-A8CC-0FE17604051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F44B4-3A7A-4228-AD40-CFC9D590C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4A470-3963-479A-926C-52C2CDF3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1223-902B-42D7-80C7-FBCF3F54F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1268-1F10-47B4-B436-903C5748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900BB-6B44-4582-B041-FBADE636A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204D7-8DE0-4EC9-B014-64F45DD73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6CC1C-35F2-4E71-9D31-2632A5424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F32F6-8F21-45B1-99F7-9346E37A3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84E45-45B0-4771-B08C-17B9C5E1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632B-55C1-402F-A8CC-0FE17604051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995E5-6653-4C2A-AD9F-62205031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CA63F-25F7-4A4B-9603-219D7B64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1223-902B-42D7-80C7-FBCF3F54F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3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52C51-C7A4-433E-A14D-69C56442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4DABC-B48D-4EF2-989B-ECA3E385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632B-55C1-402F-A8CC-0FE17604051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537FE-843B-4970-A3C1-66688E9C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3CFA8-2200-457B-BBF8-04C090BE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1223-902B-42D7-80C7-FBCF3F54F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9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4951D2-B483-46E4-A794-37A927F9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632B-55C1-402F-A8CC-0FE17604051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85A23-42B7-4487-9FC3-10CD5BFF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59138-BA49-41BB-A9C4-B3404829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1223-902B-42D7-80C7-FBCF3F54F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4E34-3C30-4565-BDAD-7BD16DBA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580DF-CB69-4E1C-9463-3EC9D9B7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C55E8-D66A-44DB-9819-E126E66F7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78D49-9442-40F1-BF64-E3B7B6DD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632B-55C1-402F-A8CC-0FE17604051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4C6CD-B2A6-4294-91C5-BC7AB388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1F406-7A9A-4FE1-915A-45C309D3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1223-902B-42D7-80C7-FBCF3F54F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3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AE4B4-22A3-4074-BBFE-8A09CE94B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371A5-1D98-478D-B12B-E49CD007C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5B56E-23FC-494B-A00B-0335CD246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59D92-636C-48FC-B3B9-5C8D468E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632B-55C1-402F-A8CC-0FE17604051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959B0-638A-4203-BA54-5B7A5391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F582A-13ED-4359-99E3-77EC4A38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1223-902B-42D7-80C7-FBCF3F54F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5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D85DC5-5349-473D-B0F0-CF3EE6D9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C06E6-CBDE-485F-AC17-0AA816684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18D22-2703-43BB-9C2C-1913C9666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632B-55C1-402F-A8CC-0FE17604051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CBE9-8170-457C-A5A4-721FCC94A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89C60-BD32-4B6F-B316-DC0AAB4DD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A1223-902B-42D7-80C7-FBCF3F54F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5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E2CA84-BF6C-4C7D-8904-58996B813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269" y="0"/>
            <a:ext cx="5735462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28E423-86CB-419B-9FA9-1C5F85548D56}"/>
              </a:ext>
            </a:extLst>
          </p:cNvPr>
          <p:cNvSpPr txBox="1"/>
          <p:nvPr/>
        </p:nvSpPr>
        <p:spPr>
          <a:xfrm>
            <a:off x="1977153" y="62395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53D0A2-F669-4839-A920-2ABA86612615}"/>
              </a:ext>
            </a:extLst>
          </p:cNvPr>
          <p:cNvCxnSpPr>
            <a:cxnSpLocks/>
          </p:cNvCxnSpPr>
          <p:nvPr/>
        </p:nvCxnSpPr>
        <p:spPr>
          <a:xfrm flipV="1">
            <a:off x="2336226" y="6240780"/>
            <a:ext cx="1175324" cy="18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69B760-1F6F-4764-B9CF-B8A57648B8BD}"/>
              </a:ext>
            </a:extLst>
          </p:cNvPr>
          <p:cNvCxnSpPr>
            <a:cxnSpLocks/>
          </p:cNvCxnSpPr>
          <p:nvPr/>
        </p:nvCxnSpPr>
        <p:spPr>
          <a:xfrm flipV="1">
            <a:off x="2428769" y="5099050"/>
            <a:ext cx="1603481" cy="23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E00983-4C30-48D8-99F1-E56E5E0489C7}"/>
              </a:ext>
            </a:extLst>
          </p:cNvPr>
          <p:cNvCxnSpPr>
            <a:cxnSpLocks/>
          </p:cNvCxnSpPr>
          <p:nvPr/>
        </p:nvCxnSpPr>
        <p:spPr>
          <a:xfrm>
            <a:off x="2336226" y="4775200"/>
            <a:ext cx="2165924" cy="9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CFBDDE-5996-4CE6-9BFB-CB850C155A36}"/>
              </a:ext>
            </a:extLst>
          </p:cNvPr>
          <p:cNvCxnSpPr>
            <a:cxnSpLocks/>
          </p:cNvCxnSpPr>
          <p:nvPr/>
        </p:nvCxnSpPr>
        <p:spPr>
          <a:xfrm>
            <a:off x="2428769" y="4518025"/>
            <a:ext cx="2492481" cy="18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5F2C160-0E8B-4978-A902-5AB05D3324F0}"/>
              </a:ext>
            </a:extLst>
          </p:cNvPr>
          <p:cNvSpPr txBox="1"/>
          <p:nvPr/>
        </p:nvSpPr>
        <p:spPr>
          <a:xfrm>
            <a:off x="1966812" y="4264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55C19F-7636-4AD1-85E4-CD923A810E6B}"/>
              </a:ext>
            </a:extLst>
          </p:cNvPr>
          <p:cNvSpPr txBox="1"/>
          <p:nvPr/>
        </p:nvSpPr>
        <p:spPr>
          <a:xfrm>
            <a:off x="1954405" y="46116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4EBB2E-9D93-4BE1-ADE5-122D06ED747C}"/>
              </a:ext>
            </a:extLst>
          </p:cNvPr>
          <p:cNvSpPr txBox="1"/>
          <p:nvPr/>
        </p:nvSpPr>
        <p:spPr>
          <a:xfrm>
            <a:off x="1954405" y="51862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9AFE5E-5824-45C3-B854-21ED2CF429CC}"/>
              </a:ext>
            </a:extLst>
          </p:cNvPr>
          <p:cNvCxnSpPr>
            <a:cxnSpLocks/>
          </p:cNvCxnSpPr>
          <p:nvPr/>
        </p:nvCxnSpPr>
        <p:spPr>
          <a:xfrm>
            <a:off x="2336226" y="4103767"/>
            <a:ext cx="2165924" cy="35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CB6E2A0-C2AD-4D61-AF62-450130773A90}"/>
              </a:ext>
            </a:extLst>
          </p:cNvPr>
          <p:cNvSpPr txBox="1"/>
          <p:nvPr/>
        </p:nvSpPr>
        <p:spPr>
          <a:xfrm>
            <a:off x="1954405" y="3877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565B99-7155-4721-A46A-570D35B899CB}"/>
              </a:ext>
            </a:extLst>
          </p:cNvPr>
          <p:cNvCxnSpPr>
            <a:cxnSpLocks/>
          </p:cNvCxnSpPr>
          <p:nvPr/>
        </p:nvCxnSpPr>
        <p:spPr>
          <a:xfrm>
            <a:off x="2256091" y="3611245"/>
            <a:ext cx="3446209" cy="84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AB08A54-C0EE-4876-AF0B-19311D11CBAA}"/>
              </a:ext>
            </a:extLst>
          </p:cNvPr>
          <p:cNvSpPr txBox="1"/>
          <p:nvPr/>
        </p:nvSpPr>
        <p:spPr>
          <a:xfrm>
            <a:off x="1941131" y="3405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4042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Mann</dc:creator>
  <cp:lastModifiedBy>David Mann</cp:lastModifiedBy>
  <cp:revision>1</cp:revision>
  <dcterms:created xsi:type="dcterms:W3CDTF">2021-01-14T21:26:46Z</dcterms:created>
  <dcterms:modified xsi:type="dcterms:W3CDTF">2021-01-14T21:33:12Z</dcterms:modified>
</cp:coreProperties>
</file>