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32A2-319A-41CE-90F5-98E72B4F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D6B48-27F4-4C1C-BD31-3CBD4BAC9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846B-FDFC-4E6C-8FDC-10B726B0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BC7F-39AB-42F1-B3C3-0766EDE0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A696-7893-4C40-A35E-62D16796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E465-4C23-467E-ADCB-BE2BE7D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35776-9EEA-4616-ADDE-8E66ACD0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E3F16-9D9F-4049-97A6-DE7F2CAD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C749-4BD0-47BA-B11A-CE6DA49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479BE-5966-4F04-A165-DFFF5C09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522DB-939B-4E05-A8A5-708137EE0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3D563-B09B-4D15-A27C-E0BC428B7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3F9-1BCD-4C84-BFFB-B1F909A9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1224-DC44-4898-AEFD-D661F19D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B0EE-B93E-4D6B-8612-F0EAD02F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8DF4-4AB0-4CBF-A9A9-EBC2705E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DC77-1433-4227-8B77-29DCE83D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2959-9B47-436D-8780-2D923A02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9C8D-28BE-4539-A9E3-BBFC9562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B802-69E0-41DB-8581-AD619687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5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F01C-E9A3-4435-824B-493CAAD2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8608-337B-44C6-B96E-E57A1F778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0D2-F9A1-4D82-BDDC-53618D95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D5C6-536E-45B8-BF1E-398BD645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C804-6697-47E4-8B23-4B8B2FD4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9503-E46B-43C5-A349-0BAC9C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0528-2BCD-4401-9D5A-C5BF59A7D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FFD27-9CBB-49AF-B27F-51A66563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33A8E-02DB-4221-AFFF-DF270FB0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27309-599B-4DD1-BEE8-27F32A4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02EFA-CB21-4254-B6C9-4CBDE9B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A4FE-0DBA-43EC-94E7-F3720BA8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E24E-D0D3-4DC7-86FA-D5353785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F2169-955D-472C-8737-E0BEC8A5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209B9-8918-4729-84C5-44671DF14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8AA96-8E53-4EF1-941A-7B8A147C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6C6AB-284B-4725-A280-3323D997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D5A38-4E90-4310-AADF-8BF6A0FC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3B2DE-BF8F-4855-BC4D-D053BF3F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C6E1-B7A5-4B7A-8E2A-BEC03244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9DCAC-D83C-4BD8-A7B0-46F98F29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0029D-CD3F-4E99-B735-4523B6F2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07831-90E9-4988-B432-34F84B08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CA0E1-6920-4C94-AB9F-4166E547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36171-5063-4EB8-B254-B7CC9212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18FB-4BEF-44D9-A34B-1C070990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AD79-B924-49D2-9063-F949FABA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EA3F-49B7-4FB3-B54A-767750E4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5DCE0-F372-4E3F-9970-699DA284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5ED4-06EC-4B2F-8A08-3D5B899C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80FC-62F2-475B-B412-9B254996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A2272-43DF-409A-83AF-6D8C0DAE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C29B-AD85-4CE3-B2D6-F6D3EA93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0F6A2-0D9E-48B2-9EBA-A3A80DF0B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064A5-C5AE-488A-9A1C-88EE4A7A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3753D-ACF9-408D-8AA2-9CB12E2D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D595-C236-4597-A697-8ADBF890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8A47-AA85-44B0-B88B-548DFD4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AD656-DB34-482A-9FFB-F5E00ECC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E9723-BCD6-4BFF-BE02-F160EE6D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6C66-868E-469B-B6A8-EC216C3D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A141-389F-40D1-AA39-DE2E6D1006E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44CF-6083-40F6-ADBB-E3564BBF6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FE56-1F34-4316-804B-702984436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BF27-AF23-470C-A2E0-2597204B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1DCA4-E34A-4D85-A8A4-995A0510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34" y="4769898"/>
            <a:ext cx="6700791" cy="1931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11069D-92F6-47C1-B181-E822D1FB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13" y="1112311"/>
            <a:ext cx="6684912" cy="20573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F999CD-47A7-4BB8-92A2-DE21C91667EA}"/>
              </a:ext>
            </a:extLst>
          </p:cNvPr>
          <p:cNvCxnSpPr>
            <a:cxnSpLocks/>
          </p:cNvCxnSpPr>
          <p:nvPr/>
        </p:nvCxnSpPr>
        <p:spPr>
          <a:xfrm flipV="1">
            <a:off x="7617149" y="1004324"/>
            <a:ext cx="811739" cy="7895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5F6D8-5DA0-4051-B7CB-D573BB695D94}"/>
              </a:ext>
            </a:extLst>
          </p:cNvPr>
          <p:cNvCxnSpPr>
            <a:cxnSpLocks/>
          </p:cNvCxnSpPr>
          <p:nvPr/>
        </p:nvCxnSpPr>
        <p:spPr>
          <a:xfrm>
            <a:off x="6419022" y="2447900"/>
            <a:ext cx="0" cy="11541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572B9A-7CB8-4DBF-982B-BB1402C9DC7D}"/>
              </a:ext>
            </a:extLst>
          </p:cNvPr>
          <p:cNvCxnSpPr>
            <a:cxnSpLocks/>
          </p:cNvCxnSpPr>
          <p:nvPr/>
        </p:nvCxnSpPr>
        <p:spPr>
          <a:xfrm flipH="1" flipV="1">
            <a:off x="4948030" y="962194"/>
            <a:ext cx="309770" cy="8316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410B34-8212-4B9B-B93E-675B68BF5B77}"/>
              </a:ext>
            </a:extLst>
          </p:cNvPr>
          <p:cNvSpPr txBox="1"/>
          <p:nvPr/>
        </p:nvSpPr>
        <p:spPr>
          <a:xfrm>
            <a:off x="4273716" y="650904"/>
            <a:ext cx="19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Battery connection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7AF7E-62AC-4004-B85A-9F5F891BB92C}"/>
              </a:ext>
            </a:extLst>
          </p:cNvPr>
          <p:cNvSpPr txBox="1"/>
          <p:nvPr/>
        </p:nvSpPr>
        <p:spPr>
          <a:xfrm>
            <a:off x="7261915" y="592862"/>
            <a:ext cx="164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7BE5C-59FC-4617-BD7A-066DEE174A2F}"/>
              </a:ext>
            </a:extLst>
          </p:cNvPr>
          <p:cNvSpPr txBox="1"/>
          <p:nvPr/>
        </p:nvSpPr>
        <p:spPr>
          <a:xfrm>
            <a:off x="5729809" y="3568919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Accelerometer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889EF6-25D4-46EA-827B-4451A7A78DE7}"/>
              </a:ext>
            </a:extLst>
          </p:cNvPr>
          <p:cNvCxnSpPr>
            <a:cxnSpLocks/>
          </p:cNvCxnSpPr>
          <p:nvPr/>
        </p:nvCxnSpPr>
        <p:spPr>
          <a:xfrm flipH="1">
            <a:off x="2776330" y="4370634"/>
            <a:ext cx="208170" cy="11689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647B54-F5E8-4312-B6D2-BBF1EC644C7E}"/>
              </a:ext>
            </a:extLst>
          </p:cNvPr>
          <p:cNvSpPr txBox="1"/>
          <p:nvPr/>
        </p:nvSpPr>
        <p:spPr>
          <a:xfrm>
            <a:off x="2771360" y="4001302"/>
            <a:ext cx="96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F541E7-4018-41BC-BCDB-B736474F448F}"/>
              </a:ext>
            </a:extLst>
          </p:cNvPr>
          <p:cNvCxnSpPr>
            <a:cxnSpLocks/>
          </p:cNvCxnSpPr>
          <p:nvPr/>
        </p:nvCxnSpPr>
        <p:spPr>
          <a:xfrm flipH="1">
            <a:off x="4948030" y="4457700"/>
            <a:ext cx="119270" cy="1081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A41BB-9DAA-41D6-8939-834A6AC630EE}"/>
              </a:ext>
            </a:extLst>
          </p:cNvPr>
          <p:cNvSpPr txBox="1"/>
          <p:nvPr/>
        </p:nvSpPr>
        <p:spPr>
          <a:xfrm>
            <a:off x="4390992" y="4088368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Magnetic Switch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154AA-A3BF-4E54-8310-111FFB2E5557}"/>
              </a:ext>
            </a:extLst>
          </p:cNvPr>
          <p:cNvCxnSpPr>
            <a:cxnSpLocks/>
          </p:cNvCxnSpPr>
          <p:nvPr/>
        </p:nvCxnSpPr>
        <p:spPr>
          <a:xfrm flipH="1">
            <a:off x="7094330" y="4457700"/>
            <a:ext cx="335170" cy="9617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ED98FA-7CAB-4322-9013-4230E3CB1517}"/>
              </a:ext>
            </a:extLst>
          </p:cNvPr>
          <p:cNvSpPr txBox="1"/>
          <p:nvPr/>
        </p:nvSpPr>
        <p:spPr>
          <a:xfrm>
            <a:off x="6868988" y="4052537"/>
            <a:ext cx="19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port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71D7AF-5315-4391-ABDF-F425B4BF7CAE}"/>
              </a:ext>
            </a:extLst>
          </p:cNvPr>
          <p:cNvCxnSpPr>
            <a:cxnSpLocks/>
          </p:cNvCxnSpPr>
          <p:nvPr/>
        </p:nvCxnSpPr>
        <p:spPr>
          <a:xfrm flipH="1">
            <a:off x="4559301" y="2620479"/>
            <a:ext cx="388729" cy="8085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C9A7BA-632D-4C63-9F49-46305AFC105C}"/>
              </a:ext>
            </a:extLst>
          </p:cNvPr>
          <p:cNvSpPr txBox="1"/>
          <p:nvPr/>
        </p:nvSpPr>
        <p:spPr>
          <a:xfrm>
            <a:off x="3041816" y="3419856"/>
            <a:ext cx="23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after programming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B84F94-B455-4A0B-8BA2-3810D43E7346}"/>
              </a:ext>
            </a:extLst>
          </p:cNvPr>
          <p:cNvCxnSpPr>
            <a:cxnSpLocks/>
          </p:cNvCxnSpPr>
          <p:nvPr/>
        </p:nvCxnSpPr>
        <p:spPr>
          <a:xfrm>
            <a:off x="1854934" y="5321300"/>
            <a:ext cx="6798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748DC7-2E5E-49C3-9568-133504BE05AE}"/>
              </a:ext>
            </a:extLst>
          </p:cNvPr>
          <p:cNvCxnSpPr>
            <a:cxnSpLocks/>
          </p:cNvCxnSpPr>
          <p:nvPr/>
        </p:nvCxnSpPr>
        <p:spPr>
          <a:xfrm>
            <a:off x="1854934" y="5539616"/>
            <a:ext cx="583466" cy="365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19B141-3E32-4B7C-9771-8BA85BB30616}"/>
              </a:ext>
            </a:extLst>
          </p:cNvPr>
          <p:cNvSpPr txBox="1"/>
          <p:nvPr/>
        </p:nvSpPr>
        <p:spPr>
          <a:xfrm>
            <a:off x="1224376" y="5234765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Piezo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668B88-9C0E-4659-85AD-B5D19389CF5F}"/>
              </a:ext>
            </a:extLst>
          </p:cNvPr>
          <p:cNvCxnSpPr>
            <a:cxnSpLocks/>
          </p:cNvCxnSpPr>
          <p:nvPr/>
        </p:nvCxnSpPr>
        <p:spPr>
          <a:xfrm flipV="1">
            <a:off x="5371814" y="1004324"/>
            <a:ext cx="57355" cy="13197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7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3</cp:revision>
  <dcterms:created xsi:type="dcterms:W3CDTF">2021-09-07T19:20:17Z</dcterms:created>
  <dcterms:modified xsi:type="dcterms:W3CDTF">2021-09-07T19:27:50Z</dcterms:modified>
</cp:coreProperties>
</file>