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>
        <p:scale>
          <a:sx n="125" d="100"/>
          <a:sy n="125" d="100"/>
        </p:scale>
        <p:origin x="72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C04E-63A5-40A0-AA3B-ECB34FD64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EACDB-A8BC-457E-86DB-23D60A486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DEF2A-3F1E-4CE5-B8F6-B2A473C9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2DFF-F742-4144-920B-84556B5EB16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8300C-235F-47B8-9F79-65BECC0D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AF6A3-285B-4A5F-ABED-BB21D75C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E808-90F8-4563-A777-BB1D6A9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7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D85F-2A96-4A8B-A7A9-895C0CA0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02F18-A32D-4541-AD51-C6F7BB5AE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E4F39-5FA5-48C7-8A27-0F9EBB94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2DFF-F742-4144-920B-84556B5EB16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A9B75-2E5B-464A-9C60-E1F62D66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5229B-A137-43E0-8E74-C9C5F959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E808-90F8-4563-A777-BB1D6A9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8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2C412-6E33-4BAF-9462-C6E7B1DD3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8BD09-F343-4633-9375-3D409B753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70065-DEAD-4FF7-9DA2-7E653EC6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2DFF-F742-4144-920B-84556B5EB16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05459-0A9E-47E8-8B13-C2B92439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0AFBA-0EE3-4F6C-A45E-430B0430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E808-90F8-4563-A777-BB1D6A9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9FFB-E3BB-40B3-BCEF-955FB923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5299E-27BF-4A8A-B7C9-5C98FEA4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7802E-3EA3-414C-9469-3FB80843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2DFF-F742-4144-920B-84556B5EB16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6DFC1-F2FA-405E-85EF-F36332B7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5AD64-E93B-4F1C-82D6-A57D7717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E808-90F8-4563-A777-BB1D6A9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2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67AC-BA6D-4F6D-837A-66C54A96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55F7C-F53B-4E91-8E0D-03F1B6D93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5749B-97E2-45D0-BC7D-28AC164A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2DFF-F742-4144-920B-84556B5EB16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990A-5B0C-4242-8BF5-5844638E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80443-9AD0-43AD-B8DA-8B2E54EA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E808-90F8-4563-A777-BB1D6A9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0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03D3-74F8-4E83-B970-D545AA67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1F3F-1DF9-4258-8C0F-DE113A1D5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73016-C747-4BA2-91E8-AB70F98DF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8D65F-5C43-4DB3-8C78-849B956D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2DFF-F742-4144-920B-84556B5EB16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19A2E-F4F5-472E-B418-1FEC4685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1AB87-993F-4C88-94EB-35EFD9D6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E808-90F8-4563-A777-BB1D6A9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2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6E7E-B51E-4800-8701-D62867F37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20653-37B6-46A2-9757-525323E17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0BE94-CB10-48B5-8AFF-EAA578A52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8A873-409A-4BBD-B558-E1370CE1E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3250C-6248-42CD-BAD3-346AB42FF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1F76A-D9CC-451D-BA11-250C93B1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2DFF-F742-4144-920B-84556B5EB16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D2D39-E987-4580-8325-27A5E2C8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F7F2E-CFA1-47B8-B10B-B2121F0C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E808-90F8-4563-A777-BB1D6A9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CF93-D547-4F5C-A11B-211BE62C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DABFB-E78C-4A09-929C-16B31D44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2DFF-F742-4144-920B-84556B5EB16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0987B-6C6D-423B-9438-BEAE09B0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4BC1D-7FF1-4E38-AF93-01378D29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E808-90F8-4563-A777-BB1D6A9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3E90B-E45A-4DFB-ADAA-4727F909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2DFF-F742-4144-920B-84556B5EB16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DABDD-2171-43AC-86A4-508DF419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091E7-CE0B-4297-8ABA-5FA9F33F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E808-90F8-4563-A777-BB1D6A9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5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E34C-51EB-4F4A-81CC-7A4AA76F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5FE1-BF5E-48AB-AD0B-2D6CDF89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33F4A-183C-4634-A534-670728C06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F8340-866E-40A3-AB56-232FE2F2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2DFF-F742-4144-920B-84556B5EB16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CC2-B269-4A4A-B75C-B722D2E0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C09F6-7BE6-4F2F-9374-A88B65CB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E808-90F8-4563-A777-BB1D6A9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2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4214-E233-483C-B112-0B09007C9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8866E-6DE5-46DC-99C0-F6D7478EC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DFCAA-6EF6-45F7-940E-AD2705C1C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3E4A5-ACAC-4346-9BAB-74A4DEED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2DFF-F742-4144-920B-84556B5EB16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11C84-9751-4ABE-BE27-50FBF670E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D247C-B0DE-4F81-9F99-F73A3573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E808-90F8-4563-A777-BB1D6A9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1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64A568-DC25-4982-96E9-8009EDCD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5DC74-0EC1-4CFD-80C9-EDBC1E43F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07905-F5FB-41FA-AF43-F235146A5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92DFF-F742-4144-920B-84556B5EB16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5811-1DD3-4AC8-9090-774C01B1E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C684C-BA8E-4F8F-AD1B-2D83B187F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0E808-90F8-4563-A777-BB1D6A9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3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E77258-314D-4AFD-8829-42DB3A6386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8"/>
          <a:stretch/>
        </p:blipFill>
        <p:spPr>
          <a:xfrm>
            <a:off x="2867305" y="2069448"/>
            <a:ext cx="6168350" cy="294582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8DF870-18FB-42A3-89ED-32487D4D0FE8}"/>
              </a:ext>
            </a:extLst>
          </p:cNvPr>
          <p:cNvCxnSpPr>
            <a:cxnSpLocks/>
          </p:cNvCxnSpPr>
          <p:nvPr/>
        </p:nvCxnSpPr>
        <p:spPr>
          <a:xfrm>
            <a:off x="5340747" y="1321052"/>
            <a:ext cx="0" cy="709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EE4928-3962-451A-B9E5-8B5E66DAA897}"/>
              </a:ext>
            </a:extLst>
          </p:cNvPr>
          <p:cNvCxnSpPr>
            <a:cxnSpLocks/>
          </p:cNvCxnSpPr>
          <p:nvPr/>
        </p:nvCxnSpPr>
        <p:spPr>
          <a:xfrm flipH="1" flipV="1">
            <a:off x="7573189" y="4282012"/>
            <a:ext cx="586999" cy="641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D03487-754C-4983-9475-AAC03BBF1669}"/>
              </a:ext>
            </a:extLst>
          </p:cNvPr>
          <p:cNvCxnSpPr>
            <a:cxnSpLocks/>
          </p:cNvCxnSpPr>
          <p:nvPr/>
        </p:nvCxnSpPr>
        <p:spPr>
          <a:xfrm flipV="1">
            <a:off x="5265161" y="4282012"/>
            <a:ext cx="0" cy="10972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39C364-6038-4D90-97E6-6E31ED94E0E7}"/>
              </a:ext>
            </a:extLst>
          </p:cNvPr>
          <p:cNvCxnSpPr>
            <a:cxnSpLocks/>
          </p:cNvCxnSpPr>
          <p:nvPr/>
        </p:nvCxnSpPr>
        <p:spPr>
          <a:xfrm flipV="1">
            <a:off x="5729981" y="3674150"/>
            <a:ext cx="0" cy="19481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5080A7-2D95-4080-A259-876CDA3BF416}"/>
              </a:ext>
            </a:extLst>
          </p:cNvPr>
          <p:cNvCxnSpPr>
            <a:cxnSpLocks/>
          </p:cNvCxnSpPr>
          <p:nvPr/>
        </p:nvCxnSpPr>
        <p:spPr>
          <a:xfrm flipV="1">
            <a:off x="6323655" y="4116551"/>
            <a:ext cx="0" cy="10972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5D8F6F-1C71-4463-9117-2847CF51DAB9}"/>
              </a:ext>
            </a:extLst>
          </p:cNvPr>
          <p:cNvCxnSpPr>
            <a:cxnSpLocks/>
          </p:cNvCxnSpPr>
          <p:nvPr/>
        </p:nvCxnSpPr>
        <p:spPr>
          <a:xfrm flipH="1">
            <a:off x="7452360" y="1253651"/>
            <a:ext cx="815081" cy="776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CE850E-34B3-470D-9C8E-77CF472F04CD}"/>
              </a:ext>
            </a:extLst>
          </p:cNvPr>
          <p:cNvCxnSpPr>
            <a:cxnSpLocks/>
          </p:cNvCxnSpPr>
          <p:nvPr/>
        </p:nvCxnSpPr>
        <p:spPr>
          <a:xfrm flipH="1" flipV="1">
            <a:off x="7805036" y="3311734"/>
            <a:ext cx="1747973" cy="4804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DAF567-F9FF-4B33-A459-60D1F09C9C02}"/>
              </a:ext>
            </a:extLst>
          </p:cNvPr>
          <p:cNvCxnSpPr>
            <a:cxnSpLocks/>
          </p:cNvCxnSpPr>
          <p:nvPr/>
        </p:nvCxnSpPr>
        <p:spPr>
          <a:xfrm>
            <a:off x="6283440" y="1470040"/>
            <a:ext cx="1" cy="8576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254BE4-5E2F-4AF1-B0A6-E2DA96FD9755}"/>
              </a:ext>
            </a:extLst>
          </p:cNvPr>
          <p:cNvCxnSpPr>
            <a:cxnSpLocks/>
          </p:cNvCxnSpPr>
          <p:nvPr/>
        </p:nvCxnSpPr>
        <p:spPr>
          <a:xfrm flipH="1">
            <a:off x="7173210" y="2199820"/>
            <a:ext cx="1624817" cy="8564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0190191-18D1-413C-8119-E82028B063A2}"/>
              </a:ext>
            </a:extLst>
          </p:cNvPr>
          <p:cNvSpPr txBox="1"/>
          <p:nvPr/>
        </p:nvSpPr>
        <p:spPr>
          <a:xfrm>
            <a:off x="4707415" y="607320"/>
            <a:ext cx="1388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Pressure</a:t>
            </a:r>
          </a:p>
          <a:p>
            <a:r>
              <a:rPr lang="en-US" dirty="0"/>
              <a:t>Temperature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5BA98E-563D-4C0A-A780-28BDC6BD0874}"/>
              </a:ext>
            </a:extLst>
          </p:cNvPr>
          <p:cNvSpPr txBox="1"/>
          <p:nvPr/>
        </p:nvSpPr>
        <p:spPr>
          <a:xfrm>
            <a:off x="6132435" y="1136386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0C6527-28E6-4CA4-82FC-3DF60ED3C07D}"/>
              </a:ext>
            </a:extLst>
          </p:cNvPr>
          <p:cNvSpPr txBox="1"/>
          <p:nvPr/>
        </p:nvSpPr>
        <p:spPr>
          <a:xfrm>
            <a:off x="8798027" y="1986274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On/Off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35D97C-6CCC-4B6A-B890-53A5CB4AE1AC}"/>
              </a:ext>
            </a:extLst>
          </p:cNvPr>
          <p:cNvSpPr txBox="1"/>
          <p:nvPr/>
        </p:nvSpPr>
        <p:spPr>
          <a:xfrm>
            <a:off x="8097513" y="4787786"/>
            <a:ext cx="197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when charging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228E60-35FF-4021-875A-42125E273E48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8544968" y="3219590"/>
            <a:ext cx="672886" cy="3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39DFD9-868A-4E62-AF7A-B0576CE9B4F2}"/>
              </a:ext>
            </a:extLst>
          </p:cNvPr>
          <p:cNvSpPr txBox="1"/>
          <p:nvPr/>
        </p:nvSpPr>
        <p:spPr>
          <a:xfrm>
            <a:off x="4604656" y="5157118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</a:t>
            </a:r>
          </a:p>
          <a:p>
            <a:r>
              <a:rPr lang="en-US" dirty="0"/>
              <a:t>Sensor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1FBCE9-2B82-4B3D-8D57-9E1189405B55}"/>
              </a:ext>
            </a:extLst>
          </p:cNvPr>
          <p:cNvSpPr txBox="1"/>
          <p:nvPr/>
        </p:nvSpPr>
        <p:spPr>
          <a:xfrm>
            <a:off x="9578337" y="3642263"/>
            <a:ext cx="103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Battery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CD4FBC-D1B4-42D0-B861-09BB8A6EF06C}"/>
              </a:ext>
            </a:extLst>
          </p:cNvPr>
          <p:cNvSpPr txBox="1"/>
          <p:nvPr/>
        </p:nvSpPr>
        <p:spPr>
          <a:xfrm>
            <a:off x="9217854" y="3038094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Burn Ground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09674F-57A8-4B68-922F-D478E78726FF}"/>
              </a:ext>
            </a:extLst>
          </p:cNvPr>
          <p:cNvSpPr txBox="1"/>
          <p:nvPr/>
        </p:nvSpPr>
        <p:spPr>
          <a:xfrm>
            <a:off x="8303876" y="908939"/>
            <a:ext cx="125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Status LEDs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775F7F-C686-486A-99DD-60014ECB509B}"/>
              </a:ext>
            </a:extLst>
          </p:cNvPr>
          <p:cNvSpPr txBox="1"/>
          <p:nvPr/>
        </p:nvSpPr>
        <p:spPr>
          <a:xfrm>
            <a:off x="6096000" y="5252966"/>
            <a:ext cx="185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microUSB</a:t>
            </a:r>
            <a:r>
              <a:rPr lang="en-US" dirty="0"/>
              <a:t> charger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6484AD-E705-4BBE-9329-EA39CDBB7416}"/>
              </a:ext>
            </a:extLst>
          </p:cNvPr>
          <p:cNvSpPr txBox="1"/>
          <p:nvPr/>
        </p:nvSpPr>
        <p:spPr>
          <a:xfrm>
            <a:off x="5549044" y="5622298"/>
            <a:ext cx="96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DAD171-0989-45AE-A694-F15D4AC91C6A}"/>
              </a:ext>
            </a:extLst>
          </p:cNvPr>
          <p:cNvGrpSpPr/>
          <p:nvPr/>
        </p:nvGrpSpPr>
        <p:grpSpPr>
          <a:xfrm rot="5400000">
            <a:off x="311572" y="2950763"/>
            <a:ext cx="1751404" cy="1202471"/>
            <a:chOff x="311572" y="2950763"/>
            <a:chExt cx="1751404" cy="120247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58A302C-D28E-4F7A-8F7F-01CA154FCA48}"/>
                </a:ext>
              </a:extLst>
            </p:cNvPr>
            <p:cNvCxnSpPr/>
            <p:nvPr/>
          </p:nvCxnSpPr>
          <p:spPr>
            <a:xfrm>
              <a:off x="1081668" y="3407426"/>
              <a:ext cx="9813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EDBC8E-CDFB-4551-97FF-907AEE74B6A7}"/>
                </a:ext>
              </a:extLst>
            </p:cNvPr>
            <p:cNvSpPr txBox="1"/>
            <p:nvPr/>
          </p:nvSpPr>
          <p:spPr>
            <a:xfrm>
              <a:off x="1372440" y="298682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68374D0-305F-42C4-B1ED-A25B91E3177A}"/>
                </a:ext>
              </a:extLst>
            </p:cNvPr>
            <p:cNvCxnSpPr>
              <a:cxnSpLocks/>
            </p:cNvCxnSpPr>
            <p:nvPr/>
          </p:nvCxnSpPr>
          <p:spPr>
            <a:xfrm>
              <a:off x="1081668" y="3431048"/>
              <a:ext cx="0" cy="722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EA4B1C9-6312-421B-96F1-F3C88321B556}"/>
                </a:ext>
              </a:extLst>
            </p:cNvPr>
            <p:cNvSpPr txBox="1"/>
            <p:nvPr/>
          </p:nvSpPr>
          <p:spPr>
            <a:xfrm rot="10800000" flipV="1">
              <a:off x="721564" y="3542359"/>
              <a:ext cx="409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A611A20-3D72-48EC-9F93-90E40535CAD5}"/>
                </a:ext>
              </a:extLst>
            </p:cNvPr>
            <p:cNvSpPr/>
            <p:nvPr/>
          </p:nvSpPr>
          <p:spPr>
            <a:xfrm>
              <a:off x="969264" y="3311734"/>
              <a:ext cx="220977" cy="230604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7DC7A4F-576E-4D29-8BCC-FEEFD579C74D}"/>
                </a:ext>
              </a:extLst>
            </p:cNvPr>
            <p:cNvSpPr txBox="1"/>
            <p:nvPr/>
          </p:nvSpPr>
          <p:spPr>
            <a:xfrm>
              <a:off x="311572" y="2950763"/>
              <a:ext cx="1015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 (down)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065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Mann</dc:creator>
  <cp:lastModifiedBy>David Mann</cp:lastModifiedBy>
  <cp:revision>7</cp:revision>
  <dcterms:created xsi:type="dcterms:W3CDTF">2017-12-08T15:16:25Z</dcterms:created>
  <dcterms:modified xsi:type="dcterms:W3CDTF">2017-12-12T19:37:22Z</dcterms:modified>
</cp:coreProperties>
</file>