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643E-85EC-432A-86D3-740044D9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D8B44-475B-4F85-BF9F-264A908A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7138-4073-4A27-B437-49A8C60C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C999-B4E5-4A56-8193-D328FBB8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4FE3-25C2-4944-9285-CDAF0DE0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C09-ECA0-4C8A-A530-70558D14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42CE-3237-4BB8-A43B-01579187D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1699-B540-4FCA-A7BD-BB7E6BF4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9C43-FBF3-4CA5-B2DB-B672CC11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E8C8-A423-493F-A6E6-0440A496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9C3F5-62FA-4C45-8AA6-D4F52D9D1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72CEA-9578-42E3-9E05-0B90C8B2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2D00-A9F0-41BF-9150-91650E5C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0CD1-7AE2-4D36-BA6E-D13B58AF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DEED-5085-4582-B388-9D0797BB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DB26-444A-4F6A-9DFD-075CBEC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F1E9-EDD0-400B-9369-2ED93520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106A-B133-4330-8BA8-C5A7011A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7F7E-1BC5-4811-A787-69B2694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5BA0-3F27-4C0D-BDA8-045AE58A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2968-D0FD-4A48-AD28-E9B87455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4B51-AF1F-473C-8E66-2D8666B9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3A41-21D0-440B-88C1-4C6D0126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2EEC-983C-4E82-9BBD-9614E099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4725-99ED-4F2A-913C-4A2C3F95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D103-BCA5-4CF2-B48F-B4342F2D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A6E4-682B-4C58-A380-5D73AF54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DC0D-6CD6-44D8-A9B0-B391DEA6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90ADB-D02B-45A3-9021-58E5EBC2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8FA81-CC3A-4C7F-A7A8-95EF2228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3B38-22A4-4C11-833B-C4441061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BCC3-2E29-4B7C-B368-C2DD2390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BD80E-67AE-4B6E-80AB-3640EEED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75A1-4D0C-46D6-B345-49AED62A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0D45D-9088-4674-9A33-8A5CB2441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F1875-1637-455E-B92C-37F1673A3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E76B3-C226-4B0F-93C2-75032F44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E4CE0-BB79-4C39-BFC5-C5B0A76E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6C115-A49E-44D5-93A7-9DEC0EF3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D23F-D120-422F-9212-9D4F1929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84F5E-3335-403E-95F7-A97D15F5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98D7-FB7C-4E4E-BFB8-F757606A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EF040-EA4F-4829-BA26-C1516EA2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54692-BEF2-41AA-B4A3-3E2E1F51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844D7-E2CA-478D-B471-2E365B8F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D9718-0F35-42BA-8082-E7CC103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93B0-D3C9-4535-A8F3-E34D4078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BBC0-9BBD-489D-A037-4D4325E6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0AEF6-1E8F-46C9-983E-AD3556A9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EC5F-BBA8-47D6-93B3-45FF5C64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C479C-4450-44E0-B026-4F35D030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B1CEB-8795-465E-AE8D-FC1A552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6B47-FBD5-4F27-A096-C5D0EC33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055F3-D90F-483E-8FE3-2F1076D04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7AA6B-B1D7-4978-AEB5-12C1C5C60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97E5-6E11-4C10-8DA7-1D8DACB1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DF5A4-D0A8-4C4E-AA7F-CA3BD8A0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1DE85-4EE9-4178-BDC4-C1E4FFF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DC7ED-3805-4406-B1CA-B3CFDB01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63630-4B81-4F58-AA8F-7E7ECCC5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EB21-3874-4AA1-8938-D50A7B95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2D47-D040-4340-B7F9-1C28C85384F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13E4-A762-4602-9874-4384D025F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737-DCE4-4F7C-876A-665A9C9ED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D90B-2623-49D9-A9F8-50128C7F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FB022-6255-4C40-B53B-B6936741A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0" t="30927" r="24779" b="26666"/>
          <a:stretch/>
        </p:blipFill>
        <p:spPr>
          <a:xfrm>
            <a:off x="1026459" y="1411942"/>
            <a:ext cx="5069541" cy="2810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6B8E3-04C0-4A62-B10C-B6A5B765B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37" t="40862" r="25855" b="24925"/>
          <a:stretch/>
        </p:blipFill>
        <p:spPr>
          <a:xfrm>
            <a:off x="6764215" y="1683468"/>
            <a:ext cx="4853355" cy="22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3</cp:revision>
  <dcterms:created xsi:type="dcterms:W3CDTF">2018-03-03T14:04:55Z</dcterms:created>
  <dcterms:modified xsi:type="dcterms:W3CDTF">2018-03-03T15:29:59Z</dcterms:modified>
</cp:coreProperties>
</file>