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F86F-736F-4AD2-9F3B-035CEA207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429FD-7944-4D77-8A43-1856D1DF8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F2981-B42A-4DC8-952A-6939953C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B8D37-A34E-41FE-BC2D-310865E4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2A4E-30AD-4EB3-B622-9F5D2974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80DB-B3D1-47DA-AA06-9E63BB51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187DF-67FD-4F82-8231-668B42C01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95BE-8232-470B-B4A7-D87610F9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848E6-39DA-47FA-85B4-026A999F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0C7F6-EC6C-4587-8458-4327C0E0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1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94F84-DB00-4A50-87EC-14804246C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BA7A5-0E9B-42A7-8883-EB7E1C1D5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C3C5C-9F3C-498B-AF8A-A4B53A65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5410-CB9F-40E3-86E1-51BD1419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AF9E9-7017-4046-AB3F-D14CF35F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0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030C-BC8E-4C63-8589-D20B967D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F815-7ACF-449B-9D1D-D29F2CD7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34B05-D4D9-411A-B941-A481C3BD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DCC1-3511-4E3D-B9FB-AB04BBB8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2CAF-8061-4E52-89DA-1B762050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0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0CBA-A1B5-415A-A9AF-D6F593E8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6547-1EA6-4DC3-B0D5-052FF5267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67BE5-1624-4E2B-961C-FA7477B5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436A0-BED8-44E0-8D2B-43ED98E5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124F2-7D66-4E34-940D-B595C3DB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F296-8701-44BB-9869-5B769285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430F5-7081-41D0-814B-05BE117CF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65919-AB2C-41B7-9EAB-FFE86B4FF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B6073-68C1-417F-BA3B-FF9569C2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09EA6-8111-444D-BD52-65316D47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26DD9-90DB-45E0-A387-3FDD8495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0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A48B-00E2-4652-B16A-5661680C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3B0E4-ED81-4CAF-B93F-5DEA6B346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4335E-27DF-4881-A286-AE222F802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217DB-0A88-4CDD-A989-CD9EBE138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F7BB9-829F-4C20-938E-8D38C0059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E5AE9-FF08-4780-8251-7264EA35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6ABEA-D6EA-4A5F-BDB1-14D4D409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4038B-6469-4D8B-8BB6-58323E6E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5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B1DB-FDBA-43D0-BB26-D1D3CB7C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D635A-7996-4FDB-BE1F-60F949A4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C2FE4-A2BD-48AD-AC9F-E7D8AC41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F9DC3-AD30-4A52-9857-D9114354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3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93EEE-E18D-48B1-BB3D-080D63E6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4EE4E-756C-48ED-ADC4-13D1FFE2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DB729-FC41-4E76-A5C9-DE19449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9EF7-FFC1-4087-82B8-A4A271F7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1E940-B881-4B58-881E-CC772ACF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0321F-B012-4D44-B8CE-CAAEB981F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CDE51-88FA-40F5-A86C-250F821C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B9E1F-6BB7-4669-997E-8B78817A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5340C-BD7E-4B52-9007-BB2B9F69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3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897F-B549-4392-B3C5-B9617CA3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2A7A2-0717-4303-A80B-B7B09350D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CCC8B-DF7B-404F-B705-BD53E414D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97D24-416D-49EF-A4E7-010D58C7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63EBD-62EE-4974-9065-6D4EF113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D75F5-4073-49C3-BD5F-E5736E66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4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DE2FB-D211-4C2E-B267-69EE765C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9D680-5D3D-407E-80B1-2E98E37C0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5EEE1-74CC-4078-8DB1-DF6C09811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AC97-C7D2-43F9-9795-662CA303855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3A0AC-4232-4543-A859-C89A63C64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DCADC-E635-48D1-AA63-4DB048F5F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7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40130D-3A95-4A68-94B0-3BC2BFECC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607" y="2316040"/>
            <a:ext cx="5298292" cy="22259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FB417-EA69-4E73-9B29-DAB16B2B3EE9}"/>
              </a:ext>
            </a:extLst>
          </p:cNvPr>
          <p:cNvCxnSpPr>
            <a:cxnSpLocks/>
          </p:cNvCxnSpPr>
          <p:nvPr/>
        </p:nvCxnSpPr>
        <p:spPr>
          <a:xfrm flipH="1" flipV="1">
            <a:off x="4768787" y="1589103"/>
            <a:ext cx="589201" cy="1688236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4D6180-46DD-4F19-8AC6-7AEC90696DDB}"/>
              </a:ext>
            </a:extLst>
          </p:cNvPr>
          <p:cNvCxnSpPr>
            <a:cxnSpLocks/>
          </p:cNvCxnSpPr>
          <p:nvPr/>
        </p:nvCxnSpPr>
        <p:spPr>
          <a:xfrm flipV="1">
            <a:off x="5839968" y="1408177"/>
            <a:ext cx="426720" cy="907863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DC2DE8-2099-4C37-83DD-42A878ECFFD5}"/>
              </a:ext>
            </a:extLst>
          </p:cNvPr>
          <p:cNvCxnSpPr>
            <a:cxnSpLocks/>
          </p:cNvCxnSpPr>
          <p:nvPr/>
        </p:nvCxnSpPr>
        <p:spPr>
          <a:xfrm flipV="1">
            <a:off x="6834014" y="1862108"/>
            <a:ext cx="667551" cy="100353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3A0DB2-2AEA-460B-8D2F-70F350FF3A81}"/>
              </a:ext>
            </a:extLst>
          </p:cNvPr>
          <p:cNvCxnSpPr>
            <a:cxnSpLocks/>
          </p:cNvCxnSpPr>
          <p:nvPr/>
        </p:nvCxnSpPr>
        <p:spPr>
          <a:xfrm flipV="1">
            <a:off x="4324968" y="4068221"/>
            <a:ext cx="649644" cy="97044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8A4021-A631-45E4-889C-69D61F089E69}"/>
              </a:ext>
            </a:extLst>
          </p:cNvPr>
          <p:cNvCxnSpPr>
            <a:cxnSpLocks/>
          </p:cNvCxnSpPr>
          <p:nvPr/>
        </p:nvCxnSpPr>
        <p:spPr>
          <a:xfrm flipV="1">
            <a:off x="2872740" y="4068221"/>
            <a:ext cx="1251095" cy="80857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142B21-8D2D-4ED1-9DE6-BF8B7F0F99F1}"/>
              </a:ext>
            </a:extLst>
          </p:cNvPr>
          <p:cNvCxnSpPr>
            <a:cxnSpLocks/>
          </p:cNvCxnSpPr>
          <p:nvPr/>
        </p:nvCxnSpPr>
        <p:spPr>
          <a:xfrm>
            <a:off x="2156876" y="3347550"/>
            <a:ext cx="188059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D20E47-9405-4675-B0CE-9F94258CCA42}"/>
              </a:ext>
            </a:extLst>
          </p:cNvPr>
          <p:cNvCxnSpPr>
            <a:cxnSpLocks/>
          </p:cNvCxnSpPr>
          <p:nvPr/>
        </p:nvCxnSpPr>
        <p:spPr>
          <a:xfrm>
            <a:off x="2204720" y="2865639"/>
            <a:ext cx="2472647" cy="44208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B6A44E-0CD4-4666-ACE8-B6750C362078}"/>
              </a:ext>
            </a:extLst>
          </p:cNvPr>
          <p:cNvCxnSpPr>
            <a:cxnSpLocks/>
          </p:cNvCxnSpPr>
          <p:nvPr/>
        </p:nvCxnSpPr>
        <p:spPr>
          <a:xfrm flipV="1">
            <a:off x="5528144" y="4305091"/>
            <a:ext cx="0" cy="72442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C71BEC-E73B-45F3-8739-5B0EE192D346}"/>
              </a:ext>
            </a:extLst>
          </p:cNvPr>
          <p:cNvSpPr txBox="1"/>
          <p:nvPr/>
        </p:nvSpPr>
        <p:spPr>
          <a:xfrm>
            <a:off x="1676398" y="4734282"/>
            <a:ext cx="1990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Charge LED</a:t>
            </a:r>
          </a:p>
          <a:p>
            <a:r>
              <a:rPr lang="en-US" sz="1400" dirty="0"/>
              <a:t>(turns off when charged)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A763F8-AAB3-4793-8AF8-C0D4CDFF741A}"/>
              </a:ext>
            </a:extLst>
          </p:cNvPr>
          <p:cNvSpPr txBox="1"/>
          <p:nvPr/>
        </p:nvSpPr>
        <p:spPr>
          <a:xfrm>
            <a:off x="5085574" y="5103374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On/Off Switch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CC40F6-C9EA-4880-BA71-66651DC6C17D}"/>
              </a:ext>
            </a:extLst>
          </p:cNvPr>
          <p:cNvSpPr txBox="1"/>
          <p:nvPr/>
        </p:nvSpPr>
        <p:spPr>
          <a:xfrm>
            <a:off x="3756276" y="5103374"/>
            <a:ext cx="89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microUSB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F0DDF4-B97A-4EDF-A993-DC7F1DD2E8F8}"/>
              </a:ext>
            </a:extLst>
          </p:cNvPr>
          <p:cNvSpPr txBox="1"/>
          <p:nvPr/>
        </p:nvSpPr>
        <p:spPr>
          <a:xfrm>
            <a:off x="4123835" y="1089004"/>
            <a:ext cx="89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microUSB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9AD4E2-B2C5-4E8C-918A-60B010A186FE}"/>
              </a:ext>
            </a:extLst>
          </p:cNvPr>
          <p:cNvSpPr txBox="1"/>
          <p:nvPr/>
        </p:nvSpPr>
        <p:spPr>
          <a:xfrm>
            <a:off x="5865648" y="1005937"/>
            <a:ext cx="1820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Pressure/Temperature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5305EC-99A7-459D-9178-C9CFAE66AB52}"/>
              </a:ext>
            </a:extLst>
          </p:cNvPr>
          <p:cNvSpPr txBox="1"/>
          <p:nvPr/>
        </p:nvSpPr>
        <p:spPr>
          <a:xfrm>
            <a:off x="7455168" y="1505334"/>
            <a:ext cx="1093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Hydrophone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78A818-D13D-4FEA-BBC6-08CA8D7C1B9F}"/>
              </a:ext>
            </a:extLst>
          </p:cNvPr>
          <p:cNvSpPr txBox="1"/>
          <p:nvPr/>
        </p:nvSpPr>
        <p:spPr>
          <a:xfrm>
            <a:off x="889396" y="3193661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Motion sensor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8FB40F-4A13-41D9-80EF-22EF8C511679}"/>
              </a:ext>
            </a:extLst>
          </p:cNvPr>
          <p:cNvSpPr txBox="1"/>
          <p:nvPr/>
        </p:nvSpPr>
        <p:spPr>
          <a:xfrm>
            <a:off x="1077763" y="2635835"/>
            <a:ext cx="1063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Light sensor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F7EC00-474E-4AEB-9C4F-87C77FDA4590}"/>
              </a:ext>
            </a:extLst>
          </p:cNvPr>
          <p:cNvCxnSpPr>
            <a:cxnSpLocks/>
          </p:cNvCxnSpPr>
          <p:nvPr/>
        </p:nvCxnSpPr>
        <p:spPr>
          <a:xfrm flipH="1" flipV="1">
            <a:off x="5489343" y="3816782"/>
            <a:ext cx="1861368" cy="122188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9659995-8723-40D3-9D7E-686875D084D3}"/>
              </a:ext>
            </a:extLst>
          </p:cNvPr>
          <p:cNvSpPr txBox="1"/>
          <p:nvPr/>
        </p:nvSpPr>
        <p:spPr>
          <a:xfrm>
            <a:off x="7042616" y="5103374"/>
            <a:ext cx="2141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microSD card</a:t>
            </a:r>
          </a:p>
          <a:p>
            <a:r>
              <a:rPr lang="en-US" sz="1400" dirty="0"/>
              <a:t>Slide and flip up to remove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FBB836-2BDB-4AAF-ABC8-7123FEF538A8}"/>
              </a:ext>
            </a:extLst>
          </p:cNvPr>
          <p:cNvCxnSpPr/>
          <p:nvPr/>
        </p:nvCxnSpPr>
        <p:spPr>
          <a:xfrm flipV="1">
            <a:off x="9973994" y="2316040"/>
            <a:ext cx="0" cy="136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CD305E4-F035-46A9-977E-4A8755268F95}"/>
              </a:ext>
            </a:extLst>
          </p:cNvPr>
          <p:cNvSpPr txBox="1"/>
          <p:nvPr/>
        </p:nvSpPr>
        <p:spPr>
          <a:xfrm>
            <a:off x="9737024" y="1443779"/>
            <a:ext cx="2393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Tag orientation for heading calculation used by </a:t>
            </a:r>
            <a:r>
              <a:rPr lang="en-US" sz="1400" dirty="0" err="1"/>
              <a:t>amxEuler.m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8EFCDC-B9DC-47E1-8737-CA4E8C2C510B}"/>
              </a:ext>
            </a:extLst>
          </p:cNvPr>
          <p:cNvSpPr txBox="1"/>
          <p:nvPr/>
        </p:nvSpPr>
        <p:spPr>
          <a:xfrm>
            <a:off x="10126394" y="225488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North</a:t>
            </a:r>
          </a:p>
        </p:txBody>
      </p:sp>
    </p:spTree>
    <p:extLst>
      <p:ext uri="{BB962C8B-B14F-4D97-AF65-F5344CB8AC3E}">
        <p14:creationId xmlns:p14="http://schemas.microsoft.com/office/powerpoint/2010/main" val="101400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Mann</dc:creator>
  <cp:lastModifiedBy>David Mann</cp:lastModifiedBy>
  <cp:revision>3</cp:revision>
  <dcterms:created xsi:type="dcterms:W3CDTF">2018-02-08T18:58:10Z</dcterms:created>
  <dcterms:modified xsi:type="dcterms:W3CDTF">2019-12-05T18:59:13Z</dcterms:modified>
</cp:coreProperties>
</file>