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6"/>
    <p:restoredTop sz="94674"/>
  </p:normalViewPr>
  <p:slideViewPr>
    <p:cSldViewPr snapToGrid="0" snapToObjects="1">
      <p:cViewPr>
        <p:scale>
          <a:sx n="129" d="100"/>
          <a:sy n="129" d="100"/>
        </p:scale>
        <p:origin x="-29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35F1-A2DD-3740-B9E8-C0A758C1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91844-DC3A-B148-B513-D50918A0D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3E1A-1320-4643-8C03-5B351CC3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2B43-008C-7542-8E3F-DD9372233DC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BFF2-A2A4-B849-9A74-73B6AD79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5845-E795-444D-973B-613C10C6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1264-697C-3D44-90E8-8693B163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D93C-BE73-264D-9FF1-D3A12F98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D98CF-2F8A-C544-B2A4-50831FE07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78E5-6A8A-234C-81AD-469A59BC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2B43-008C-7542-8E3F-DD9372233DC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07A8-D0E0-E148-95CC-F62AE10D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E823-7F53-934A-B5B3-081CFA1C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1264-697C-3D44-90E8-8693B163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9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EAAD1-22DD-A24D-9DAB-DF0D3C028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540CE-4DD2-1F4A-83BB-948704749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B98E1-307A-384D-824C-A1DD1251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2B43-008C-7542-8E3F-DD9372233DC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D7542-9B39-814F-8E0C-9E6CBC35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DE031-4BC4-584F-B287-3788DB5D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1264-697C-3D44-90E8-8693B163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F2B0-8980-8E4B-93EB-309F3FF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D6D2-3F0B-2543-959B-90A37C97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F2E8-5581-D54A-9F08-859F8AD5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2B43-008C-7542-8E3F-DD9372233DC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4F63-F181-E344-857E-5FA9D478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02AE-AD47-1C46-9F73-C22B564B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1264-697C-3D44-90E8-8693B163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4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4387-BEE4-FD42-B6BA-1E5F9AAB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7E0B2-0ADF-7E4D-9383-CE5AD15F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1FD6-25BD-F041-B07E-DCB5D7E6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2B43-008C-7542-8E3F-DD9372233DC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5602-B525-F54A-997A-2C44EC97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BD17-F33F-C94F-AE48-85002781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1264-697C-3D44-90E8-8693B163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9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1834-68C5-CF45-B6AB-4294EF56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4A5C-9588-3447-B09E-55927DE58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1A1DB-3E90-1942-9F66-77363BE2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E25A4-EEDF-6647-8F15-71B5ADCF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2B43-008C-7542-8E3F-DD9372233DC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1C071-8BE5-EA43-8608-86310171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9B6B-995F-F043-9F98-3FF593AE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1264-697C-3D44-90E8-8693B163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32DB-872F-B94E-ACA5-21D52217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EE4B-2CB3-3C48-9A88-C01F77484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8305A-9D1A-8045-B191-FA2AA69C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2EBA9-DFDD-6040-A5F5-60DA92D43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2FD42-634D-EB4F-8F15-635BDB516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F10AF-1FD1-054A-86F7-A548C517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2B43-008C-7542-8E3F-DD9372233DC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2727A-6242-A44D-85E2-99EC8F2B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83E18-2DE2-D24B-8764-6FC9B69A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1264-697C-3D44-90E8-8693B163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3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5655-9B8C-E648-A0AC-250E1B8B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E1E20-402D-5540-99D4-C114D866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2B43-008C-7542-8E3F-DD9372233DC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96F25-D16C-8748-9F47-28857B07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9463D-4C1F-D947-952F-D03B253D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1264-697C-3D44-90E8-8693B163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1FD7D-EF6D-D24E-95F2-24F8DFE2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2B43-008C-7542-8E3F-DD9372233DC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B0086-ED8F-FA49-87CD-CCB28E46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930C0-C80F-3F48-9273-1DD5DDA7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1264-697C-3D44-90E8-8693B163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3F65-3354-9A41-972F-F396E1E2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02B7-9842-E34A-A517-D1866A88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86F9D-92CD-8E4F-A604-D3A1F2EFE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28F41-DB05-D744-910B-5A1525EA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2B43-008C-7542-8E3F-DD9372233DC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BC777-3A62-7E46-B9FC-84A5B373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7541-E916-A049-B254-F6677384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1264-697C-3D44-90E8-8693B163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1BEE-4050-0F41-8AD5-062AF9E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68FD4-3FAD-E948-8266-E1D88D0F0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CE7FF-D48A-DE42-BD14-2D2CA2548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9333D-BDB3-EA42-AAD7-210ACA4E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2B43-008C-7542-8E3F-DD9372233DC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1CAE5-6A18-4841-BEAB-9696F1C8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70B70-9253-9843-BD8F-6D8CD4D5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1264-697C-3D44-90E8-8693B163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E4A6D-0EBE-6C47-A89F-302908B1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0328-F9AC-644F-AD90-232569C5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80D7-4A80-414B-8AA2-850614320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2B43-008C-7542-8E3F-DD9372233DC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E3FF0-C64E-954E-BBF5-1CF704681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9283F-E9CC-2041-8E13-D19D545D2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1264-697C-3D44-90E8-8693B163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jrc.com/teensy/load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DA7D-8E74-9D46-B134-C020CF9D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Firmware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582D-7F3D-7B4F-9F3A-135415AB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Teensy loader program from: </a:t>
            </a:r>
            <a:r>
              <a:rPr lang="en-US" dirty="0">
                <a:hlinkClick r:id="rId2"/>
              </a:rPr>
              <a:t>https://www.pjrc.com/teensy/loader.html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Teensy Loader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Menu: Open Hex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</a:t>
            </a:r>
            <a:r>
              <a:rPr lang="en-US" dirty="0" err="1"/>
              <a:t>amx.ino.hex</a:t>
            </a:r>
            <a:r>
              <a:rPr lang="en-US" dirty="0"/>
              <a:t> (It may say file is too big...ignore)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microSD card from AMX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err="1"/>
              <a:t>microUSB</a:t>
            </a:r>
            <a:r>
              <a:rPr lang="en-US" dirty="0"/>
              <a:t> cable to the AMX 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Turn AMX power switch to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 the two pads to force reprogramming. This should cause the firmware to upload.</a:t>
            </a:r>
          </a:p>
        </p:txBody>
      </p:sp>
    </p:spTree>
    <p:extLst>
      <p:ext uri="{BB962C8B-B14F-4D97-AF65-F5344CB8AC3E}">
        <p14:creationId xmlns:p14="http://schemas.microsoft.com/office/powerpoint/2010/main" val="50361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A3BE-D93F-894F-9D73-1EDB406B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154B40-8908-194D-B191-3DF8B532F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6783" r="38839" b="17835"/>
          <a:stretch/>
        </p:blipFill>
        <p:spPr>
          <a:xfrm rot="5400000">
            <a:off x="6259831" y="941072"/>
            <a:ext cx="5349238" cy="4838700"/>
          </a:xfrm>
        </p:spPr>
      </p:pic>
      <p:sp>
        <p:nvSpPr>
          <p:cNvPr id="7" name="Donut 6">
            <a:extLst>
              <a:ext uri="{FF2B5EF4-FFF2-40B4-BE49-F238E27FC236}">
                <a16:creationId xmlns:a16="http://schemas.microsoft.com/office/drawing/2014/main" id="{44D95223-896A-A046-B11C-504B8608D923}"/>
              </a:ext>
            </a:extLst>
          </p:cNvPr>
          <p:cNvSpPr/>
          <p:nvPr/>
        </p:nvSpPr>
        <p:spPr>
          <a:xfrm>
            <a:off x="8299175" y="4353339"/>
            <a:ext cx="1630016" cy="126227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1C5C5E-3955-9046-A20A-8523B3F7D958}"/>
              </a:ext>
            </a:extLst>
          </p:cNvPr>
          <p:cNvCxnSpPr/>
          <p:nvPr/>
        </p:nvCxnSpPr>
        <p:spPr>
          <a:xfrm>
            <a:off x="5824330" y="4929809"/>
            <a:ext cx="2932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50DA4A-D647-6A44-83E9-79C80C55DB08}"/>
              </a:ext>
            </a:extLst>
          </p:cNvPr>
          <p:cNvSpPr txBox="1"/>
          <p:nvPr/>
        </p:nvSpPr>
        <p:spPr>
          <a:xfrm>
            <a:off x="3746112" y="4246198"/>
            <a:ext cx="20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these two pads with a wire to force reprogramming</a:t>
            </a:r>
          </a:p>
        </p:txBody>
      </p:sp>
    </p:spTree>
    <p:extLst>
      <p:ext uri="{BB962C8B-B14F-4D97-AF65-F5344CB8AC3E}">
        <p14:creationId xmlns:p14="http://schemas.microsoft.com/office/powerpoint/2010/main" val="80282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Updating Firmware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Updating Firmware</dc:title>
  <dc:creator>David Mann</dc:creator>
  <cp:lastModifiedBy>David Mann</cp:lastModifiedBy>
  <cp:revision>2</cp:revision>
  <dcterms:created xsi:type="dcterms:W3CDTF">2018-02-14T19:50:55Z</dcterms:created>
  <dcterms:modified xsi:type="dcterms:W3CDTF">2018-02-14T20:04:27Z</dcterms:modified>
</cp:coreProperties>
</file>