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4660"/>
  </p:normalViewPr>
  <p:slideViewPr>
    <p:cSldViewPr snapToGrid="0">
      <p:cViewPr varScale="1">
        <p:scale>
          <a:sx n="64" d="100"/>
          <a:sy n="64" d="100"/>
        </p:scale>
        <p:origin x="90" y="9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4559-7630-4FCE-B515-E2326EA67C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0CBFA1-04FA-428F-8559-0EF9F96A39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BC4659-9B54-4AC1-9B10-CF85F0EAE1AD}"/>
              </a:ext>
            </a:extLst>
          </p:cNvPr>
          <p:cNvSpPr>
            <a:spLocks noGrp="1"/>
          </p:cNvSpPr>
          <p:nvPr>
            <p:ph type="dt" sz="half" idx="10"/>
          </p:nvPr>
        </p:nvSpPr>
        <p:spPr/>
        <p:txBody>
          <a:bodyPr/>
          <a:lstStyle/>
          <a:p>
            <a:fld id="{2298E027-AE1D-42CD-AFFE-6E81888E4A2E}" type="datetimeFigureOut">
              <a:rPr lang="en-US" smtClean="0"/>
              <a:t>5/16/2018</a:t>
            </a:fld>
            <a:endParaRPr lang="en-US"/>
          </a:p>
        </p:txBody>
      </p:sp>
      <p:sp>
        <p:nvSpPr>
          <p:cNvPr id="5" name="Footer Placeholder 4">
            <a:extLst>
              <a:ext uri="{FF2B5EF4-FFF2-40B4-BE49-F238E27FC236}">
                <a16:creationId xmlns:a16="http://schemas.microsoft.com/office/drawing/2014/main" id="{2EA7CED5-F8B6-42A1-A603-C14B6AC9C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A8D2AE-A55D-418B-84B1-A032906B7EFC}"/>
              </a:ext>
            </a:extLst>
          </p:cNvPr>
          <p:cNvSpPr>
            <a:spLocks noGrp="1"/>
          </p:cNvSpPr>
          <p:nvPr>
            <p:ph type="sldNum" sz="quarter" idx="12"/>
          </p:nvPr>
        </p:nvSpPr>
        <p:spPr/>
        <p:txBody>
          <a:bodyPr/>
          <a:lstStyle/>
          <a:p>
            <a:fld id="{8D3F00AF-A75F-4CBF-BAB6-6329508748D5}" type="slidenum">
              <a:rPr lang="en-US" smtClean="0"/>
              <a:t>‹#›</a:t>
            </a:fld>
            <a:endParaRPr lang="en-US"/>
          </a:p>
        </p:txBody>
      </p:sp>
    </p:spTree>
    <p:extLst>
      <p:ext uri="{BB962C8B-B14F-4D97-AF65-F5344CB8AC3E}">
        <p14:creationId xmlns:p14="http://schemas.microsoft.com/office/powerpoint/2010/main" val="1274561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E950-5499-42A9-A685-FE590E6FBA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055133-0AFC-4417-AFF2-4BA7741901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46983-61A7-424D-B20C-448595533C33}"/>
              </a:ext>
            </a:extLst>
          </p:cNvPr>
          <p:cNvSpPr>
            <a:spLocks noGrp="1"/>
          </p:cNvSpPr>
          <p:nvPr>
            <p:ph type="dt" sz="half" idx="10"/>
          </p:nvPr>
        </p:nvSpPr>
        <p:spPr/>
        <p:txBody>
          <a:bodyPr/>
          <a:lstStyle/>
          <a:p>
            <a:fld id="{2298E027-AE1D-42CD-AFFE-6E81888E4A2E}" type="datetimeFigureOut">
              <a:rPr lang="en-US" smtClean="0"/>
              <a:t>5/16/2018</a:t>
            </a:fld>
            <a:endParaRPr lang="en-US"/>
          </a:p>
        </p:txBody>
      </p:sp>
      <p:sp>
        <p:nvSpPr>
          <p:cNvPr id="5" name="Footer Placeholder 4">
            <a:extLst>
              <a:ext uri="{FF2B5EF4-FFF2-40B4-BE49-F238E27FC236}">
                <a16:creationId xmlns:a16="http://schemas.microsoft.com/office/drawing/2014/main" id="{40DAC380-4BCD-4258-9CC1-76E231A33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BE2E9-3245-40E7-82A9-8F21C6CE0019}"/>
              </a:ext>
            </a:extLst>
          </p:cNvPr>
          <p:cNvSpPr>
            <a:spLocks noGrp="1"/>
          </p:cNvSpPr>
          <p:nvPr>
            <p:ph type="sldNum" sz="quarter" idx="12"/>
          </p:nvPr>
        </p:nvSpPr>
        <p:spPr/>
        <p:txBody>
          <a:bodyPr/>
          <a:lstStyle/>
          <a:p>
            <a:fld id="{8D3F00AF-A75F-4CBF-BAB6-6329508748D5}" type="slidenum">
              <a:rPr lang="en-US" smtClean="0"/>
              <a:t>‹#›</a:t>
            </a:fld>
            <a:endParaRPr lang="en-US"/>
          </a:p>
        </p:txBody>
      </p:sp>
    </p:spTree>
    <p:extLst>
      <p:ext uri="{BB962C8B-B14F-4D97-AF65-F5344CB8AC3E}">
        <p14:creationId xmlns:p14="http://schemas.microsoft.com/office/powerpoint/2010/main" val="184391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C8034-F372-465C-9D1C-BB56A16C72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300251-9CC9-4A60-839D-162A23C6D7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825D1-586A-4D5C-B341-1518296A3B09}"/>
              </a:ext>
            </a:extLst>
          </p:cNvPr>
          <p:cNvSpPr>
            <a:spLocks noGrp="1"/>
          </p:cNvSpPr>
          <p:nvPr>
            <p:ph type="dt" sz="half" idx="10"/>
          </p:nvPr>
        </p:nvSpPr>
        <p:spPr/>
        <p:txBody>
          <a:bodyPr/>
          <a:lstStyle/>
          <a:p>
            <a:fld id="{2298E027-AE1D-42CD-AFFE-6E81888E4A2E}" type="datetimeFigureOut">
              <a:rPr lang="en-US" smtClean="0"/>
              <a:t>5/16/2018</a:t>
            </a:fld>
            <a:endParaRPr lang="en-US"/>
          </a:p>
        </p:txBody>
      </p:sp>
      <p:sp>
        <p:nvSpPr>
          <p:cNvPr id="5" name="Footer Placeholder 4">
            <a:extLst>
              <a:ext uri="{FF2B5EF4-FFF2-40B4-BE49-F238E27FC236}">
                <a16:creationId xmlns:a16="http://schemas.microsoft.com/office/drawing/2014/main" id="{8D1009C0-B9B8-41CF-8AEC-C58257689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B97B1-1E2A-4774-BC4A-97B5B7534B53}"/>
              </a:ext>
            </a:extLst>
          </p:cNvPr>
          <p:cNvSpPr>
            <a:spLocks noGrp="1"/>
          </p:cNvSpPr>
          <p:nvPr>
            <p:ph type="sldNum" sz="quarter" idx="12"/>
          </p:nvPr>
        </p:nvSpPr>
        <p:spPr/>
        <p:txBody>
          <a:bodyPr/>
          <a:lstStyle/>
          <a:p>
            <a:fld id="{8D3F00AF-A75F-4CBF-BAB6-6329508748D5}" type="slidenum">
              <a:rPr lang="en-US" smtClean="0"/>
              <a:t>‹#›</a:t>
            </a:fld>
            <a:endParaRPr lang="en-US"/>
          </a:p>
        </p:txBody>
      </p:sp>
    </p:spTree>
    <p:extLst>
      <p:ext uri="{BB962C8B-B14F-4D97-AF65-F5344CB8AC3E}">
        <p14:creationId xmlns:p14="http://schemas.microsoft.com/office/powerpoint/2010/main" val="306566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CD17-7AB1-4CC2-8E28-195EA3C6E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96A325-B2AE-4256-B501-1FF7146FCC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8DA77-DF9C-4FD0-8E90-0EA8BA6F850A}"/>
              </a:ext>
            </a:extLst>
          </p:cNvPr>
          <p:cNvSpPr>
            <a:spLocks noGrp="1"/>
          </p:cNvSpPr>
          <p:nvPr>
            <p:ph type="dt" sz="half" idx="10"/>
          </p:nvPr>
        </p:nvSpPr>
        <p:spPr/>
        <p:txBody>
          <a:bodyPr/>
          <a:lstStyle/>
          <a:p>
            <a:fld id="{2298E027-AE1D-42CD-AFFE-6E81888E4A2E}" type="datetimeFigureOut">
              <a:rPr lang="en-US" smtClean="0"/>
              <a:t>5/16/2018</a:t>
            </a:fld>
            <a:endParaRPr lang="en-US"/>
          </a:p>
        </p:txBody>
      </p:sp>
      <p:sp>
        <p:nvSpPr>
          <p:cNvPr id="5" name="Footer Placeholder 4">
            <a:extLst>
              <a:ext uri="{FF2B5EF4-FFF2-40B4-BE49-F238E27FC236}">
                <a16:creationId xmlns:a16="http://schemas.microsoft.com/office/drawing/2014/main" id="{DC7CCB74-63DA-4728-9A4E-853E23E8B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6C52E-AC6D-4E2B-BC0B-46D299FF9617}"/>
              </a:ext>
            </a:extLst>
          </p:cNvPr>
          <p:cNvSpPr>
            <a:spLocks noGrp="1"/>
          </p:cNvSpPr>
          <p:nvPr>
            <p:ph type="sldNum" sz="quarter" idx="12"/>
          </p:nvPr>
        </p:nvSpPr>
        <p:spPr/>
        <p:txBody>
          <a:bodyPr/>
          <a:lstStyle/>
          <a:p>
            <a:fld id="{8D3F00AF-A75F-4CBF-BAB6-6329508748D5}" type="slidenum">
              <a:rPr lang="en-US" smtClean="0"/>
              <a:t>‹#›</a:t>
            </a:fld>
            <a:endParaRPr lang="en-US"/>
          </a:p>
        </p:txBody>
      </p:sp>
    </p:spTree>
    <p:extLst>
      <p:ext uri="{BB962C8B-B14F-4D97-AF65-F5344CB8AC3E}">
        <p14:creationId xmlns:p14="http://schemas.microsoft.com/office/powerpoint/2010/main" val="150525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F6DC-DAE1-4B8A-9E48-3D5C196D27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D87769-CA00-487F-ACB8-F69E53E5C8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B7D4F1-2D27-440F-8D87-6E4B850DC7BE}"/>
              </a:ext>
            </a:extLst>
          </p:cNvPr>
          <p:cNvSpPr>
            <a:spLocks noGrp="1"/>
          </p:cNvSpPr>
          <p:nvPr>
            <p:ph type="dt" sz="half" idx="10"/>
          </p:nvPr>
        </p:nvSpPr>
        <p:spPr/>
        <p:txBody>
          <a:bodyPr/>
          <a:lstStyle/>
          <a:p>
            <a:fld id="{2298E027-AE1D-42CD-AFFE-6E81888E4A2E}" type="datetimeFigureOut">
              <a:rPr lang="en-US" smtClean="0"/>
              <a:t>5/16/2018</a:t>
            </a:fld>
            <a:endParaRPr lang="en-US"/>
          </a:p>
        </p:txBody>
      </p:sp>
      <p:sp>
        <p:nvSpPr>
          <p:cNvPr id="5" name="Footer Placeholder 4">
            <a:extLst>
              <a:ext uri="{FF2B5EF4-FFF2-40B4-BE49-F238E27FC236}">
                <a16:creationId xmlns:a16="http://schemas.microsoft.com/office/drawing/2014/main" id="{503C82F0-867A-4FCF-A0F4-FA418EBCE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AB58B-CB80-44E3-8F60-AC4ED9A5234F}"/>
              </a:ext>
            </a:extLst>
          </p:cNvPr>
          <p:cNvSpPr>
            <a:spLocks noGrp="1"/>
          </p:cNvSpPr>
          <p:nvPr>
            <p:ph type="sldNum" sz="quarter" idx="12"/>
          </p:nvPr>
        </p:nvSpPr>
        <p:spPr/>
        <p:txBody>
          <a:bodyPr/>
          <a:lstStyle/>
          <a:p>
            <a:fld id="{8D3F00AF-A75F-4CBF-BAB6-6329508748D5}" type="slidenum">
              <a:rPr lang="en-US" smtClean="0"/>
              <a:t>‹#›</a:t>
            </a:fld>
            <a:endParaRPr lang="en-US"/>
          </a:p>
        </p:txBody>
      </p:sp>
    </p:spTree>
    <p:extLst>
      <p:ext uri="{BB962C8B-B14F-4D97-AF65-F5344CB8AC3E}">
        <p14:creationId xmlns:p14="http://schemas.microsoft.com/office/powerpoint/2010/main" val="4277739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37EE-9533-4EBC-8AA4-C668565870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FB4079-BEC3-4300-B464-002C34B23F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27455A-13D8-415F-AC1A-00B9E3F9CC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3BB974-D4D6-40C2-A5F9-59DC954A65F6}"/>
              </a:ext>
            </a:extLst>
          </p:cNvPr>
          <p:cNvSpPr>
            <a:spLocks noGrp="1"/>
          </p:cNvSpPr>
          <p:nvPr>
            <p:ph type="dt" sz="half" idx="10"/>
          </p:nvPr>
        </p:nvSpPr>
        <p:spPr/>
        <p:txBody>
          <a:bodyPr/>
          <a:lstStyle/>
          <a:p>
            <a:fld id="{2298E027-AE1D-42CD-AFFE-6E81888E4A2E}" type="datetimeFigureOut">
              <a:rPr lang="en-US" smtClean="0"/>
              <a:t>5/16/2018</a:t>
            </a:fld>
            <a:endParaRPr lang="en-US"/>
          </a:p>
        </p:txBody>
      </p:sp>
      <p:sp>
        <p:nvSpPr>
          <p:cNvPr id="6" name="Footer Placeholder 5">
            <a:extLst>
              <a:ext uri="{FF2B5EF4-FFF2-40B4-BE49-F238E27FC236}">
                <a16:creationId xmlns:a16="http://schemas.microsoft.com/office/drawing/2014/main" id="{ED57778B-19C2-44A0-98B7-0E1E2DC190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6603F-4342-40F6-8734-9F937CE968DE}"/>
              </a:ext>
            </a:extLst>
          </p:cNvPr>
          <p:cNvSpPr>
            <a:spLocks noGrp="1"/>
          </p:cNvSpPr>
          <p:nvPr>
            <p:ph type="sldNum" sz="quarter" idx="12"/>
          </p:nvPr>
        </p:nvSpPr>
        <p:spPr/>
        <p:txBody>
          <a:bodyPr/>
          <a:lstStyle/>
          <a:p>
            <a:fld id="{8D3F00AF-A75F-4CBF-BAB6-6329508748D5}" type="slidenum">
              <a:rPr lang="en-US" smtClean="0"/>
              <a:t>‹#›</a:t>
            </a:fld>
            <a:endParaRPr lang="en-US"/>
          </a:p>
        </p:txBody>
      </p:sp>
    </p:spTree>
    <p:extLst>
      <p:ext uri="{BB962C8B-B14F-4D97-AF65-F5344CB8AC3E}">
        <p14:creationId xmlns:p14="http://schemas.microsoft.com/office/powerpoint/2010/main" val="295775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9C0C-7450-4885-95D5-6B2925312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295BC8-489F-4F24-A78B-5612007D2B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DC3531-ED29-44A7-AFEE-79AEDD32F57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345D05-4A12-45A3-A776-EC7C7A917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9BA0121-9DF3-4C9E-976A-862C172969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B39E4D-A60F-4430-B774-B8933B90274C}"/>
              </a:ext>
            </a:extLst>
          </p:cNvPr>
          <p:cNvSpPr>
            <a:spLocks noGrp="1"/>
          </p:cNvSpPr>
          <p:nvPr>
            <p:ph type="dt" sz="half" idx="10"/>
          </p:nvPr>
        </p:nvSpPr>
        <p:spPr/>
        <p:txBody>
          <a:bodyPr/>
          <a:lstStyle/>
          <a:p>
            <a:fld id="{2298E027-AE1D-42CD-AFFE-6E81888E4A2E}" type="datetimeFigureOut">
              <a:rPr lang="en-US" smtClean="0"/>
              <a:t>5/16/2018</a:t>
            </a:fld>
            <a:endParaRPr lang="en-US"/>
          </a:p>
        </p:txBody>
      </p:sp>
      <p:sp>
        <p:nvSpPr>
          <p:cNvPr id="8" name="Footer Placeholder 7">
            <a:extLst>
              <a:ext uri="{FF2B5EF4-FFF2-40B4-BE49-F238E27FC236}">
                <a16:creationId xmlns:a16="http://schemas.microsoft.com/office/drawing/2014/main" id="{604BB5B8-BAF1-43F0-853B-F6C64B3E75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5BA904-05DC-48A7-9066-037787044088}"/>
              </a:ext>
            </a:extLst>
          </p:cNvPr>
          <p:cNvSpPr>
            <a:spLocks noGrp="1"/>
          </p:cNvSpPr>
          <p:nvPr>
            <p:ph type="sldNum" sz="quarter" idx="12"/>
          </p:nvPr>
        </p:nvSpPr>
        <p:spPr/>
        <p:txBody>
          <a:bodyPr/>
          <a:lstStyle/>
          <a:p>
            <a:fld id="{8D3F00AF-A75F-4CBF-BAB6-6329508748D5}" type="slidenum">
              <a:rPr lang="en-US" smtClean="0"/>
              <a:t>‹#›</a:t>
            </a:fld>
            <a:endParaRPr lang="en-US"/>
          </a:p>
        </p:txBody>
      </p:sp>
    </p:spTree>
    <p:extLst>
      <p:ext uri="{BB962C8B-B14F-4D97-AF65-F5344CB8AC3E}">
        <p14:creationId xmlns:p14="http://schemas.microsoft.com/office/powerpoint/2010/main" val="171276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4A26F-EF4C-4071-8709-EA9E3EBEB4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DEC676-A06F-40E3-AD8E-C3AAD9DC1CA2}"/>
              </a:ext>
            </a:extLst>
          </p:cNvPr>
          <p:cNvSpPr>
            <a:spLocks noGrp="1"/>
          </p:cNvSpPr>
          <p:nvPr>
            <p:ph type="dt" sz="half" idx="10"/>
          </p:nvPr>
        </p:nvSpPr>
        <p:spPr/>
        <p:txBody>
          <a:bodyPr/>
          <a:lstStyle/>
          <a:p>
            <a:fld id="{2298E027-AE1D-42CD-AFFE-6E81888E4A2E}" type="datetimeFigureOut">
              <a:rPr lang="en-US" smtClean="0"/>
              <a:t>5/16/2018</a:t>
            </a:fld>
            <a:endParaRPr lang="en-US"/>
          </a:p>
        </p:txBody>
      </p:sp>
      <p:sp>
        <p:nvSpPr>
          <p:cNvPr id="4" name="Footer Placeholder 3">
            <a:extLst>
              <a:ext uri="{FF2B5EF4-FFF2-40B4-BE49-F238E27FC236}">
                <a16:creationId xmlns:a16="http://schemas.microsoft.com/office/drawing/2014/main" id="{8AE3A698-32D1-4F1C-9EE5-99ECC45B35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032D83-6E27-46B3-9929-61CA1583651B}"/>
              </a:ext>
            </a:extLst>
          </p:cNvPr>
          <p:cNvSpPr>
            <a:spLocks noGrp="1"/>
          </p:cNvSpPr>
          <p:nvPr>
            <p:ph type="sldNum" sz="quarter" idx="12"/>
          </p:nvPr>
        </p:nvSpPr>
        <p:spPr/>
        <p:txBody>
          <a:bodyPr/>
          <a:lstStyle/>
          <a:p>
            <a:fld id="{8D3F00AF-A75F-4CBF-BAB6-6329508748D5}" type="slidenum">
              <a:rPr lang="en-US" smtClean="0"/>
              <a:t>‹#›</a:t>
            </a:fld>
            <a:endParaRPr lang="en-US"/>
          </a:p>
        </p:txBody>
      </p:sp>
    </p:spTree>
    <p:extLst>
      <p:ext uri="{BB962C8B-B14F-4D97-AF65-F5344CB8AC3E}">
        <p14:creationId xmlns:p14="http://schemas.microsoft.com/office/powerpoint/2010/main" val="311546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53BE4-A0A4-4AB1-8817-C0688E6D31C8}"/>
              </a:ext>
            </a:extLst>
          </p:cNvPr>
          <p:cNvSpPr>
            <a:spLocks noGrp="1"/>
          </p:cNvSpPr>
          <p:nvPr>
            <p:ph type="dt" sz="half" idx="10"/>
          </p:nvPr>
        </p:nvSpPr>
        <p:spPr/>
        <p:txBody>
          <a:bodyPr/>
          <a:lstStyle/>
          <a:p>
            <a:fld id="{2298E027-AE1D-42CD-AFFE-6E81888E4A2E}" type="datetimeFigureOut">
              <a:rPr lang="en-US" smtClean="0"/>
              <a:t>5/16/2018</a:t>
            </a:fld>
            <a:endParaRPr lang="en-US"/>
          </a:p>
        </p:txBody>
      </p:sp>
      <p:sp>
        <p:nvSpPr>
          <p:cNvPr id="3" name="Footer Placeholder 2">
            <a:extLst>
              <a:ext uri="{FF2B5EF4-FFF2-40B4-BE49-F238E27FC236}">
                <a16:creationId xmlns:a16="http://schemas.microsoft.com/office/drawing/2014/main" id="{90A9C7CF-CF68-46E7-9C8B-3A2D6C052E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36080B-4D8E-4CC0-9C1A-8C2D28F24DEB}"/>
              </a:ext>
            </a:extLst>
          </p:cNvPr>
          <p:cNvSpPr>
            <a:spLocks noGrp="1"/>
          </p:cNvSpPr>
          <p:nvPr>
            <p:ph type="sldNum" sz="quarter" idx="12"/>
          </p:nvPr>
        </p:nvSpPr>
        <p:spPr/>
        <p:txBody>
          <a:bodyPr/>
          <a:lstStyle/>
          <a:p>
            <a:fld id="{8D3F00AF-A75F-4CBF-BAB6-6329508748D5}" type="slidenum">
              <a:rPr lang="en-US" smtClean="0"/>
              <a:t>‹#›</a:t>
            </a:fld>
            <a:endParaRPr lang="en-US"/>
          </a:p>
        </p:txBody>
      </p:sp>
    </p:spTree>
    <p:extLst>
      <p:ext uri="{BB962C8B-B14F-4D97-AF65-F5344CB8AC3E}">
        <p14:creationId xmlns:p14="http://schemas.microsoft.com/office/powerpoint/2010/main" val="19209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AF76-0F14-41E1-80DE-0F7B13ECF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1EB0E4-1D2B-402D-A5A6-235DEC8B25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4BCE59-E2F0-488C-870B-0B1025A44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DB08EB-39A6-4637-908B-54365884E727}"/>
              </a:ext>
            </a:extLst>
          </p:cNvPr>
          <p:cNvSpPr>
            <a:spLocks noGrp="1"/>
          </p:cNvSpPr>
          <p:nvPr>
            <p:ph type="dt" sz="half" idx="10"/>
          </p:nvPr>
        </p:nvSpPr>
        <p:spPr/>
        <p:txBody>
          <a:bodyPr/>
          <a:lstStyle/>
          <a:p>
            <a:fld id="{2298E027-AE1D-42CD-AFFE-6E81888E4A2E}" type="datetimeFigureOut">
              <a:rPr lang="en-US" smtClean="0"/>
              <a:t>5/16/2018</a:t>
            </a:fld>
            <a:endParaRPr lang="en-US"/>
          </a:p>
        </p:txBody>
      </p:sp>
      <p:sp>
        <p:nvSpPr>
          <p:cNvPr id="6" name="Footer Placeholder 5">
            <a:extLst>
              <a:ext uri="{FF2B5EF4-FFF2-40B4-BE49-F238E27FC236}">
                <a16:creationId xmlns:a16="http://schemas.microsoft.com/office/drawing/2014/main" id="{C52E31BF-58A3-4B85-8709-1FBFA8876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9E901-FD18-4B90-BFB6-CB803C6A4ADE}"/>
              </a:ext>
            </a:extLst>
          </p:cNvPr>
          <p:cNvSpPr>
            <a:spLocks noGrp="1"/>
          </p:cNvSpPr>
          <p:nvPr>
            <p:ph type="sldNum" sz="quarter" idx="12"/>
          </p:nvPr>
        </p:nvSpPr>
        <p:spPr/>
        <p:txBody>
          <a:bodyPr/>
          <a:lstStyle/>
          <a:p>
            <a:fld id="{8D3F00AF-A75F-4CBF-BAB6-6329508748D5}" type="slidenum">
              <a:rPr lang="en-US" smtClean="0"/>
              <a:t>‹#›</a:t>
            </a:fld>
            <a:endParaRPr lang="en-US"/>
          </a:p>
        </p:txBody>
      </p:sp>
    </p:spTree>
    <p:extLst>
      <p:ext uri="{BB962C8B-B14F-4D97-AF65-F5344CB8AC3E}">
        <p14:creationId xmlns:p14="http://schemas.microsoft.com/office/powerpoint/2010/main" val="333032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8F3E-B338-4DDA-A492-31959732A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560F9B-C93D-4935-8461-9A9371AE9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75E6A8-1A4B-4342-8E5C-5962B07F3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62C024-8D6E-4451-A913-6367783C2158}"/>
              </a:ext>
            </a:extLst>
          </p:cNvPr>
          <p:cNvSpPr>
            <a:spLocks noGrp="1"/>
          </p:cNvSpPr>
          <p:nvPr>
            <p:ph type="dt" sz="half" idx="10"/>
          </p:nvPr>
        </p:nvSpPr>
        <p:spPr/>
        <p:txBody>
          <a:bodyPr/>
          <a:lstStyle/>
          <a:p>
            <a:fld id="{2298E027-AE1D-42CD-AFFE-6E81888E4A2E}" type="datetimeFigureOut">
              <a:rPr lang="en-US" smtClean="0"/>
              <a:t>5/16/2018</a:t>
            </a:fld>
            <a:endParaRPr lang="en-US"/>
          </a:p>
        </p:txBody>
      </p:sp>
      <p:sp>
        <p:nvSpPr>
          <p:cNvPr id="6" name="Footer Placeholder 5">
            <a:extLst>
              <a:ext uri="{FF2B5EF4-FFF2-40B4-BE49-F238E27FC236}">
                <a16:creationId xmlns:a16="http://schemas.microsoft.com/office/drawing/2014/main" id="{76CA6B12-A8F8-496B-961D-B51083738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5001C6-7ADD-48AF-B95B-BE482CDBAE2A}"/>
              </a:ext>
            </a:extLst>
          </p:cNvPr>
          <p:cNvSpPr>
            <a:spLocks noGrp="1"/>
          </p:cNvSpPr>
          <p:nvPr>
            <p:ph type="sldNum" sz="quarter" idx="12"/>
          </p:nvPr>
        </p:nvSpPr>
        <p:spPr/>
        <p:txBody>
          <a:bodyPr/>
          <a:lstStyle/>
          <a:p>
            <a:fld id="{8D3F00AF-A75F-4CBF-BAB6-6329508748D5}" type="slidenum">
              <a:rPr lang="en-US" smtClean="0"/>
              <a:t>‹#›</a:t>
            </a:fld>
            <a:endParaRPr lang="en-US"/>
          </a:p>
        </p:txBody>
      </p:sp>
    </p:spTree>
    <p:extLst>
      <p:ext uri="{BB962C8B-B14F-4D97-AF65-F5344CB8AC3E}">
        <p14:creationId xmlns:p14="http://schemas.microsoft.com/office/powerpoint/2010/main" val="226731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FBE45E-CC9B-4B6B-B930-F064220635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36C20D-92DB-4E60-AAF4-3BDB44A4C8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DDCDF-57B0-4277-9B03-4FBA67626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8E027-AE1D-42CD-AFFE-6E81888E4A2E}" type="datetimeFigureOut">
              <a:rPr lang="en-US" smtClean="0"/>
              <a:t>5/16/2018</a:t>
            </a:fld>
            <a:endParaRPr lang="en-US"/>
          </a:p>
        </p:txBody>
      </p:sp>
      <p:sp>
        <p:nvSpPr>
          <p:cNvPr id="5" name="Footer Placeholder 4">
            <a:extLst>
              <a:ext uri="{FF2B5EF4-FFF2-40B4-BE49-F238E27FC236}">
                <a16:creationId xmlns:a16="http://schemas.microsoft.com/office/drawing/2014/main" id="{B84ADB78-813B-4E3D-90C4-948DF1474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2A386-86AC-41C0-9BD1-EBA89FBC92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F00AF-A75F-4CBF-BAB6-6329508748D5}" type="slidenum">
              <a:rPr lang="en-US" smtClean="0"/>
              <a:t>‹#›</a:t>
            </a:fld>
            <a:endParaRPr lang="en-US"/>
          </a:p>
        </p:txBody>
      </p:sp>
    </p:spTree>
    <p:extLst>
      <p:ext uri="{BB962C8B-B14F-4D97-AF65-F5344CB8AC3E}">
        <p14:creationId xmlns:p14="http://schemas.microsoft.com/office/powerpoint/2010/main" val="3410350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FB6208-F9C3-4559-A6A8-D95BB8841308}"/>
              </a:ext>
            </a:extLst>
          </p:cNvPr>
          <p:cNvSpPr txBox="1"/>
          <p:nvPr/>
        </p:nvSpPr>
        <p:spPr>
          <a:xfrm>
            <a:off x="847725" y="666750"/>
            <a:ext cx="5419725" cy="6186309"/>
          </a:xfrm>
          <a:prstGeom prst="rect">
            <a:avLst/>
          </a:prstGeom>
          <a:noFill/>
        </p:spPr>
        <p:txBody>
          <a:bodyPr wrap="square" rtlCol="0">
            <a:spAutoFit/>
          </a:bodyPr>
          <a:lstStyle/>
          <a:p>
            <a:pPr marL="342900" indent="-342900">
              <a:buAutoNum type="arabicPeriod"/>
            </a:pPr>
            <a:r>
              <a:rPr lang="en-US" dirty="0"/>
              <a:t>Install Arduino</a:t>
            </a:r>
          </a:p>
          <a:p>
            <a:pPr marL="342900" indent="-342900">
              <a:buAutoNum type="arabicPeriod"/>
            </a:pPr>
            <a:r>
              <a:rPr lang="en-US" dirty="0"/>
              <a:t>Tools Menu: Board.</a:t>
            </a:r>
          </a:p>
          <a:p>
            <a:pPr marL="800100" lvl="1" indent="-342900">
              <a:buAutoNum type="arabicPeriod"/>
            </a:pPr>
            <a:r>
              <a:rPr lang="en-US" dirty="0"/>
              <a:t>Select Arduino/</a:t>
            </a:r>
            <a:r>
              <a:rPr lang="en-US" dirty="0" err="1"/>
              <a:t>Genuino</a:t>
            </a:r>
            <a:r>
              <a:rPr lang="en-US" dirty="0"/>
              <a:t> Zero (Native USB Port)</a:t>
            </a:r>
          </a:p>
          <a:p>
            <a:pPr marL="800100" lvl="1" indent="-342900">
              <a:buAutoNum type="arabicPeriod"/>
            </a:pPr>
            <a:r>
              <a:rPr lang="en-US" dirty="0"/>
              <a:t>If that is not a choice, go to top of list and open Boards Manager, and install Arduino SAMD Boards (32-bits ARM Cortex-M0+) by Arduino</a:t>
            </a:r>
          </a:p>
          <a:p>
            <a:pPr marL="342900" indent="-342900">
              <a:buAutoNum type="arabicPeriod"/>
            </a:pPr>
            <a:r>
              <a:rPr lang="en-US" dirty="0" err="1"/>
              <a:t>iTag</a:t>
            </a:r>
            <a:r>
              <a:rPr lang="en-US" dirty="0"/>
              <a:t> Board</a:t>
            </a:r>
          </a:p>
          <a:p>
            <a:pPr marL="800100" lvl="1" indent="-342900">
              <a:buAutoNum type="arabicPeriod"/>
            </a:pPr>
            <a:r>
              <a:rPr lang="en-US" dirty="0"/>
              <a:t>Plug in battery</a:t>
            </a:r>
          </a:p>
          <a:p>
            <a:pPr marL="800100" lvl="1" indent="-342900">
              <a:buAutoNum type="arabicPeriod"/>
            </a:pPr>
            <a:r>
              <a:rPr lang="en-US" dirty="0"/>
              <a:t>Plug in USB</a:t>
            </a:r>
          </a:p>
          <a:p>
            <a:pPr marL="800100" lvl="1" indent="-342900">
              <a:buAutoNum type="arabicPeriod"/>
            </a:pPr>
            <a:r>
              <a:rPr lang="en-US" dirty="0"/>
              <a:t>It should connect to USB</a:t>
            </a:r>
          </a:p>
          <a:p>
            <a:pPr marL="800100" lvl="1" indent="-342900">
              <a:buAutoNum type="arabicPeriod"/>
            </a:pPr>
            <a:r>
              <a:rPr lang="en-US" dirty="0"/>
              <a:t>From Arduino Tools menu, select Port and see if you see a COM port with the Arduino/</a:t>
            </a:r>
            <a:r>
              <a:rPr lang="en-US" dirty="0" err="1"/>
              <a:t>Genuino</a:t>
            </a:r>
            <a:r>
              <a:rPr lang="en-US" dirty="0"/>
              <a:t> Zero, and select it</a:t>
            </a:r>
          </a:p>
          <a:p>
            <a:pPr marL="342900" indent="-342900">
              <a:buAutoNum type="arabicPeriod"/>
            </a:pPr>
            <a:r>
              <a:rPr lang="en-US" dirty="0"/>
              <a:t>Serial Monitor</a:t>
            </a:r>
          </a:p>
          <a:p>
            <a:pPr marL="800100" lvl="1" indent="-342900">
              <a:buFontTx/>
              <a:buAutoNum type="arabicPeriod"/>
            </a:pPr>
            <a:r>
              <a:rPr lang="en-US" dirty="0"/>
              <a:t>Open Serial monitor from Arduino Tools menu</a:t>
            </a:r>
          </a:p>
          <a:p>
            <a:pPr marL="800100" lvl="1" indent="-342900">
              <a:buAutoNum type="arabicPeriod"/>
            </a:pPr>
            <a:r>
              <a:rPr lang="en-US" dirty="0"/>
              <a:t>Type a 9 in the box at the top and press Enter to start the test sequence. Once the test sequence is over, you can remove the microSD card to open the CSV file. You can run multiple tests in a row by pressing 9. They will be appended to the same CSV.</a:t>
            </a:r>
          </a:p>
          <a:p>
            <a:pPr marL="800100" lvl="1" indent="-342900">
              <a:buAutoNum type="arabicPeriod"/>
            </a:pPr>
            <a:endParaRPr lang="en-US" dirty="0"/>
          </a:p>
        </p:txBody>
      </p:sp>
      <p:pic>
        <p:nvPicPr>
          <p:cNvPr id="4" name="Picture 3">
            <a:extLst>
              <a:ext uri="{FF2B5EF4-FFF2-40B4-BE49-F238E27FC236}">
                <a16:creationId xmlns:a16="http://schemas.microsoft.com/office/drawing/2014/main" id="{E2A63859-0EC9-467B-8C23-33A0B4FE63EB}"/>
              </a:ext>
            </a:extLst>
          </p:cNvPr>
          <p:cNvPicPr>
            <a:picLocks noChangeAspect="1"/>
          </p:cNvPicPr>
          <p:nvPr/>
        </p:nvPicPr>
        <p:blipFill rotWithShape="1">
          <a:blip r:embed="rId2">
            <a:extLst>
              <a:ext uri="{28A0092B-C50C-407E-A947-70E740481C1C}">
                <a14:useLocalDpi xmlns:a14="http://schemas.microsoft.com/office/drawing/2010/main" val="0"/>
              </a:ext>
            </a:extLst>
          </a:blip>
          <a:srcRect l="49375" r="25938"/>
          <a:stretch/>
        </p:blipFill>
        <p:spPr>
          <a:xfrm>
            <a:off x="6690572" y="295275"/>
            <a:ext cx="5501428" cy="6267450"/>
          </a:xfrm>
          <a:prstGeom prst="rect">
            <a:avLst/>
          </a:prstGeom>
        </p:spPr>
      </p:pic>
      <p:pic>
        <p:nvPicPr>
          <p:cNvPr id="5" name="Picture 4">
            <a:extLst>
              <a:ext uri="{FF2B5EF4-FFF2-40B4-BE49-F238E27FC236}">
                <a16:creationId xmlns:a16="http://schemas.microsoft.com/office/drawing/2014/main" id="{6521B9E4-D597-4453-AE5E-30D7497D9750}"/>
              </a:ext>
            </a:extLst>
          </p:cNvPr>
          <p:cNvPicPr>
            <a:picLocks noChangeAspect="1"/>
          </p:cNvPicPr>
          <p:nvPr/>
        </p:nvPicPr>
        <p:blipFill>
          <a:blip r:embed="rId3"/>
          <a:stretch>
            <a:fillRect/>
          </a:stretch>
        </p:blipFill>
        <p:spPr>
          <a:xfrm>
            <a:off x="6690572" y="3107731"/>
            <a:ext cx="6130079" cy="3454994"/>
          </a:xfrm>
          <a:prstGeom prst="rect">
            <a:avLst/>
          </a:prstGeom>
        </p:spPr>
      </p:pic>
      <p:sp>
        <p:nvSpPr>
          <p:cNvPr id="6" name="TextBox 5">
            <a:extLst>
              <a:ext uri="{FF2B5EF4-FFF2-40B4-BE49-F238E27FC236}">
                <a16:creationId xmlns:a16="http://schemas.microsoft.com/office/drawing/2014/main" id="{0EE9F886-A5C8-4E6E-B769-1775A36B7B12}"/>
              </a:ext>
            </a:extLst>
          </p:cNvPr>
          <p:cNvSpPr txBox="1"/>
          <p:nvPr/>
        </p:nvSpPr>
        <p:spPr>
          <a:xfrm>
            <a:off x="604837" y="104775"/>
            <a:ext cx="5905500" cy="381000"/>
          </a:xfrm>
          <a:prstGeom prst="rect">
            <a:avLst/>
          </a:prstGeom>
          <a:noFill/>
        </p:spPr>
        <p:txBody>
          <a:bodyPr wrap="square" rtlCol="0">
            <a:spAutoFit/>
          </a:bodyPr>
          <a:lstStyle/>
          <a:p>
            <a:r>
              <a:rPr lang="en-US" b="1" dirty="0"/>
              <a:t>Setting up Arduino IDE to use with </a:t>
            </a:r>
            <a:r>
              <a:rPr lang="en-US" b="1" dirty="0" err="1"/>
              <a:t>iTag</a:t>
            </a:r>
            <a:r>
              <a:rPr lang="en-US" b="1" dirty="0"/>
              <a:t> for testing sensors</a:t>
            </a:r>
          </a:p>
        </p:txBody>
      </p:sp>
    </p:spTree>
    <p:extLst>
      <p:ext uri="{BB962C8B-B14F-4D97-AF65-F5344CB8AC3E}">
        <p14:creationId xmlns:p14="http://schemas.microsoft.com/office/powerpoint/2010/main" val="3356387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C871DB-FC44-46A0-9D28-BCD85516D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95275"/>
            <a:ext cx="7924800" cy="6267450"/>
          </a:xfrm>
          <a:prstGeom prst="rect">
            <a:avLst/>
          </a:prstGeom>
        </p:spPr>
      </p:pic>
    </p:spTree>
    <p:extLst>
      <p:ext uri="{BB962C8B-B14F-4D97-AF65-F5344CB8AC3E}">
        <p14:creationId xmlns:p14="http://schemas.microsoft.com/office/powerpoint/2010/main" val="2080651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162</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Mann</dc:creator>
  <cp:lastModifiedBy>David Mann</cp:lastModifiedBy>
  <cp:revision>2</cp:revision>
  <dcterms:created xsi:type="dcterms:W3CDTF">2018-05-16T16:41:39Z</dcterms:created>
  <dcterms:modified xsi:type="dcterms:W3CDTF">2018-05-16T17:12:46Z</dcterms:modified>
</cp:coreProperties>
</file>