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30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6B3-EC8A-4AE2-AB5D-2D1AA54BF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51013-82B8-466E-9318-C496E9E9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4853-91EE-4C16-879F-5D6B258D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B053-0AAA-4B8E-9887-D91F65AF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EB9B-926B-4CD5-B697-CA5D02BB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38C8-4196-4904-AF05-34CDD759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E25B1-90FB-49AF-84FB-3EE671C5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BAC-9BCD-4FF6-AA45-6E388CFA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DC14-6900-45AE-99A5-3645C9C2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5A94-428A-4794-ADB1-35B73B4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4B970-379A-4CD6-ADC6-D132D4D14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F81D8-3FCA-4E93-9F26-87BD20BB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D1012-5913-49F0-8B5B-F6901765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4F8C-41BA-4568-A10D-D808D008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1EC4-136C-4184-8894-D5721BD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8313-F03F-4821-8652-C20D15B6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BDA9-4733-45C5-BD73-250D9845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088A4-D41B-4F96-803C-909F2786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0F88-F6D3-4310-97E9-FB79BCAA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5F56-01D2-4C09-B78A-AD1045E7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0E86-827A-4A18-B13A-914A848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1880-8C37-4886-A46C-81A3FD0C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DA3-2D9C-40ED-B605-7DBFDB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34C9-69B6-4BC8-85C8-C6FD2BE7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D87E-6858-4884-8CFD-1B813FC3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7FA5-6830-4747-86CA-5073ACE0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E0E9-1A95-49D9-A15E-DB08A8901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971E-BFB0-48CA-B21F-C8100D853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1C15-0699-494B-904A-334DF12F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78734-880C-4C8C-B1BE-FEB2159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5D5F5-0251-416B-B486-D1BBCD67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06C-77D3-4F50-A462-C5A8FD74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FC1D-D8BD-418C-AF49-3ACAA451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BFF2F-B79C-47C4-B29F-5DD4FDDD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1D38B-93A5-49D3-83B6-E1615A28B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EB35-85FE-4633-BAD3-24A64196B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4305B-F960-4770-81F2-0A38CB42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6B842-1165-4FB9-9CA5-A2C8352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6B34B-94C9-4793-B0CE-889B2F1E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B773-8E6F-4BDD-B7F9-417C2065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6B5FD-DC45-4C18-AF84-55030A29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69FF6-07EC-4AAE-8B92-4A55D88E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ADF6F-F5FA-4D93-8A5D-ECD79CD0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5377B-3581-4B7F-A0CC-C4D66185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D88F4-5C83-4FE9-8713-E3A866CE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3C75-CA30-414E-B797-C7644EA5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DC3D-9EB4-4648-92EB-96E2DFCC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EF81-A25C-457E-A3B5-F75C8206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EA013-46B8-45FD-879D-5184FB1B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23E4-0B5C-4A27-9427-BD2EDAE9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01F87-6F6F-474E-94C4-5E9500E5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7FB8-5DC4-4315-BEA8-9BD9AFD0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1A80-9C2F-4E73-A9C4-1FAC03D2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EE87F-2D66-430D-A8E6-AE855AB8B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F7714-83E8-4101-A2D8-B179972E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4387C-A7FA-4797-9C1C-EC11F6E9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98DD-8FDD-4133-8D85-5A9739BC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3734-1447-4ED4-88D8-6E5A98C5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ADDEE-ACD2-476E-900C-D8D6C4E6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AF8F7-37E0-43C0-8805-96DA97E6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2A74-DEBB-4B0C-AD6F-361137CB3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7F12-8C70-4234-9FEF-C8C86FD39E3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4FE0-235B-4077-9978-8C2BD54A5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42EB-78D3-4DDD-827C-4170AB1DF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AB5D-D5FF-4B43-9647-94A3CD89B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0D3B8-B51D-402E-BA23-7AA49637E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148" y="-219806"/>
            <a:ext cx="51435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9A04F-B9A2-4EA8-9197-5D5A10DD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98" y="1059543"/>
            <a:ext cx="5369102" cy="429682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644F2-9C88-4EA0-85BD-2099CBAC4C19}"/>
              </a:ext>
            </a:extLst>
          </p:cNvPr>
          <p:cNvCxnSpPr>
            <a:cxnSpLocks/>
          </p:cNvCxnSpPr>
          <p:nvPr/>
        </p:nvCxnSpPr>
        <p:spPr>
          <a:xfrm flipH="1">
            <a:off x="577375" y="4837498"/>
            <a:ext cx="839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85AF46-3A48-4B03-AA2E-32496C685012}"/>
              </a:ext>
            </a:extLst>
          </p:cNvPr>
          <p:cNvSpPr txBox="1"/>
          <p:nvPr/>
        </p:nvSpPr>
        <p:spPr>
          <a:xfrm>
            <a:off x="646956" y="4468166"/>
            <a:ext cx="7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2A732-CA6A-433B-8BC8-9365399814FF}"/>
              </a:ext>
            </a:extLst>
          </p:cNvPr>
          <p:cNvSpPr txBox="1"/>
          <p:nvPr/>
        </p:nvSpPr>
        <p:spPr>
          <a:xfrm>
            <a:off x="779035" y="1713876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13835-0289-4580-8093-4518F079F172}"/>
              </a:ext>
            </a:extLst>
          </p:cNvPr>
          <p:cNvSpPr txBox="1"/>
          <p:nvPr/>
        </p:nvSpPr>
        <p:spPr>
          <a:xfrm>
            <a:off x="4854222" y="1467556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Impeller with magnet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F6F85-4A7E-4F0C-A35C-3C1CFC4EA2EF}"/>
              </a:ext>
            </a:extLst>
          </p:cNvPr>
          <p:cNvSpPr txBox="1"/>
          <p:nvPr/>
        </p:nvSpPr>
        <p:spPr>
          <a:xfrm>
            <a:off x="5931357" y="4192994"/>
            <a:ext cx="13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hydrophone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B0C0A-4A28-4CB6-8F01-D42BEFE7475E}"/>
              </a:ext>
            </a:extLst>
          </p:cNvPr>
          <p:cNvSpPr txBox="1"/>
          <p:nvPr/>
        </p:nvSpPr>
        <p:spPr>
          <a:xfrm>
            <a:off x="5641073" y="192634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 sensor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5F907-824B-4E53-BEB5-23267C71EC11}"/>
              </a:ext>
            </a:extLst>
          </p:cNvPr>
          <p:cNvCxnSpPr/>
          <p:nvPr/>
        </p:nvCxnSpPr>
        <p:spPr>
          <a:xfrm flipH="1">
            <a:off x="5125156" y="1836888"/>
            <a:ext cx="243947" cy="492667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C768E-B19A-4B54-9083-C9C740A61C0A}"/>
              </a:ext>
            </a:extLst>
          </p:cNvPr>
          <p:cNvCxnSpPr>
            <a:cxnSpLocks/>
          </p:cNvCxnSpPr>
          <p:nvPr/>
        </p:nvCxnSpPr>
        <p:spPr>
          <a:xfrm flipH="1">
            <a:off x="5138947" y="2241369"/>
            <a:ext cx="835080" cy="45751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3C1C4-D16A-44A2-A7B3-5F579B48C322}"/>
              </a:ext>
            </a:extLst>
          </p:cNvPr>
          <p:cNvCxnSpPr>
            <a:cxnSpLocks/>
          </p:cNvCxnSpPr>
          <p:nvPr/>
        </p:nvCxnSpPr>
        <p:spPr>
          <a:xfrm>
            <a:off x="1491813" y="2035914"/>
            <a:ext cx="24456" cy="63561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rkFun 9DoF IMU Breakout - ICM-20948 (Qwiic)">
            <a:extLst>
              <a:ext uri="{FF2B5EF4-FFF2-40B4-BE49-F238E27FC236}">
                <a16:creationId xmlns:a16="http://schemas.microsoft.com/office/drawing/2014/main" id="{C8F4BC64-276F-4BB1-A0FE-9D550A3F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11130" y="4285463"/>
            <a:ext cx="1717322" cy="17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2C01E5-BF23-4EB4-96B1-6E7F49F093C7}"/>
              </a:ext>
            </a:extLst>
          </p:cNvPr>
          <p:cNvCxnSpPr>
            <a:cxnSpLocks/>
          </p:cNvCxnSpPr>
          <p:nvPr/>
        </p:nvCxnSpPr>
        <p:spPr>
          <a:xfrm flipH="1" flipV="1">
            <a:off x="5768622" y="3725333"/>
            <a:ext cx="856042" cy="52173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ED23FF-2309-4E82-A57A-322A5FE098ED}"/>
              </a:ext>
            </a:extLst>
          </p:cNvPr>
          <p:cNvSpPr txBox="1"/>
          <p:nvPr/>
        </p:nvSpPr>
        <p:spPr>
          <a:xfrm>
            <a:off x="944895" y="5934129"/>
            <a:ext cx="71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Sparkfun</a:t>
            </a:r>
            <a:r>
              <a:rPr lang="en-US" dirty="0"/>
              <a:t> IMU board is mounted upside down. Note orientation of magnetometer in the chip is different than accelerometer and gyroscope.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4AD758-B57F-4072-85DB-6DCB0EED2E51}"/>
              </a:ext>
            </a:extLst>
          </p:cNvPr>
          <p:cNvCxnSpPr/>
          <p:nvPr/>
        </p:nvCxnSpPr>
        <p:spPr>
          <a:xfrm>
            <a:off x="1417087" y="4837498"/>
            <a:ext cx="0" cy="75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AC54D-5730-4FB4-8AE2-2E697BB38F49}"/>
              </a:ext>
            </a:extLst>
          </p:cNvPr>
          <p:cNvSpPr txBox="1"/>
          <p:nvPr/>
        </p:nvSpPr>
        <p:spPr>
          <a:xfrm>
            <a:off x="997231" y="541985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30268-5EFB-48D3-B238-0029F4F2DE73}"/>
              </a:ext>
            </a:extLst>
          </p:cNvPr>
          <p:cNvSpPr txBox="1"/>
          <p:nvPr/>
        </p:nvSpPr>
        <p:spPr>
          <a:xfrm>
            <a:off x="1750975" y="2120571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switch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56BFF-7060-475B-B6F4-1779374DB148}"/>
              </a:ext>
            </a:extLst>
          </p:cNvPr>
          <p:cNvCxnSpPr>
            <a:cxnSpLocks/>
          </p:cNvCxnSpPr>
          <p:nvPr/>
        </p:nvCxnSpPr>
        <p:spPr>
          <a:xfrm>
            <a:off x="2349606" y="2548279"/>
            <a:ext cx="0" cy="47020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D10B34-6281-4AA2-869D-7CB46A1864A8}"/>
              </a:ext>
            </a:extLst>
          </p:cNvPr>
          <p:cNvCxnSpPr>
            <a:cxnSpLocks/>
          </p:cNvCxnSpPr>
          <p:nvPr/>
        </p:nvCxnSpPr>
        <p:spPr>
          <a:xfrm>
            <a:off x="779035" y="3433532"/>
            <a:ext cx="120740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360AE9-052E-46D3-A8C5-8E1A3DC04F48}"/>
              </a:ext>
            </a:extLst>
          </p:cNvPr>
          <p:cNvSpPr txBox="1"/>
          <p:nvPr/>
        </p:nvSpPr>
        <p:spPr>
          <a:xfrm>
            <a:off x="170214" y="3248866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27EA0-2954-48FC-B53B-9F441E669714}"/>
              </a:ext>
            </a:extLst>
          </p:cNvPr>
          <p:cNvSpPr txBox="1"/>
          <p:nvPr/>
        </p:nvSpPr>
        <p:spPr>
          <a:xfrm>
            <a:off x="2908570" y="1744758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F94859-EC69-4497-83E0-42DBE290E16A}"/>
              </a:ext>
            </a:extLst>
          </p:cNvPr>
          <p:cNvCxnSpPr>
            <a:cxnSpLocks/>
          </p:cNvCxnSpPr>
          <p:nvPr/>
        </p:nvCxnSpPr>
        <p:spPr>
          <a:xfrm>
            <a:off x="3490328" y="2152323"/>
            <a:ext cx="181033" cy="109654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5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3</cp:revision>
  <dcterms:created xsi:type="dcterms:W3CDTF">2021-02-02T16:05:58Z</dcterms:created>
  <dcterms:modified xsi:type="dcterms:W3CDTF">2021-02-02T16:21:47Z</dcterms:modified>
</cp:coreProperties>
</file>