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420138" cy="30275213"/>
  <p:notesSz cx="6759575" cy="9867900"/>
  <p:defaultTextStyle>
    <a:defPPr>
      <a:defRPr lang="en-GB"/>
    </a:defPPr>
    <a:lvl1pPr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1pPr>
    <a:lvl2pPr marL="570729"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2pPr>
    <a:lvl3pPr marL="1141458"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3pPr>
    <a:lvl4pPr marL="1712187"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4pPr>
    <a:lvl5pPr marL="2282916"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5pPr>
    <a:lvl6pPr marL="2853645" algn="l" defTabSz="1141458" rtl="0" eaLnBrk="1" latinLnBrk="0" hangingPunct="1">
      <a:defRPr sz="9363" kern="1200">
        <a:solidFill>
          <a:schemeClr val="tx1"/>
        </a:solidFill>
        <a:latin typeface="Times New Roman" panose="02020603050405020304" pitchFamily="18" charset="0"/>
        <a:ea typeface="+mn-ea"/>
        <a:cs typeface="+mn-cs"/>
      </a:defRPr>
    </a:lvl6pPr>
    <a:lvl7pPr marL="3424375" algn="l" defTabSz="1141458" rtl="0" eaLnBrk="1" latinLnBrk="0" hangingPunct="1">
      <a:defRPr sz="9363" kern="1200">
        <a:solidFill>
          <a:schemeClr val="tx1"/>
        </a:solidFill>
        <a:latin typeface="Times New Roman" panose="02020603050405020304" pitchFamily="18" charset="0"/>
        <a:ea typeface="+mn-ea"/>
        <a:cs typeface="+mn-cs"/>
      </a:defRPr>
    </a:lvl7pPr>
    <a:lvl8pPr marL="3995103" algn="l" defTabSz="1141458" rtl="0" eaLnBrk="1" latinLnBrk="0" hangingPunct="1">
      <a:defRPr sz="9363" kern="1200">
        <a:solidFill>
          <a:schemeClr val="tx1"/>
        </a:solidFill>
        <a:latin typeface="Times New Roman" panose="02020603050405020304" pitchFamily="18" charset="0"/>
        <a:ea typeface="+mn-ea"/>
        <a:cs typeface="+mn-cs"/>
      </a:defRPr>
    </a:lvl8pPr>
    <a:lvl9pPr marL="4565832" algn="l" defTabSz="1141458" rtl="0" eaLnBrk="1" latinLnBrk="0" hangingPunct="1">
      <a:defRPr sz="9363"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7E4"/>
    <a:srgbClr val="FF66CC"/>
    <a:srgbClr val="FFFFFF"/>
    <a:srgbClr val="339966"/>
    <a:srgbClr val="FFFFCC"/>
    <a:srgbClr val="FFFF99"/>
    <a:srgbClr val="FAF8E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6327" autoAdjust="0"/>
  </p:normalViewPr>
  <p:slideViewPr>
    <p:cSldViewPr>
      <p:cViewPr>
        <p:scale>
          <a:sx n="64" d="100"/>
          <a:sy n="64" d="100"/>
        </p:scale>
        <p:origin x="192" y="-8292"/>
      </p:cViewPr>
      <p:guideLst>
        <p:guide orient="horz" pos="9537"/>
        <p:guide pos="67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672E3F-AC9F-D1BA-EBE6-381E8EFA1373}"/>
              </a:ext>
            </a:extLst>
          </p:cNvPr>
          <p:cNvSpPr>
            <a:spLocks noGrp="1" noChangeArrowheads="1"/>
          </p:cNvSpPr>
          <p:nvPr>
            <p:ph type="hdr" sz="quarter"/>
          </p:nvPr>
        </p:nvSpPr>
        <p:spPr bwMode="auto">
          <a:xfrm>
            <a:off x="0" y="0"/>
            <a:ext cx="2928938"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a:extLst>
              <a:ext uri="{FF2B5EF4-FFF2-40B4-BE49-F238E27FC236}">
                <a16:creationId xmlns:a16="http://schemas.microsoft.com/office/drawing/2014/main" id="{64D957EB-E8F2-867B-84E9-28A964FCFCBE}"/>
              </a:ext>
            </a:extLst>
          </p:cNvPr>
          <p:cNvSpPr>
            <a:spLocks noGrp="1" noChangeArrowheads="1"/>
          </p:cNvSpPr>
          <p:nvPr>
            <p:ph type="dt" sz="quarter" idx="1"/>
          </p:nvPr>
        </p:nvSpPr>
        <p:spPr bwMode="auto">
          <a:xfrm>
            <a:off x="3830638" y="0"/>
            <a:ext cx="2928937"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a:p>
        </p:txBody>
      </p:sp>
      <p:sp>
        <p:nvSpPr>
          <p:cNvPr id="4100" name="Rectangle 4">
            <a:extLst>
              <a:ext uri="{FF2B5EF4-FFF2-40B4-BE49-F238E27FC236}">
                <a16:creationId xmlns:a16="http://schemas.microsoft.com/office/drawing/2014/main" id="{EFA0BF4D-6A1F-8921-CFC8-1FE00688134C}"/>
              </a:ext>
            </a:extLst>
          </p:cNvPr>
          <p:cNvSpPr>
            <a:spLocks noGrp="1" noChangeArrowheads="1"/>
          </p:cNvSpPr>
          <p:nvPr>
            <p:ph type="ftr" sz="quarter" idx="2"/>
          </p:nvPr>
        </p:nvSpPr>
        <p:spPr bwMode="auto">
          <a:xfrm>
            <a:off x="0" y="9375775"/>
            <a:ext cx="2928938"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a:p>
        </p:txBody>
      </p:sp>
      <p:sp>
        <p:nvSpPr>
          <p:cNvPr id="4101" name="Rectangle 5">
            <a:extLst>
              <a:ext uri="{FF2B5EF4-FFF2-40B4-BE49-F238E27FC236}">
                <a16:creationId xmlns:a16="http://schemas.microsoft.com/office/drawing/2014/main" id="{02FAA847-65E6-3BCF-9757-61840D4020D0}"/>
              </a:ext>
            </a:extLst>
          </p:cNvPr>
          <p:cNvSpPr>
            <a:spLocks noGrp="1" noChangeArrowheads="1"/>
          </p:cNvSpPr>
          <p:nvPr>
            <p:ph type="sldNum" sz="quarter" idx="3"/>
          </p:nvPr>
        </p:nvSpPr>
        <p:spPr bwMode="auto">
          <a:xfrm>
            <a:off x="3830638" y="9375775"/>
            <a:ext cx="2928937"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802A8C66-7910-40CF-AA56-E7E39290B888}"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5567" y="9405226"/>
            <a:ext cx="18209006" cy="6489453"/>
          </a:xfrm>
        </p:spPr>
        <p:txBody>
          <a:bodyPr/>
          <a:lstStyle/>
          <a:p>
            <a:r>
              <a:rPr lang="zh-CN" altLang="en-US"/>
              <a:t>单击此处编辑母版标题样式</a:t>
            </a:r>
          </a:p>
        </p:txBody>
      </p:sp>
      <p:sp>
        <p:nvSpPr>
          <p:cNvPr id="3" name="副标题 2"/>
          <p:cNvSpPr>
            <a:spLocks noGrp="1"/>
          </p:cNvSpPr>
          <p:nvPr>
            <p:ph type="subTitle" idx="1"/>
          </p:nvPr>
        </p:nvSpPr>
        <p:spPr>
          <a:xfrm>
            <a:off x="3213231" y="17155192"/>
            <a:ext cx="14993677" cy="7738524"/>
          </a:xfrm>
        </p:spPr>
        <p:txBody>
          <a:bodyPr/>
          <a:lstStyle>
            <a:lvl1pPr marL="0" indent="0" algn="ctr">
              <a:buNone/>
              <a:defRPr/>
            </a:lvl1pPr>
            <a:lvl2pPr marL="549192" indent="0" algn="ctr">
              <a:buNone/>
              <a:defRPr/>
            </a:lvl2pPr>
            <a:lvl3pPr marL="1098385" indent="0" algn="ctr">
              <a:buNone/>
              <a:defRPr/>
            </a:lvl3pPr>
            <a:lvl4pPr marL="1647576" indent="0" algn="ctr">
              <a:buNone/>
              <a:defRPr/>
            </a:lvl4pPr>
            <a:lvl5pPr marL="2196768" indent="0" algn="ctr">
              <a:buNone/>
              <a:defRPr/>
            </a:lvl5pPr>
            <a:lvl6pPr marL="2745961" indent="0" algn="ctr">
              <a:buNone/>
              <a:defRPr/>
            </a:lvl6pPr>
            <a:lvl7pPr marL="3295153" indent="0" algn="ctr">
              <a:buNone/>
              <a:defRPr/>
            </a:lvl7pPr>
            <a:lvl8pPr marL="3844345" indent="0" algn="ctr">
              <a:buNone/>
              <a:defRPr/>
            </a:lvl8pPr>
            <a:lvl9pPr marL="4393537"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0D584B1-C193-8209-3D70-9AB898A23BF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9938A77-C70C-0747-3E85-47FA1C0863E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99597620-C1EE-C534-5729-69E14AF3C916}"/>
              </a:ext>
            </a:extLst>
          </p:cNvPr>
          <p:cNvSpPr>
            <a:spLocks noGrp="1" noChangeArrowheads="1"/>
          </p:cNvSpPr>
          <p:nvPr>
            <p:ph type="sldNum" sz="quarter" idx="12"/>
          </p:nvPr>
        </p:nvSpPr>
        <p:spPr>
          <a:ln/>
        </p:spPr>
        <p:txBody>
          <a:bodyPr/>
          <a:lstStyle>
            <a:lvl1pPr>
              <a:defRPr/>
            </a:lvl1pPr>
          </a:lstStyle>
          <a:p>
            <a:pPr>
              <a:defRPr/>
            </a:pPr>
            <a:fld id="{2E67E503-253A-4F54-A3D6-0369D94E7F14}" type="slidenum">
              <a:rPr lang="zh-CN" altLang="en-GB"/>
              <a:pPr>
                <a:defRPr/>
              </a:pPr>
              <a:t>‹#›</a:t>
            </a:fld>
            <a:endParaRPr lang="en-GB" altLang="zh-CN"/>
          </a:p>
        </p:txBody>
      </p:sp>
    </p:spTree>
    <p:extLst>
      <p:ext uri="{BB962C8B-B14F-4D97-AF65-F5344CB8AC3E}">
        <p14:creationId xmlns:p14="http://schemas.microsoft.com/office/powerpoint/2010/main" val="201734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2264D7-D439-7013-28FF-AA1489CD3F2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F588D1B1-A2E5-91FD-61AB-D902B705D34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83F8376B-B7D5-7A98-A40D-D9FD406C61F3}"/>
              </a:ext>
            </a:extLst>
          </p:cNvPr>
          <p:cNvSpPr>
            <a:spLocks noGrp="1" noChangeArrowheads="1"/>
          </p:cNvSpPr>
          <p:nvPr>
            <p:ph type="sldNum" sz="quarter" idx="12"/>
          </p:nvPr>
        </p:nvSpPr>
        <p:spPr>
          <a:ln/>
        </p:spPr>
        <p:txBody>
          <a:bodyPr/>
          <a:lstStyle>
            <a:lvl1pPr>
              <a:defRPr/>
            </a:lvl1pPr>
          </a:lstStyle>
          <a:p>
            <a:pPr>
              <a:defRPr/>
            </a:pPr>
            <a:fld id="{929ABADD-14D4-4AD3-B79B-866A84CA663D}" type="slidenum">
              <a:rPr lang="zh-CN" altLang="en-GB"/>
              <a:pPr>
                <a:defRPr/>
              </a:pPr>
              <a:t>‹#›</a:t>
            </a:fld>
            <a:endParaRPr lang="en-GB" altLang="zh-CN"/>
          </a:p>
        </p:txBody>
      </p:sp>
    </p:spTree>
    <p:extLst>
      <p:ext uri="{BB962C8B-B14F-4D97-AF65-F5344CB8AC3E}">
        <p14:creationId xmlns:p14="http://schemas.microsoft.com/office/powerpoint/2010/main" val="250797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262321" y="2690750"/>
            <a:ext cx="4552252" cy="24220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05567" y="2690750"/>
            <a:ext cx="13455271" cy="24220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AC7DDA-638D-4774-8EA7-2A64F3EF460D}"/>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16523544-EBC0-AE2A-1100-53D3A1D43B8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7867B254-AEEF-54AE-51B7-D5ED7597AAA1}"/>
              </a:ext>
            </a:extLst>
          </p:cNvPr>
          <p:cNvSpPr>
            <a:spLocks noGrp="1" noChangeArrowheads="1"/>
          </p:cNvSpPr>
          <p:nvPr>
            <p:ph type="sldNum" sz="quarter" idx="12"/>
          </p:nvPr>
        </p:nvSpPr>
        <p:spPr>
          <a:ln/>
        </p:spPr>
        <p:txBody>
          <a:bodyPr/>
          <a:lstStyle>
            <a:lvl1pPr>
              <a:defRPr/>
            </a:lvl1pPr>
          </a:lstStyle>
          <a:p>
            <a:pPr>
              <a:defRPr/>
            </a:pPr>
            <a:fld id="{F5421FB5-A20B-45B5-8C7A-104503725BA6}" type="slidenum">
              <a:rPr lang="zh-CN" altLang="en-GB"/>
              <a:pPr>
                <a:defRPr/>
              </a:pPr>
              <a:t>‹#›</a:t>
            </a:fld>
            <a:endParaRPr lang="en-GB" altLang="zh-CN"/>
          </a:p>
        </p:txBody>
      </p:sp>
    </p:spTree>
    <p:extLst>
      <p:ext uri="{BB962C8B-B14F-4D97-AF65-F5344CB8AC3E}">
        <p14:creationId xmlns:p14="http://schemas.microsoft.com/office/powerpoint/2010/main" val="76457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F9388D-3302-2AD6-1198-660F0CB753A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07FEA4EA-EE85-09AD-9CCB-A4B3027C2EC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A01E51C5-D225-07BE-1D92-9E9CB76BBA79}"/>
              </a:ext>
            </a:extLst>
          </p:cNvPr>
          <p:cNvSpPr>
            <a:spLocks noGrp="1" noChangeArrowheads="1"/>
          </p:cNvSpPr>
          <p:nvPr>
            <p:ph type="sldNum" sz="quarter" idx="12"/>
          </p:nvPr>
        </p:nvSpPr>
        <p:spPr>
          <a:ln/>
        </p:spPr>
        <p:txBody>
          <a:bodyPr/>
          <a:lstStyle>
            <a:lvl1pPr>
              <a:defRPr/>
            </a:lvl1pPr>
          </a:lstStyle>
          <a:p>
            <a:pPr>
              <a:defRPr/>
            </a:pPr>
            <a:fld id="{D8C6FD50-D885-438E-A636-DE6078DB6F9B}" type="slidenum">
              <a:rPr lang="zh-CN" altLang="en-GB"/>
              <a:pPr>
                <a:defRPr/>
              </a:pPr>
              <a:t>‹#›</a:t>
            </a:fld>
            <a:endParaRPr lang="en-GB" altLang="zh-CN"/>
          </a:p>
        </p:txBody>
      </p:sp>
    </p:spTree>
    <p:extLst>
      <p:ext uri="{BB962C8B-B14F-4D97-AF65-F5344CB8AC3E}">
        <p14:creationId xmlns:p14="http://schemas.microsoft.com/office/powerpoint/2010/main" val="7839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91617" y="19455009"/>
            <a:ext cx="18206908" cy="6012708"/>
          </a:xfrm>
        </p:spPr>
        <p:txBody>
          <a:bodyPr anchor="t"/>
          <a:lstStyle>
            <a:lvl1pPr algn="l">
              <a:defRPr sz="4805" b="1" cap="all"/>
            </a:lvl1pPr>
          </a:lstStyle>
          <a:p>
            <a:r>
              <a:rPr lang="zh-CN" altLang="en-US"/>
              <a:t>单击此处编辑母版标题样式</a:t>
            </a:r>
          </a:p>
        </p:txBody>
      </p:sp>
      <p:sp>
        <p:nvSpPr>
          <p:cNvPr id="3" name="文本占位符 2"/>
          <p:cNvSpPr>
            <a:spLocks noGrp="1"/>
          </p:cNvSpPr>
          <p:nvPr>
            <p:ph type="body" idx="1"/>
          </p:nvPr>
        </p:nvSpPr>
        <p:spPr>
          <a:xfrm>
            <a:off x="1691617" y="12832070"/>
            <a:ext cx="18206908" cy="6622940"/>
          </a:xfrm>
        </p:spPr>
        <p:txBody>
          <a:bodyPr anchor="b"/>
          <a:lstStyle>
            <a:lvl1pPr marL="0" indent="0">
              <a:buNone/>
              <a:defRPr sz="2403"/>
            </a:lvl1pPr>
            <a:lvl2pPr marL="549192" indent="0">
              <a:buNone/>
              <a:defRPr sz="2162"/>
            </a:lvl2pPr>
            <a:lvl3pPr marL="1098385" indent="0">
              <a:buNone/>
              <a:defRPr sz="1922"/>
            </a:lvl3pPr>
            <a:lvl4pPr marL="1647576" indent="0">
              <a:buNone/>
              <a:defRPr sz="1682"/>
            </a:lvl4pPr>
            <a:lvl5pPr marL="2196768" indent="0">
              <a:buNone/>
              <a:defRPr sz="1682"/>
            </a:lvl5pPr>
            <a:lvl6pPr marL="2745961" indent="0">
              <a:buNone/>
              <a:defRPr sz="1682"/>
            </a:lvl6pPr>
            <a:lvl7pPr marL="3295153" indent="0">
              <a:buNone/>
              <a:defRPr sz="1682"/>
            </a:lvl7pPr>
            <a:lvl8pPr marL="3844345" indent="0">
              <a:buNone/>
              <a:defRPr sz="1682"/>
            </a:lvl8pPr>
            <a:lvl9pPr marL="4393537" indent="0">
              <a:buNone/>
              <a:defRPr sz="1682"/>
            </a:lvl9pPr>
          </a:lstStyle>
          <a:p>
            <a:pPr lvl="0"/>
            <a:r>
              <a:rPr lang="zh-CN" altLang="en-US"/>
              <a:t>单击此处编辑母版文本样式</a:t>
            </a:r>
          </a:p>
        </p:txBody>
      </p:sp>
      <p:sp>
        <p:nvSpPr>
          <p:cNvPr id="4" name="Rectangle 4">
            <a:extLst>
              <a:ext uri="{FF2B5EF4-FFF2-40B4-BE49-F238E27FC236}">
                <a16:creationId xmlns:a16="http://schemas.microsoft.com/office/drawing/2014/main" id="{FD975321-4D89-A4E9-135A-775DCCA86BC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A8EB3BD-1ADA-8DF8-3F74-A744369A40E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B386D594-A86E-B3B5-9278-B31303B90A33}"/>
              </a:ext>
            </a:extLst>
          </p:cNvPr>
          <p:cNvSpPr>
            <a:spLocks noGrp="1" noChangeArrowheads="1"/>
          </p:cNvSpPr>
          <p:nvPr>
            <p:ph type="sldNum" sz="quarter" idx="12"/>
          </p:nvPr>
        </p:nvSpPr>
        <p:spPr>
          <a:ln/>
        </p:spPr>
        <p:txBody>
          <a:bodyPr/>
          <a:lstStyle>
            <a:lvl1pPr>
              <a:defRPr/>
            </a:lvl1pPr>
          </a:lstStyle>
          <a:p>
            <a:pPr>
              <a:defRPr/>
            </a:pPr>
            <a:fld id="{4B74D384-3D4F-4BB8-93F6-37A4C00952A7}" type="slidenum">
              <a:rPr lang="zh-CN" altLang="en-GB"/>
              <a:pPr>
                <a:defRPr/>
              </a:pPr>
              <a:t>‹#›</a:t>
            </a:fld>
            <a:endParaRPr lang="en-GB" altLang="zh-CN"/>
          </a:p>
        </p:txBody>
      </p:sp>
    </p:spTree>
    <p:extLst>
      <p:ext uri="{BB962C8B-B14F-4D97-AF65-F5344CB8AC3E}">
        <p14:creationId xmlns:p14="http://schemas.microsoft.com/office/powerpoint/2010/main" val="52549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05568"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810812"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C8425EB-EF76-4774-89D4-ECF4D6DC9B5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F0CA9494-7D08-4775-382A-41DDD24B3FC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8B34FCC0-3C65-0B1A-2D73-03738ACE0147}"/>
              </a:ext>
            </a:extLst>
          </p:cNvPr>
          <p:cNvSpPr>
            <a:spLocks noGrp="1" noChangeArrowheads="1"/>
          </p:cNvSpPr>
          <p:nvPr>
            <p:ph type="sldNum" sz="quarter" idx="12"/>
          </p:nvPr>
        </p:nvSpPr>
        <p:spPr>
          <a:ln/>
        </p:spPr>
        <p:txBody>
          <a:bodyPr/>
          <a:lstStyle>
            <a:lvl1pPr>
              <a:defRPr/>
            </a:lvl1pPr>
          </a:lstStyle>
          <a:p>
            <a:pPr>
              <a:defRPr/>
            </a:pPr>
            <a:fld id="{1EBC2B09-0CE1-4EB7-A2A0-6957DC5FBC0B}" type="slidenum">
              <a:rPr lang="zh-CN" altLang="en-GB"/>
              <a:pPr>
                <a:defRPr/>
              </a:pPr>
              <a:t>‹#›</a:t>
            </a:fld>
            <a:endParaRPr lang="en-GB" altLang="zh-CN"/>
          </a:p>
        </p:txBody>
      </p:sp>
    </p:spTree>
    <p:extLst>
      <p:ext uri="{BB962C8B-B14F-4D97-AF65-F5344CB8AC3E}">
        <p14:creationId xmlns:p14="http://schemas.microsoft.com/office/powerpoint/2010/main" val="21188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0377" y="1212840"/>
            <a:ext cx="19279384" cy="5045869"/>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070378" y="6777407"/>
            <a:ext cx="9465493"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4" name="内容占位符 3"/>
          <p:cNvSpPr>
            <a:spLocks noGrp="1"/>
          </p:cNvSpPr>
          <p:nvPr>
            <p:ph sz="half" idx="2"/>
          </p:nvPr>
        </p:nvSpPr>
        <p:spPr>
          <a:xfrm>
            <a:off x="1070378" y="9601644"/>
            <a:ext cx="9465493"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0882170" y="6777407"/>
            <a:ext cx="9467591"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6" name="内容占位符 5"/>
          <p:cNvSpPr>
            <a:spLocks noGrp="1"/>
          </p:cNvSpPr>
          <p:nvPr>
            <p:ph sz="quarter" idx="4"/>
          </p:nvPr>
        </p:nvSpPr>
        <p:spPr>
          <a:xfrm>
            <a:off x="10882170" y="9601644"/>
            <a:ext cx="9467591"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F74F8E5-E6E7-84BD-C660-3E1C61D4C8C1}"/>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a:extLst>
              <a:ext uri="{FF2B5EF4-FFF2-40B4-BE49-F238E27FC236}">
                <a16:creationId xmlns:a16="http://schemas.microsoft.com/office/drawing/2014/main" id="{B28BF96F-7DC3-A7AE-A132-CEBDA8FDCEC4}"/>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a:extLst>
              <a:ext uri="{FF2B5EF4-FFF2-40B4-BE49-F238E27FC236}">
                <a16:creationId xmlns:a16="http://schemas.microsoft.com/office/drawing/2014/main" id="{BA022241-AA1F-54A0-AFCE-8363EEA1F301}"/>
              </a:ext>
            </a:extLst>
          </p:cNvPr>
          <p:cNvSpPr>
            <a:spLocks noGrp="1" noChangeArrowheads="1"/>
          </p:cNvSpPr>
          <p:nvPr>
            <p:ph type="sldNum" sz="quarter" idx="12"/>
          </p:nvPr>
        </p:nvSpPr>
        <p:spPr>
          <a:ln/>
        </p:spPr>
        <p:txBody>
          <a:bodyPr/>
          <a:lstStyle>
            <a:lvl1pPr>
              <a:defRPr/>
            </a:lvl1pPr>
          </a:lstStyle>
          <a:p>
            <a:pPr>
              <a:defRPr/>
            </a:pPr>
            <a:fld id="{F5B99C04-820E-407D-9BEF-7E45E5D8A11F}" type="slidenum">
              <a:rPr lang="zh-CN" altLang="en-GB"/>
              <a:pPr>
                <a:defRPr/>
              </a:pPr>
              <a:t>‹#›</a:t>
            </a:fld>
            <a:endParaRPr lang="en-GB" altLang="zh-CN"/>
          </a:p>
        </p:txBody>
      </p:sp>
    </p:spTree>
    <p:extLst>
      <p:ext uri="{BB962C8B-B14F-4D97-AF65-F5344CB8AC3E}">
        <p14:creationId xmlns:p14="http://schemas.microsoft.com/office/powerpoint/2010/main" val="385563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2332D6-F643-F9D1-FA42-3A303CD2875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a:extLst>
              <a:ext uri="{FF2B5EF4-FFF2-40B4-BE49-F238E27FC236}">
                <a16:creationId xmlns:a16="http://schemas.microsoft.com/office/drawing/2014/main" id="{9893E539-4EBE-9223-CB62-3523739F788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a:extLst>
              <a:ext uri="{FF2B5EF4-FFF2-40B4-BE49-F238E27FC236}">
                <a16:creationId xmlns:a16="http://schemas.microsoft.com/office/drawing/2014/main" id="{E49891E3-308B-035F-D0A3-C9DCC4760EE2}"/>
              </a:ext>
            </a:extLst>
          </p:cNvPr>
          <p:cNvSpPr>
            <a:spLocks noGrp="1" noChangeArrowheads="1"/>
          </p:cNvSpPr>
          <p:nvPr>
            <p:ph type="sldNum" sz="quarter" idx="12"/>
          </p:nvPr>
        </p:nvSpPr>
        <p:spPr>
          <a:ln/>
        </p:spPr>
        <p:txBody>
          <a:bodyPr/>
          <a:lstStyle>
            <a:lvl1pPr>
              <a:defRPr/>
            </a:lvl1pPr>
          </a:lstStyle>
          <a:p>
            <a:pPr>
              <a:defRPr/>
            </a:pPr>
            <a:fld id="{524B732D-B589-43CF-ABCB-8D9EE4DD11A2}" type="slidenum">
              <a:rPr lang="zh-CN" altLang="en-GB"/>
              <a:pPr>
                <a:defRPr/>
              </a:pPr>
              <a:t>‹#›</a:t>
            </a:fld>
            <a:endParaRPr lang="en-GB" altLang="zh-CN"/>
          </a:p>
        </p:txBody>
      </p:sp>
    </p:spTree>
    <p:extLst>
      <p:ext uri="{BB962C8B-B14F-4D97-AF65-F5344CB8AC3E}">
        <p14:creationId xmlns:p14="http://schemas.microsoft.com/office/powerpoint/2010/main" val="14546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B9A497-3D5E-2748-849F-38C8D2574F30}"/>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a:extLst>
              <a:ext uri="{FF2B5EF4-FFF2-40B4-BE49-F238E27FC236}">
                <a16:creationId xmlns:a16="http://schemas.microsoft.com/office/drawing/2014/main" id="{19EF18B2-6324-DC3B-B0A6-24615CE073E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a:extLst>
              <a:ext uri="{FF2B5EF4-FFF2-40B4-BE49-F238E27FC236}">
                <a16:creationId xmlns:a16="http://schemas.microsoft.com/office/drawing/2014/main" id="{8E080623-669A-DA43-BDEB-EDE1C4910AA6}"/>
              </a:ext>
            </a:extLst>
          </p:cNvPr>
          <p:cNvSpPr>
            <a:spLocks noGrp="1" noChangeArrowheads="1"/>
          </p:cNvSpPr>
          <p:nvPr>
            <p:ph type="sldNum" sz="quarter" idx="12"/>
          </p:nvPr>
        </p:nvSpPr>
        <p:spPr>
          <a:ln/>
        </p:spPr>
        <p:txBody>
          <a:bodyPr/>
          <a:lstStyle>
            <a:lvl1pPr>
              <a:defRPr/>
            </a:lvl1pPr>
          </a:lstStyle>
          <a:p>
            <a:pPr>
              <a:defRPr/>
            </a:pPr>
            <a:fld id="{D19DC8C9-1434-4FC5-AAE8-B84B0D977406}" type="slidenum">
              <a:rPr lang="zh-CN" altLang="en-GB"/>
              <a:pPr>
                <a:defRPr/>
              </a:pPr>
              <a:t>‹#›</a:t>
            </a:fld>
            <a:endParaRPr lang="en-GB" altLang="zh-CN"/>
          </a:p>
        </p:txBody>
      </p:sp>
    </p:spTree>
    <p:extLst>
      <p:ext uri="{BB962C8B-B14F-4D97-AF65-F5344CB8AC3E}">
        <p14:creationId xmlns:p14="http://schemas.microsoft.com/office/powerpoint/2010/main" val="207995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0379" y="1205212"/>
            <a:ext cx="7047699" cy="5129776"/>
          </a:xfrm>
        </p:spPr>
        <p:txBody>
          <a:bodyPr anchor="b"/>
          <a:lstStyle>
            <a:lvl1pPr algn="l">
              <a:defRPr sz="2403" b="1"/>
            </a:lvl1pPr>
          </a:lstStyle>
          <a:p>
            <a:r>
              <a:rPr lang="zh-CN" altLang="en-US"/>
              <a:t>单击此处编辑母版标题样式</a:t>
            </a:r>
          </a:p>
        </p:txBody>
      </p:sp>
      <p:sp>
        <p:nvSpPr>
          <p:cNvPr id="3" name="内容占位符 2"/>
          <p:cNvSpPr>
            <a:spLocks noGrp="1"/>
          </p:cNvSpPr>
          <p:nvPr>
            <p:ph idx="1"/>
          </p:nvPr>
        </p:nvSpPr>
        <p:spPr>
          <a:xfrm>
            <a:off x="8374128" y="1205212"/>
            <a:ext cx="11975633" cy="25839578"/>
          </a:xfrm>
        </p:spPr>
        <p:txBody>
          <a:bodyPr/>
          <a:lstStyle>
            <a:lvl1pPr>
              <a:defRPr sz="3844"/>
            </a:lvl1pPr>
            <a:lvl2pPr>
              <a:defRPr sz="3363"/>
            </a:lvl2pPr>
            <a:lvl3pPr>
              <a:defRPr sz="2883"/>
            </a:lvl3pPr>
            <a:lvl4pPr>
              <a:defRPr sz="2403"/>
            </a:lvl4pPr>
            <a:lvl5pPr>
              <a:defRPr sz="2403"/>
            </a:lvl5pPr>
            <a:lvl6pPr>
              <a:defRPr sz="2403"/>
            </a:lvl6pPr>
            <a:lvl7pPr>
              <a:defRPr sz="2403"/>
            </a:lvl7pPr>
            <a:lvl8pPr>
              <a:defRPr sz="2403"/>
            </a:lvl8pPr>
            <a:lvl9pPr>
              <a:defRPr sz="240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70379" y="6334987"/>
            <a:ext cx="7047699" cy="20709802"/>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3C381461-BA46-BC28-7FBF-03088610000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0B43AD5B-6E43-887D-FFEC-F18CB336703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5DA072D4-7559-3FD3-8C92-DE5391071342}"/>
              </a:ext>
            </a:extLst>
          </p:cNvPr>
          <p:cNvSpPr>
            <a:spLocks noGrp="1" noChangeArrowheads="1"/>
          </p:cNvSpPr>
          <p:nvPr>
            <p:ph type="sldNum" sz="quarter" idx="12"/>
          </p:nvPr>
        </p:nvSpPr>
        <p:spPr>
          <a:ln/>
        </p:spPr>
        <p:txBody>
          <a:bodyPr/>
          <a:lstStyle>
            <a:lvl1pPr>
              <a:defRPr/>
            </a:lvl1pPr>
          </a:lstStyle>
          <a:p>
            <a:pPr>
              <a:defRPr/>
            </a:pPr>
            <a:fld id="{16463531-75D7-4E2C-B8F2-FC501E22CCBB}" type="slidenum">
              <a:rPr lang="zh-CN" altLang="en-GB"/>
              <a:pPr>
                <a:defRPr/>
              </a:pPr>
              <a:t>‹#›</a:t>
            </a:fld>
            <a:endParaRPr lang="en-GB" altLang="zh-CN"/>
          </a:p>
        </p:txBody>
      </p:sp>
    </p:spTree>
    <p:extLst>
      <p:ext uri="{BB962C8B-B14F-4D97-AF65-F5344CB8AC3E}">
        <p14:creationId xmlns:p14="http://schemas.microsoft.com/office/powerpoint/2010/main" val="364552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197558" y="21192269"/>
            <a:ext cx="12852922" cy="2501958"/>
          </a:xfrm>
        </p:spPr>
        <p:txBody>
          <a:bodyPr anchor="b"/>
          <a:lstStyle>
            <a:lvl1pPr algn="l">
              <a:defRPr sz="2403" b="1"/>
            </a:lvl1pPr>
          </a:lstStyle>
          <a:p>
            <a:r>
              <a:rPr lang="zh-CN" altLang="en-US"/>
              <a:t>单击此处编辑母版标题样式</a:t>
            </a:r>
          </a:p>
        </p:txBody>
      </p:sp>
      <p:sp>
        <p:nvSpPr>
          <p:cNvPr id="3" name="图片占位符 2"/>
          <p:cNvSpPr>
            <a:spLocks noGrp="1"/>
          </p:cNvSpPr>
          <p:nvPr>
            <p:ph type="pic" idx="1"/>
          </p:nvPr>
        </p:nvSpPr>
        <p:spPr>
          <a:xfrm>
            <a:off x="4197558" y="2706006"/>
            <a:ext cx="12852922" cy="18163983"/>
          </a:xfrm>
        </p:spPr>
        <p:txBody>
          <a:bodyPr/>
          <a:lstStyle>
            <a:lvl1pPr marL="0" indent="0">
              <a:buNone/>
              <a:defRPr sz="3844"/>
            </a:lvl1pPr>
            <a:lvl2pPr marL="549192" indent="0">
              <a:buNone/>
              <a:defRPr sz="3363"/>
            </a:lvl2pPr>
            <a:lvl3pPr marL="1098385" indent="0">
              <a:buNone/>
              <a:defRPr sz="2883"/>
            </a:lvl3pPr>
            <a:lvl4pPr marL="1647576" indent="0">
              <a:buNone/>
              <a:defRPr sz="2403"/>
            </a:lvl4pPr>
            <a:lvl5pPr marL="2196768" indent="0">
              <a:buNone/>
              <a:defRPr sz="2403"/>
            </a:lvl5pPr>
            <a:lvl6pPr marL="2745961" indent="0">
              <a:buNone/>
              <a:defRPr sz="2403"/>
            </a:lvl6pPr>
            <a:lvl7pPr marL="3295153" indent="0">
              <a:buNone/>
              <a:defRPr sz="2403"/>
            </a:lvl7pPr>
            <a:lvl8pPr marL="3844345" indent="0">
              <a:buNone/>
              <a:defRPr sz="2403"/>
            </a:lvl8pPr>
            <a:lvl9pPr marL="4393537" indent="0">
              <a:buNone/>
              <a:defRPr sz="2403"/>
            </a:lvl9pPr>
          </a:lstStyle>
          <a:p>
            <a:pPr lvl="0"/>
            <a:endParaRPr lang="zh-CN" altLang="en-US" noProof="0"/>
          </a:p>
        </p:txBody>
      </p:sp>
      <p:sp>
        <p:nvSpPr>
          <p:cNvPr id="4" name="文本占位符 3"/>
          <p:cNvSpPr>
            <a:spLocks noGrp="1"/>
          </p:cNvSpPr>
          <p:nvPr>
            <p:ph type="body" sz="half" idx="2"/>
          </p:nvPr>
        </p:nvSpPr>
        <p:spPr>
          <a:xfrm>
            <a:off x="4197558" y="23694226"/>
            <a:ext cx="12852922" cy="3552703"/>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A392F7CA-58B8-0732-2510-7CB7A5693C6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1A34F58A-6F8B-C89E-EE5F-EC0E4C06925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6D2D77A6-FA35-48F2-5725-F009FFC7D5BD}"/>
              </a:ext>
            </a:extLst>
          </p:cNvPr>
          <p:cNvSpPr>
            <a:spLocks noGrp="1" noChangeArrowheads="1"/>
          </p:cNvSpPr>
          <p:nvPr>
            <p:ph type="sldNum" sz="quarter" idx="12"/>
          </p:nvPr>
        </p:nvSpPr>
        <p:spPr>
          <a:ln/>
        </p:spPr>
        <p:txBody>
          <a:bodyPr/>
          <a:lstStyle>
            <a:lvl1pPr>
              <a:defRPr/>
            </a:lvl1pPr>
          </a:lstStyle>
          <a:p>
            <a:pPr>
              <a:defRPr/>
            </a:pPr>
            <a:fld id="{9767493C-C322-4FA4-847E-E22AEBF05389}" type="slidenum">
              <a:rPr lang="zh-CN" altLang="en-GB"/>
              <a:pPr>
                <a:defRPr/>
              </a:pPr>
              <a:t>‹#›</a:t>
            </a:fld>
            <a:endParaRPr lang="en-GB" altLang="zh-CN"/>
          </a:p>
        </p:txBody>
      </p:sp>
    </p:spTree>
    <p:extLst>
      <p:ext uri="{BB962C8B-B14F-4D97-AF65-F5344CB8AC3E}">
        <p14:creationId xmlns:p14="http://schemas.microsoft.com/office/powerpoint/2010/main" val="422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A28D5F-6144-EBE6-0935-825780736C8D}"/>
              </a:ext>
            </a:extLst>
          </p:cNvPr>
          <p:cNvSpPr>
            <a:spLocks noGrp="1" noChangeArrowheads="1"/>
          </p:cNvSpPr>
          <p:nvPr>
            <p:ph type="title"/>
          </p:nvPr>
        </p:nvSpPr>
        <p:spPr bwMode="auto">
          <a:xfrm>
            <a:off x="1605567" y="2690749"/>
            <a:ext cx="18209006" cy="50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ctr" anchorCtr="0" compatLnSpc="1">
            <a:prstTxWarp prst="textNoShape">
              <a:avLst/>
            </a:prstTxWarp>
          </a:bodyPr>
          <a:lstStyle/>
          <a:p>
            <a:pPr lvl="0"/>
            <a:r>
              <a:rPr lang="en-GB" altLang="zh-CN"/>
              <a:t>Click to edit Master title style</a:t>
            </a:r>
          </a:p>
        </p:txBody>
      </p:sp>
      <p:sp>
        <p:nvSpPr>
          <p:cNvPr id="1027" name="Rectangle 3">
            <a:extLst>
              <a:ext uri="{FF2B5EF4-FFF2-40B4-BE49-F238E27FC236}">
                <a16:creationId xmlns:a16="http://schemas.microsoft.com/office/drawing/2014/main" id="{6CC1A7B8-A776-A00F-B652-CB359370DA61}"/>
              </a:ext>
            </a:extLst>
          </p:cNvPr>
          <p:cNvSpPr>
            <a:spLocks noGrp="1" noChangeArrowheads="1"/>
          </p:cNvSpPr>
          <p:nvPr>
            <p:ph type="body" idx="1"/>
          </p:nvPr>
        </p:nvSpPr>
        <p:spPr bwMode="auto">
          <a:xfrm>
            <a:off x="1605567" y="8743504"/>
            <a:ext cx="18209006" cy="1816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a:extLst>
              <a:ext uri="{FF2B5EF4-FFF2-40B4-BE49-F238E27FC236}">
                <a16:creationId xmlns:a16="http://schemas.microsoft.com/office/drawing/2014/main" id="{C1AC05A0-168F-6172-36D9-313C97D23837}"/>
              </a:ext>
            </a:extLst>
          </p:cNvPr>
          <p:cNvSpPr>
            <a:spLocks noGrp="1" noChangeArrowheads="1"/>
          </p:cNvSpPr>
          <p:nvPr>
            <p:ph type="dt" sz="half" idx="2"/>
          </p:nvPr>
        </p:nvSpPr>
        <p:spPr bwMode="auto">
          <a:xfrm>
            <a:off x="1605567" y="27584466"/>
            <a:ext cx="4464102"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defRPr sz="4084">
                <a:ea typeface="宋体" pitchFamily="2" charset="-122"/>
              </a:defRPr>
            </a:lvl1pPr>
          </a:lstStyle>
          <a:p>
            <a:pPr>
              <a:defRPr/>
            </a:pPr>
            <a:endParaRPr lang="en-GB" altLang="zh-CN"/>
          </a:p>
        </p:txBody>
      </p:sp>
      <p:sp>
        <p:nvSpPr>
          <p:cNvPr id="1029" name="Rectangle 5">
            <a:extLst>
              <a:ext uri="{FF2B5EF4-FFF2-40B4-BE49-F238E27FC236}">
                <a16:creationId xmlns:a16="http://schemas.microsoft.com/office/drawing/2014/main" id="{1114D4FF-3A08-4FFF-A7F3-21D955CA38A3}"/>
              </a:ext>
            </a:extLst>
          </p:cNvPr>
          <p:cNvSpPr>
            <a:spLocks noGrp="1" noChangeArrowheads="1"/>
          </p:cNvSpPr>
          <p:nvPr>
            <p:ph type="ftr" sz="quarter" idx="3"/>
          </p:nvPr>
        </p:nvSpPr>
        <p:spPr bwMode="auto">
          <a:xfrm>
            <a:off x="7318444" y="27584466"/>
            <a:ext cx="6783253"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ctr">
              <a:defRPr sz="4084">
                <a:ea typeface="宋体" pitchFamily="2" charset="-122"/>
              </a:defRPr>
            </a:lvl1pPr>
          </a:lstStyle>
          <a:p>
            <a:pPr>
              <a:defRPr/>
            </a:pPr>
            <a:endParaRPr lang="en-GB" altLang="zh-CN"/>
          </a:p>
        </p:txBody>
      </p:sp>
      <p:sp>
        <p:nvSpPr>
          <p:cNvPr id="1030" name="Rectangle 6">
            <a:extLst>
              <a:ext uri="{FF2B5EF4-FFF2-40B4-BE49-F238E27FC236}">
                <a16:creationId xmlns:a16="http://schemas.microsoft.com/office/drawing/2014/main" id="{9BC9DDD9-322F-FD83-4457-385F48ACB503}"/>
              </a:ext>
            </a:extLst>
          </p:cNvPr>
          <p:cNvSpPr>
            <a:spLocks noGrp="1" noChangeArrowheads="1"/>
          </p:cNvSpPr>
          <p:nvPr>
            <p:ph type="sldNum" sz="quarter" idx="4"/>
          </p:nvPr>
        </p:nvSpPr>
        <p:spPr bwMode="auto">
          <a:xfrm>
            <a:off x="15350470" y="27584466"/>
            <a:ext cx="4464104"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r">
              <a:defRPr sz="4084">
                <a:ea typeface="宋体" panose="02010600030101010101" pitchFamily="2" charset="-122"/>
              </a:defRPr>
            </a:lvl1pPr>
          </a:lstStyle>
          <a:p>
            <a:pPr>
              <a:defRPr/>
            </a:pPr>
            <a:fld id="{B5726B9F-ADB4-4752-8D57-357D38B0F2F6}"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71592" rtl="0" eaLnBrk="0" fontAlgn="base" hangingPunct="0">
        <a:spcBef>
          <a:spcPct val="0"/>
        </a:spcBef>
        <a:spcAft>
          <a:spcPct val="0"/>
        </a:spcAft>
        <a:defRPr sz="12853">
          <a:solidFill>
            <a:schemeClr val="tx2"/>
          </a:solidFill>
          <a:latin typeface="+mj-lt"/>
          <a:ea typeface="+mj-ea"/>
          <a:cs typeface="+mj-cs"/>
        </a:defRPr>
      </a:lvl1pPr>
      <a:lvl2pPr algn="ctr" defTabSz="2671592" rtl="0" eaLnBrk="0" fontAlgn="base" hangingPunct="0">
        <a:spcBef>
          <a:spcPct val="0"/>
        </a:spcBef>
        <a:spcAft>
          <a:spcPct val="0"/>
        </a:spcAft>
        <a:defRPr sz="12853">
          <a:solidFill>
            <a:schemeClr val="tx2"/>
          </a:solidFill>
          <a:latin typeface="Times New Roman" pitchFamily="18" charset="0"/>
        </a:defRPr>
      </a:lvl2pPr>
      <a:lvl3pPr algn="ctr" defTabSz="2671592" rtl="0" eaLnBrk="0" fontAlgn="base" hangingPunct="0">
        <a:spcBef>
          <a:spcPct val="0"/>
        </a:spcBef>
        <a:spcAft>
          <a:spcPct val="0"/>
        </a:spcAft>
        <a:defRPr sz="12853">
          <a:solidFill>
            <a:schemeClr val="tx2"/>
          </a:solidFill>
          <a:latin typeface="Times New Roman" pitchFamily="18" charset="0"/>
        </a:defRPr>
      </a:lvl3pPr>
      <a:lvl4pPr algn="ctr" defTabSz="2671592" rtl="0" eaLnBrk="0" fontAlgn="base" hangingPunct="0">
        <a:spcBef>
          <a:spcPct val="0"/>
        </a:spcBef>
        <a:spcAft>
          <a:spcPct val="0"/>
        </a:spcAft>
        <a:defRPr sz="12853">
          <a:solidFill>
            <a:schemeClr val="tx2"/>
          </a:solidFill>
          <a:latin typeface="Times New Roman" pitchFamily="18" charset="0"/>
        </a:defRPr>
      </a:lvl4pPr>
      <a:lvl5pPr algn="ctr" defTabSz="2671592" rtl="0" eaLnBrk="0" fontAlgn="base" hangingPunct="0">
        <a:spcBef>
          <a:spcPct val="0"/>
        </a:spcBef>
        <a:spcAft>
          <a:spcPct val="0"/>
        </a:spcAft>
        <a:defRPr sz="12853">
          <a:solidFill>
            <a:schemeClr val="tx2"/>
          </a:solidFill>
          <a:latin typeface="Times New Roman" pitchFamily="18" charset="0"/>
        </a:defRPr>
      </a:lvl5pPr>
      <a:lvl6pPr marL="549192" algn="ctr" defTabSz="2671592" rtl="0" eaLnBrk="0" fontAlgn="base" hangingPunct="0">
        <a:spcBef>
          <a:spcPct val="0"/>
        </a:spcBef>
        <a:spcAft>
          <a:spcPct val="0"/>
        </a:spcAft>
        <a:defRPr sz="12853">
          <a:solidFill>
            <a:schemeClr val="tx2"/>
          </a:solidFill>
          <a:latin typeface="Times New Roman" pitchFamily="18" charset="0"/>
        </a:defRPr>
      </a:lvl6pPr>
      <a:lvl7pPr marL="1098385" algn="ctr" defTabSz="2671592" rtl="0" eaLnBrk="0" fontAlgn="base" hangingPunct="0">
        <a:spcBef>
          <a:spcPct val="0"/>
        </a:spcBef>
        <a:spcAft>
          <a:spcPct val="0"/>
        </a:spcAft>
        <a:defRPr sz="12853">
          <a:solidFill>
            <a:schemeClr val="tx2"/>
          </a:solidFill>
          <a:latin typeface="Times New Roman" pitchFamily="18" charset="0"/>
        </a:defRPr>
      </a:lvl7pPr>
      <a:lvl8pPr marL="1647576" algn="ctr" defTabSz="2671592" rtl="0" eaLnBrk="0" fontAlgn="base" hangingPunct="0">
        <a:spcBef>
          <a:spcPct val="0"/>
        </a:spcBef>
        <a:spcAft>
          <a:spcPct val="0"/>
        </a:spcAft>
        <a:defRPr sz="12853">
          <a:solidFill>
            <a:schemeClr val="tx2"/>
          </a:solidFill>
          <a:latin typeface="Times New Roman" pitchFamily="18" charset="0"/>
        </a:defRPr>
      </a:lvl8pPr>
      <a:lvl9pPr marL="2196768" algn="ctr" defTabSz="2671592" rtl="0" eaLnBrk="0" fontAlgn="base" hangingPunct="0">
        <a:spcBef>
          <a:spcPct val="0"/>
        </a:spcBef>
        <a:spcAft>
          <a:spcPct val="0"/>
        </a:spcAft>
        <a:defRPr sz="12853">
          <a:solidFill>
            <a:schemeClr val="tx2"/>
          </a:solidFill>
          <a:latin typeface="Times New Roman" pitchFamily="18" charset="0"/>
        </a:defRPr>
      </a:lvl9pPr>
    </p:titleStyle>
    <p:bodyStyle>
      <a:lvl1pPr marL="1003038" indent="-1003038" algn="l" defTabSz="2671592" rtl="0" eaLnBrk="0" fontAlgn="base" hangingPunct="0">
        <a:spcBef>
          <a:spcPct val="20000"/>
        </a:spcBef>
        <a:spcAft>
          <a:spcPct val="0"/>
        </a:spcAft>
        <a:buChar char="•"/>
        <a:defRPr sz="9370">
          <a:solidFill>
            <a:schemeClr val="tx1"/>
          </a:solidFill>
          <a:latin typeface="+mn-lt"/>
          <a:ea typeface="+mn-ea"/>
          <a:cs typeface="+mn-cs"/>
        </a:defRPr>
      </a:lvl1pPr>
      <a:lvl2pPr marL="2170071" indent="-835229" algn="l" defTabSz="2671592" rtl="0" eaLnBrk="0" fontAlgn="base" hangingPunct="0">
        <a:spcBef>
          <a:spcPct val="20000"/>
        </a:spcBef>
        <a:spcAft>
          <a:spcPct val="0"/>
        </a:spcAft>
        <a:buChar char="–"/>
        <a:defRPr sz="8168">
          <a:solidFill>
            <a:schemeClr val="tx1"/>
          </a:solidFill>
          <a:latin typeface="+mn-lt"/>
        </a:defRPr>
      </a:lvl2pPr>
      <a:lvl3pPr marL="3339013" indent="-667421" algn="l" defTabSz="2671592" rtl="0" eaLnBrk="0" fontAlgn="base" hangingPunct="0">
        <a:spcBef>
          <a:spcPct val="20000"/>
        </a:spcBef>
        <a:spcAft>
          <a:spcPct val="0"/>
        </a:spcAft>
        <a:buChar char="•"/>
        <a:defRPr sz="7087">
          <a:solidFill>
            <a:schemeClr val="tx1"/>
          </a:solidFill>
          <a:latin typeface="+mn-lt"/>
        </a:defRPr>
      </a:lvl3pPr>
      <a:lvl4pPr marL="4675761" indent="-669329" algn="l" defTabSz="2671592" rtl="0" eaLnBrk="0" fontAlgn="base" hangingPunct="0">
        <a:spcBef>
          <a:spcPct val="20000"/>
        </a:spcBef>
        <a:spcAft>
          <a:spcPct val="0"/>
        </a:spcAft>
        <a:buChar char="–"/>
        <a:defRPr sz="5886">
          <a:solidFill>
            <a:schemeClr val="tx1"/>
          </a:solidFill>
          <a:latin typeface="+mn-lt"/>
        </a:defRPr>
      </a:lvl4pPr>
      <a:lvl5pPr marL="6010603" indent="-669329" algn="l" defTabSz="2671592" rtl="0" eaLnBrk="0" fontAlgn="base" hangingPunct="0">
        <a:spcBef>
          <a:spcPct val="20000"/>
        </a:spcBef>
        <a:spcAft>
          <a:spcPct val="0"/>
        </a:spcAft>
        <a:buChar char="»"/>
        <a:defRPr sz="5886">
          <a:solidFill>
            <a:schemeClr val="tx1"/>
          </a:solidFill>
          <a:latin typeface="+mn-lt"/>
        </a:defRPr>
      </a:lvl5pPr>
      <a:lvl6pPr marL="6559794" indent="-669329" algn="l" defTabSz="2671592" rtl="0" eaLnBrk="0" fontAlgn="base" hangingPunct="0">
        <a:spcBef>
          <a:spcPct val="20000"/>
        </a:spcBef>
        <a:spcAft>
          <a:spcPct val="0"/>
        </a:spcAft>
        <a:buChar char="»"/>
        <a:defRPr sz="5886">
          <a:solidFill>
            <a:schemeClr val="tx1"/>
          </a:solidFill>
          <a:latin typeface="+mn-lt"/>
        </a:defRPr>
      </a:lvl6pPr>
      <a:lvl7pPr marL="7108987" indent="-669329" algn="l" defTabSz="2671592" rtl="0" eaLnBrk="0" fontAlgn="base" hangingPunct="0">
        <a:spcBef>
          <a:spcPct val="20000"/>
        </a:spcBef>
        <a:spcAft>
          <a:spcPct val="0"/>
        </a:spcAft>
        <a:buChar char="»"/>
        <a:defRPr sz="5886">
          <a:solidFill>
            <a:schemeClr val="tx1"/>
          </a:solidFill>
          <a:latin typeface="+mn-lt"/>
        </a:defRPr>
      </a:lvl7pPr>
      <a:lvl8pPr marL="7658179" indent="-669329" algn="l" defTabSz="2671592" rtl="0" eaLnBrk="0" fontAlgn="base" hangingPunct="0">
        <a:spcBef>
          <a:spcPct val="20000"/>
        </a:spcBef>
        <a:spcAft>
          <a:spcPct val="0"/>
        </a:spcAft>
        <a:buChar char="»"/>
        <a:defRPr sz="5886">
          <a:solidFill>
            <a:schemeClr val="tx1"/>
          </a:solidFill>
          <a:latin typeface="+mn-lt"/>
        </a:defRPr>
      </a:lvl8pPr>
      <a:lvl9pPr marL="8207371" indent="-669329" algn="l" defTabSz="2671592" rtl="0" eaLnBrk="0" fontAlgn="base" hangingPunct="0">
        <a:spcBef>
          <a:spcPct val="20000"/>
        </a:spcBef>
        <a:spcAft>
          <a:spcPct val="0"/>
        </a:spcAft>
        <a:buChar char="»"/>
        <a:defRPr sz="5886">
          <a:solidFill>
            <a:schemeClr val="tx1"/>
          </a:solidFill>
          <a:latin typeface="+mn-lt"/>
        </a:defRPr>
      </a:lvl9pPr>
    </p:bodyStyle>
    <p:otherStyle>
      <a:defPPr>
        <a:defRPr lang="zh-CN"/>
      </a:defPPr>
      <a:lvl1pPr marL="0" algn="l" defTabSz="1098385" rtl="0" eaLnBrk="1" latinLnBrk="0" hangingPunct="1">
        <a:defRPr sz="2162" kern="1200">
          <a:solidFill>
            <a:schemeClr val="tx1"/>
          </a:solidFill>
          <a:latin typeface="+mn-lt"/>
          <a:ea typeface="+mn-ea"/>
          <a:cs typeface="+mn-cs"/>
        </a:defRPr>
      </a:lvl1pPr>
      <a:lvl2pPr marL="549192" algn="l" defTabSz="1098385" rtl="0" eaLnBrk="1" latinLnBrk="0" hangingPunct="1">
        <a:defRPr sz="2162" kern="1200">
          <a:solidFill>
            <a:schemeClr val="tx1"/>
          </a:solidFill>
          <a:latin typeface="+mn-lt"/>
          <a:ea typeface="+mn-ea"/>
          <a:cs typeface="+mn-cs"/>
        </a:defRPr>
      </a:lvl2pPr>
      <a:lvl3pPr marL="1098385" algn="l" defTabSz="1098385" rtl="0" eaLnBrk="1" latinLnBrk="0" hangingPunct="1">
        <a:defRPr sz="2162" kern="1200">
          <a:solidFill>
            <a:schemeClr val="tx1"/>
          </a:solidFill>
          <a:latin typeface="+mn-lt"/>
          <a:ea typeface="+mn-ea"/>
          <a:cs typeface="+mn-cs"/>
        </a:defRPr>
      </a:lvl3pPr>
      <a:lvl4pPr marL="1647576" algn="l" defTabSz="1098385" rtl="0" eaLnBrk="1" latinLnBrk="0" hangingPunct="1">
        <a:defRPr sz="2162" kern="1200">
          <a:solidFill>
            <a:schemeClr val="tx1"/>
          </a:solidFill>
          <a:latin typeface="+mn-lt"/>
          <a:ea typeface="+mn-ea"/>
          <a:cs typeface="+mn-cs"/>
        </a:defRPr>
      </a:lvl4pPr>
      <a:lvl5pPr marL="2196768" algn="l" defTabSz="1098385" rtl="0" eaLnBrk="1" latinLnBrk="0" hangingPunct="1">
        <a:defRPr sz="2162" kern="1200">
          <a:solidFill>
            <a:schemeClr val="tx1"/>
          </a:solidFill>
          <a:latin typeface="+mn-lt"/>
          <a:ea typeface="+mn-ea"/>
          <a:cs typeface="+mn-cs"/>
        </a:defRPr>
      </a:lvl5pPr>
      <a:lvl6pPr marL="2745961" algn="l" defTabSz="1098385" rtl="0" eaLnBrk="1" latinLnBrk="0" hangingPunct="1">
        <a:defRPr sz="2162" kern="1200">
          <a:solidFill>
            <a:schemeClr val="tx1"/>
          </a:solidFill>
          <a:latin typeface="+mn-lt"/>
          <a:ea typeface="+mn-ea"/>
          <a:cs typeface="+mn-cs"/>
        </a:defRPr>
      </a:lvl6pPr>
      <a:lvl7pPr marL="3295153" algn="l" defTabSz="1098385" rtl="0" eaLnBrk="1" latinLnBrk="0" hangingPunct="1">
        <a:defRPr sz="2162" kern="1200">
          <a:solidFill>
            <a:schemeClr val="tx1"/>
          </a:solidFill>
          <a:latin typeface="+mn-lt"/>
          <a:ea typeface="+mn-ea"/>
          <a:cs typeface="+mn-cs"/>
        </a:defRPr>
      </a:lvl7pPr>
      <a:lvl8pPr marL="3844345" algn="l" defTabSz="1098385" rtl="0" eaLnBrk="1" latinLnBrk="0" hangingPunct="1">
        <a:defRPr sz="2162" kern="1200">
          <a:solidFill>
            <a:schemeClr val="tx1"/>
          </a:solidFill>
          <a:latin typeface="+mn-lt"/>
          <a:ea typeface="+mn-ea"/>
          <a:cs typeface="+mn-cs"/>
        </a:defRPr>
      </a:lvl8pPr>
      <a:lvl9pPr marL="4393537" algn="l" defTabSz="1098385" rtl="0" eaLnBrk="1" latinLnBrk="0" hangingPunct="1">
        <a:defRPr sz="21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94983D-16F6-4CF8-2CBC-AFDCC9438EF4}"/>
              </a:ext>
            </a:extLst>
          </p:cNvPr>
          <p:cNvSpPr>
            <a:spLocks noGrp="1" noChangeArrowheads="1"/>
          </p:cNvSpPr>
          <p:nvPr>
            <p:ph type="title"/>
          </p:nvPr>
        </p:nvSpPr>
        <p:spPr>
          <a:xfrm>
            <a:off x="2786380" y="1321750"/>
            <a:ext cx="15919944" cy="1199491"/>
          </a:xfrm>
        </p:spPr>
        <p:txBody>
          <a:bodyPr/>
          <a:lstStyle/>
          <a:p>
            <a:r>
              <a:rPr lang="tr-TR" sz="3600" b="1" noProof="1">
                <a:solidFill>
                  <a:schemeClr val="tx1"/>
                </a:solidFill>
                <a:ea typeface="宋体" panose="02010600030101010101" pitchFamily="2" charset="-122"/>
              </a:rPr>
              <a:t>DEEP LEARNING-BASED MRI IMAGING ANALYSIS FOR</a:t>
            </a:r>
            <a:br>
              <a:rPr lang="tr-TR" sz="3600" b="1" noProof="1">
                <a:solidFill>
                  <a:schemeClr val="tx1"/>
                </a:solidFill>
                <a:ea typeface="宋体" panose="02010600030101010101" pitchFamily="2" charset="-122"/>
              </a:rPr>
            </a:br>
            <a:r>
              <a:rPr lang="tr-TR" sz="3600" b="1" noProof="1">
                <a:solidFill>
                  <a:schemeClr val="tx1"/>
                </a:solidFill>
                <a:ea typeface="宋体" panose="02010600030101010101" pitchFamily="2" charset="-122"/>
              </a:rPr>
              <a:t>ALZHEIMER’S DISEASE DETECTION</a:t>
            </a:r>
          </a:p>
        </p:txBody>
      </p:sp>
      <p:sp>
        <p:nvSpPr>
          <p:cNvPr id="3097" name="Rectangle 12">
            <a:extLst>
              <a:ext uri="{FF2B5EF4-FFF2-40B4-BE49-F238E27FC236}">
                <a16:creationId xmlns:a16="http://schemas.microsoft.com/office/drawing/2014/main" id="{AF5F5BED-5530-22F9-6F27-B38E8348154D}"/>
              </a:ext>
            </a:extLst>
          </p:cNvPr>
          <p:cNvSpPr>
            <a:spLocks noChangeArrowheads="1"/>
          </p:cNvSpPr>
          <p:nvPr/>
        </p:nvSpPr>
        <p:spPr bwMode="auto">
          <a:xfrm>
            <a:off x="1723499" y="2466845"/>
            <a:ext cx="18003655" cy="119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7102" tIns="133550" rIns="267102" bIns="133550" anchor="ctr"/>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800" b="1" noProof="1">
                <a:ea typeface="宋体" panose="02010600030101010101" pitchFamily="2" charset="-122"/>
              </a:rPr>
              <a:t>LOGHMAN ORUJOV, ŞEHMUS YAKUT,  Lect. PhD Ahmet ELBİR</a:t>
            </a:r>
          </a:p>
          <a:p>
            <a:pPr algn="ctr">
              <a:spcBef>
                <a:spcPct val="0"/>
              </a:spcBef>
              <a:buFontTx/>
              <a:buNone/>
            </a:pPr>
            <a:r>
              <a:rPr lang="tr-TR" sz="2403" noProof="1">
                <a:ea typeface="宋体" panose="02010600030101010101" pitchFamily="2" charset="-122"/>
              </a:rPr>
              <a:t>sehmus.yakut@std.yildiz.edu.tr, loghman.orujov@std.yildiz.edu.tr, aelbir@yildiz.edu.tr</a:t>
            </a:r>
          </a:p>
        </p:txBody>
      </p:sp>
      <p:sp>
        <p:nvSpPr>
          <p:cNvPr id="3100" name="Text Box 485">
            <a:extLst>
              <a:ext uri="{FF2B5EF4-FFF2-40B4-BE49-F238E27FC236}">
                <a16:creationId xmlns:a16="http://schemas.microsoft.com/office/drawing/2014/main" id="{26D00FBA-1BCB-0E42-E24B-227487847457}"/>
              </a:ext>
            </a:extLst>
          </p:cNvPr>
          <p:cNvSpPr txBox="1">
            <a:spLocks noChangeArrowheads="1"/>
          </p:cNvSpPr>
          <p:nvPr/>
        </p:nvSpPr>
        <p:spPr bwMode="auto">
          <a:xfrm>
            <a:off x="10894705" y="9595588"/>
            <a:ext cx="9366052" cy="448277"/>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III. Experimental  Results</a:t>
            </a:r>
          </a:p>
        </p:txBody>
      </p:sp>
      <p:sp>
        <p:nvSpPr>
          <p:cNvPr id="3102" name="Text Box 7273">
            <a:extLst>
              <a:ext uri="{FF2B5EF4-FFF2-40B4-BE49-F238E27FC236}">
                <a16:creationId xmlns:a16="http://schemas.microsoft.com/office/drawing/2014/main" id="{01890F89-8FA4-1186-7263-D6F3F03CD452}"/>
              </a:ext>
            </a:extLst>
          </p:cNvPr>
          <p:cNvSpPr txBox="1">
            <a:spLocks noChangeArrowheads="1"/>
          </p:cNvSpPr>
          <p:nvPr/>
        </p:nvSpPr>
        <p:spPr bwMode="auto">
          <a:xfrm>
            <a:off x="1067504" y="3816231"/>
            <a:ext cx="9280324" cy="3038730"/>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Özet</a:t>
            </a:r>
            <a:endParaRPr lang="tr-TR" sz="2000" noProof="1">
              <a:highlight>
                <a:srgbClr val="FFFF00"/>
              </a:highlight>
              <a:ea typeface="宋体" panose="02010600030101010101" pitchFamily="2" charset="-122"/>
            </a:endParaRPr>
          </a:p>
          <a:p>
            <a:pPr algn="just"/>
            <a:r>
              <a:rPr lang="tr-TR" sz="2000" noProof="1"/>
              <a:t>Bu çalışma, Alzheimer hastalığının erken tanısını desteklemek amacıyla, T1‑ağırlıklı beyin MRI görüntülerinden oluşan ADNI veri setinin üç sınıfa ayrılmış verileri kullanılarak derin öğrenme temelli sınıflandırma modelleri geliştirilmesini kapsamaktadır. FastSurfer ve skull‑stripping ile yalnızca beyin dokusu izole edilerek gerçekleştirilen kapsamlı ön işleme sürecinin ardından, DenseNet, Inception3D ve ResNet3D gibi ileri üç boyutlu mimariler, sınırlı işlem gücü ve veri hacmi koşullarında eğitilmiştir. Elde edilen model performanslarının karşılaştırılması, veri ön işleme stratejileri ve model tasarımlarının başarısına dair önemli çıkarımlar sunmaktadır.</a:t>
            </a:r>
            <a:endParaRPr lang="tr-TR" sz="2000" noProof="1">
              <a:ea typeface="宋体" panose="02010600030101010101" pitchFamily="2" charset="-122"/>
            </a:endParaRPr>
          </a:p>
        </p:txBody>
      </p:sp>
      <p:sp>
        <p:nvSpPr>
          <p:cNvPr id="3104" name="Text Box 7483">
            <a:extLst>
              <a:ext uri="{FF2B5EF4-FFF2-40B4-BE49-F238E27FC236}">
                <a16:creationId xmlns:a16="http://schemas.microsoft.com/office/drawing/2014/main" id="{A370559D-99FA-0B74-2B41-FD1088A756A1}"/>
              </a:ext>
            </a:extLst>
          </p:cNvPr>
          <p:cNvSpPr txBox="1">
            <a:spLocks noChangeArrowheads="1"/>
          </p:cNvSpPr>
          <p:nvPr/>
        </p:nvSpPr>
        <p:spPr bwMode="auto">
          <a:xfrm>
            <a:off x="1088483" y="7000702"/>
            <a:ext cx="9280322" cy="310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Abstract</a:t>
            </a:r>
          </a:p>
          <a:p>
            <a:pPr algn="just">
              <a:spcBef>
                <a:spcPts val="511"/>
              </a:spcBef>
              <a:spcAft>
                <a:spcPts val="1021"/>
              </a:spcAft>
              <a:defRPr/>
            </a:pPr>
            <a:r>
              <a:rPr lang="tr-TR" sz="2000" noProof="1">
                <a:ea typeface="宋体" panose="02010600030101010101" pitchFamily="2" charset="-122"/>
              </a:rPr>
              <a:t>This study covers the development of deep learning-based classification models using the three-class data of the ADNI dataset of T1-weighted brain MRI images to support the early diagnosis of Alzheimer's disease. After extensive preprocessing using FastSurfer and skull-stripping to isolate only brain tissue, advanced three-dimensional architectures such as DenseNet, Inception3D and ResNet3D were trained under limited processing power and data volume conditions. The comparison of the obtained model performances provides important insights into the success of data preprocessing strategies and model designs.</a:t>
            </a:r>
          </a:p>
        </p:txBody>
      </p:sp>
      <p:sp>
        <p:nvSpPr>
          <p:cNvPr id="3105" name="Text Box 7485">
            <a:extLst>
              <a:ext uri="{FF2B5EF4-FFF2-40B4-BE49-F238E27FC236}">
                <a16:creationId xmlns:a16="http://schemas.microsoft.com/office/drawing/2014/main" id="{BBD3E76E-FB0A-5312-A963-47B25503FBD7}"/>
              </a:ext>
            </a:extLst>
          </p:cNvPr>
          <p:cNvSpPr txBox="1">
            <a:spLocks noChangeArrowheads="1"/>
          </p:cNvSpPr>
          <p:nvPr/>
        </p:nvSpPr>
        <p:spPr bwMode="auto">
          <a:xfrm>
            <a:off x="1205489" y="20613840"/>
            <a:ext cx="9258626" cy="544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II. System Design</a:t>
            </a:r>
          </a:p>
          <a:p>
            <a:pPr algn="just">
              <a:spcBef>
                <a:spcPts val="511"/>
              </a:spcBef>
              <a:spcAft>
                <a:spcPts val="1021"/>
              </a:spcAft>
              <a:defRPr/>
            </a:pPr>
            <a:r>
              <a:rPr lang="tr-TR" sz="2000" noProof="1">
                <a:ea typeface="宋体" panose="02010600030101010101" pitchFamily="2" charset="-122"/>
              </a:rPr>
              <a:t> Image Preprocessing Module: Enhances the quality of MR images by</a:t>
            </a:r>
          </a:p>
          <a:p>
            <a:pPr algn="just">
              <a:spcBef>
                <a:spcPts val="511"/>
              </a:spcBef>
              <a:spcAft>
                <a:spcPts val="1021"/>
              </a:spcAft>
              <a:defRPr/>
            </a:pPr>
            <a:r>
              <a:rPr lang="tr-TR" sz="2000" noProof="1">
                <a:ea typeface="宋体" panose="02010600030101010101" pitchFamily="2" charset="-122"/>
              </a:rPr>
              <a:t>applying noise removal, contrast enhancement, normalization, and skull</a:t>
            </a:r>
          </a:p>
          <a:p>
            <a:pPr algn="just">
              <a:spcBef>
                <a:spcPts val="511"/>
              </a:spcBef>
              <a:spcAft>
                <a:spcPts val="1021"/>
              </a:spcAft>
              <a:defRPr/>
            </a:pPr>
            <a:r>
              <a:rPr lang="tr-TR" sz="2000" noProof="1">
                <a:ea typeface="宋体" panose="02010600030101010101" pitchFamily="2" charset="-122"/>
              </a:rPr>
              <a:t>stripping.</a:t>
            </a:r>
          </a:p>
          <a:p>
            <a:pPr algn="just">
              <a:spcBef>
                <a:spcPts val="511"/>
              </a:spcBef>
              <a:spcAft>
                <a:spcPts val="1021"/>
              </a:spcAft>
              <a:defRPr/>
            </a:pPr>
            <a:r>
              <a:rPr lang="tr-TR" sz="2000" noProof="1">
                <a:ea typeface="宋体" panose="02010600030101010101" pitchFamily="2" charset="-122"/>
              </a:rPr>
              <a:t> Segmentation Module: Detects specific brain regions (e.g., the</a:t>
            </a:r>
          </a:p>
          <a:p>
            <a:pPr algn="just">
              <a:spcBef>
                <a:spcPts val="511"/>
              </a:spcBef>
              <a:spcAft>
                <a:spcPts val="1021"/>
              </a:spcAft>
              <a:defRPr/>
            </a:pPr>
            <a:r>
              <a:rPr lang="tr-TR" sz="2000" noProof="1">
                <a:ea typeface="宋体" panose="02010600030101010101" pitchFamily="2" charset="-122"/>
              </a:rPr>
              <a:t>hippocampus) related to AD.</a:t>
            </a:r>
          </a:p>
          <a:p>
            <a:pPr algn="just">
              <a:spcBef>
                <a:spcPts val="511"/>
              </a:spcBef>
              <a:spcAft>
                <a:spcPts val="1021"/>
              </a:spcAft>
              <a:defRPr/>
            </a:pPr>
            <a:r>
              <a:rPr lang="tr-TR" sz="2000" noProof="1">
                <a:ea typeface="宋体" panose="02010600030101010101" pitchFamily="2" charset="-122"/>
              </a:rPr>
              <a:t> Feature Extraction and Classification Module: Uses deep learning techniques</a:t>
            </a:r>
          </a:p>
          <a:p>
            <a:pPr algn="just">
              <a:spcBef>
                <a:spcPts val="511"/>
              </a:spcBef>
              <a:spcAft>
                <a:spcPts val="1021"/>
              </a:spcAft>
              <a:defRPr/>
            </a:pPr>
            <a:r>
              <a:rPr lang="tr-TR" sz="2000" noProof="1">
                <a:ea typeface="宋体" panose="02010600030101010101" pitchFamily="2" charset="-122"/>
              </a:rPr>
              <a:t>(both supervised and semi-supervised learning, as well as curriculum</a:t>
            </a:r>
          </a:p>
          <a:p>
            <a:pPr algn="just">
              <a:spcBef>
                <a:spcPts val="511"/>
              </a:spcBef>
              <a:spcAft>
                <a:spcPts val="1021"/>
              </a:spcAft>
              <a:defRPr/>
            </a:pPr>
            <a:r>
              <a:rPr lang="tr-TR" sz="2000" noProof="1">
                <a:ea typeface="宋体" panose="02010600030101010101" pitchFamily="2" charset="-122"/>
              </a:rPr>
              <a:t>learning) to extract features and classify the stages of the disease.</a:t>
            </a:r>
          </a:p>
          <a:p>
            <a:pPr algn="just">
              <a:spcBef>
                <a:spcPts val="511"/>
              </a:spcBef>
              <a:spcAft>
                <a:spcPts val="1021"/>
              </a:spcAft>
              <a:defRPr/>
            </a:pPr>
            <a:r>
              <a:rPr lang="tr-TR" sz="2000" noProof="1">
                <a:ea typeface="宋体" panose="02010600030101010101" pitchFamily="2" charset="-122"/>
              </a:rPr>
              <a:t> Performance Evaluation Module: Assesses the model’s performance using</a:t>
            </a:r>
          </a:p>
          <a:p>
            <a:pPr algn="just">
              <a:spcBef>
                <a:spcPts val="511"/>
              </a:spcBef>
              <a:spcAft>
                <a:spcPts val="1021"/>
              </a:spcAft>
              <a:defRPr/>
            </a:pPr>
            <a:r>
              <a:rPr lang="tr-TR" sz="2000" noProof="1">
                <a:ea typeface="宋体" panose="02010600030101010101" pitchFamily="2" charset="-122"/>
              </a:rPr>
              <a:t>metrics such as k-fold cross validation, ROC curves, and F1 scores.</a:t>
            </a:r>
          </a:p>
        </p:txBody>
      </p:sp>
      <p:sp>
        <p:nvSpPr>
          <p:cNvPr id="3109" name="Text Box 7512">
            <a:extLst>
              <a:ext uri="{FF2B5EF4-FFF2-40B4-BE49-F238E27FC236}">
                <a16:creationId xmlns:a16="http://schemas.microsoft.com/office/drawing/2014/main" id="{F937CD7F-A296-B83F-DF30-921CE2B5F669}"/>
              </a:ext>
            </a:extLst>
          </p:cNvPr>
          <p:cNvSpPr txBox="1">
            <a:spLocks noChangeArrowheads="1"/>
          </p:cNvSpPr>
          <p:nvPr/>
        </p:nvSpPr>
        <p:spPr bwMode="auto">
          <a:xfrm>
            <a:off x="11066589" y="22814194"/>
            <a:ext cx="9366052" cy="402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Conclusion</a:t>
            </a:r>
          </a:p>
          <a:p>
            <a:pPr algn="just">
              <a:spcBef>
                <a:spcPts val="511"/>
              </a:spcBef>
              <a:spcAft>
                <a:spcPts val="1021"/>
              </a:spcAft>
              <a:defRPr/>
            </a:pPr>
            <a:r>
              <a:rPr lang="tr-TR" sz="2000" noProof="1">
                <a:ea typeface="宋体" panose="02010600030101010101" pitchFamily="2" charset="-122"/>
              </a:rPr>
              <a:t>The study leverages the ADNI cohort’s multimodal dataset—including T1‑weighted MRI, PET, DTI, and fluid biomarkers—from cognitively normal, MCI, and AD participants (ages 55–90) to train and evaluate deep learning classifiers. FastSurfer–based preprocessing (brain segmentation, morphometry, and rigorous quality control) ensured high‑quality inputs, after which DenseNet‑121 and ResNet‑50 architectures were fine‑tuned via feature‑extractor and gradual‑unfreezing strategies. Optimized hyperparameters yielded top performance with DenseNet achieving 84.1 % precision and 71.5 % accuracy, outperforming Inception models whose training instability highlighted the critical impact of data quality and training protocols. Comparative analysis underscores that robust preprocessing and architecture choice are pivotal for reliable Alzheimer’s classification in resource‑constrained settings.</a:t>
            </a:r>
          </a:p>
        </p:txBody>
      </p:sp>
      <p:sp>
        <p:nvSpPr>
          <p:cNvPr id="3111" name="Text Box 7523">
            <a:extLst>
              <a:ext uri="{FF2B5EF4-FFF2-40B4-BE49-F238E27FC236}">
                <a16:creationId xmlns:a16="http://schemas.microsoft.com/office/drawing/2014/main" id="{AF9BB22D-7E66-0419-AF82-818BED131EAD}"/>
              </a:ext>
            </a:extLst>
          </p:cNvPr>
          <p:cNvSpPr txBox="1">
            <a:spLocks noChangeArrowheads="1"/>
          </p:cNvSpPr>
          <p:nvPr/>
        </p:nvSpPr>
        <p:spPr bwMode="auto">
          <a:xfrm>
            <a:off x="11066589" y="26867676"/>
            <a:ext cx="9229730" cy="2748907"/>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lgn="just">
              <a:spcBef>
                <a:spcPts val="511"/>
              </a:spcBef>
              <a:spcAft>
                <a:spcPts val="1021"/>
              </a:spcAft>
              <a:defRPr/>
            </a:pPr>
            <a:r>
              <a:rPr lang="tr-TR" sz="2400" b="1" noProof="1">
                <a:ea typeface="宋体" panose="02010600030101010101" pitchFamily="2" charset="-122"/>
              </a:rPr>
              <a:t>References</a:t>
            </a:r>
            <a:endParaRPr lang="tr-TR" sz="1600" noProof="1">
              <a:solidFill>
                <a:srgbClr val="000000"/>
              </a:solidFill>
              <a:latin typeface="+mn-lt"/>
            </a:endParaRPr>
          </a:p>
          <a:p>
            <a:pPr algn="just">
              <a:spcBef>
                <a:spcPts val="511"/>
              </a:spcBef>
              <a:spcAft>
                <a:spcPts val="1021"/>
              </a:spcAft>
              <a:defRPr/>
            </a:pPr>
            <a:r>
              <a:rPr lang="tr-TR" sz="1600" noProof="1">
                <a:latin typeface="+mn-lt"/>
                <a:ea typeface="宋体" panose="02010600030101010101" pitchFamily="2" charset="-122"/>
              </a:rPr>
              <a:t>[1] </a:t>
            </a:r>
            <a:r>
              <a:rPr lang="tr-TR" sz="1600" noProof="1"/>
              <a:t>Mielke, M. M., Vemuri, P., &amp; Rocca, W. A. (2014). Clinical epidemiology of Alzheimer’s disease: Assessing sex and gender differences. (2014). </a:t>
            </a:r>
            <a:r>
              <a:rPr lang="tr-TR" sz="1600" i="1" noProof="1"/>
              <a:t>Clinical Epidemiology, 6</a:t>
            </a:r>
            <a:r>
              <a:rPr lang="tr-TR" sz="1600" noProof="1"/>
              <a:t>(1), 37–48.</a:t>
            </a:r>
          </a:p>
          <a:p>
            <a:pPr algn="just">
              <a:spcBef>
                <a:spcPts val="511"/>
              </a:spcBef>
              <a:spcAft>
                <a:spcPts val="1021"/>
              </a:spcAft>
              <a:defRPr/>
            </a:pPr>
            <a:r>
              <a:rPr lang="tr-TR" sz="1600" noProof="1">
                <a:latin typeface="+mn-lt"/>
                <a:ea typeface="宋体" panose="02010600030101010101" pitchFamily="2" charset="-122"/>
              </a:rPr>
              <a:t>[2] </a:t>
            </a:r>
            <a:r>
              <a:rPr lang="tr-TR" sz="1600" noProof="1"/>
              <a:t>Ben, M. A., Taoufik, Y., &amp; Ben, R. A. (2020). MRI images analysis method for early stage Alzheimer’s disease detection. (2020). </a:t>
            </a:r>
            <a:r>
              <a:rPr lang="tr-TR" sz="1600" i="1" noProof="1"/>
              <a:t>International Journal of Computer Science and Network Security, 20</a:t>
            </a:r>
            <a:r>
              <a:rPr lang="tr-TR" sz="1600" noProof="1"/>
              <a:t>(2), 38–45.</a:t>
            </a:r>
          </a:p>
          <a:p>
            <a:pPr algn="just">
              <a:spcBef>
                <a:spcPts val="511"/>
              </a:spcBef>
              <a:spcAft>
                <a:spcPts val="1021"/>
              </a:spcAft>
              <a:defRPr/>
            </a:pPr>
            <a:r>
              <a:rPr lang="tr-TR" sz="1600" noProof="1">
                <a:latin typeface="+mn-lt"/>
                <a:ea typeface="宋体" panose="02010600030101010101" pitchFamily="2" charset="-122"/>
              </a:rPr>
              <a:t>[3] </a:t>
            </a:r>
            <a:r>
              <a:rPr lang="tr-TR" sz="1600" noProof="1"/>
              <a:t>Basaia, S., Agosta, F., Wagner, L., Canu, E., Magnani, G., Santangelo, R., Filippi, M., &amp; the Alzheimer’s Disease Neuroimaging Initiative. (2019). Automated classification of Alzheimer’s disease and mild cognitive impairment using a single MRI and deep neural networks. (2019). </a:t>
            </a:r>
            <a:r>
              <a:rPr lang="tr-TR" sz="1600" i="1" noProof="1"/>
              <a:t>NeuroImage: Clinical, 21</a:t>
            </a:r>
            <a:r>
              <a:rPr lang="tr-TR" sz="1600" noProof="1"/>
              <a:t>, 101645.</a:t>
            </a:r>
            <a:endParaRPr lang="tr-TR" sz="1600" noProof="1">
              <a:latin typeface="+mn-lt"/>
              <a:ea typeface="宋体" panose="02010600030101010101" pitchFamily="2" charset="-122"/>
            </a:endParaRPr>
          </a:p>
        </p:txBody>
      </p:sp>
      <p:sp>
        <p:nvSpPr>
          <p:cNvPr id="3112" name="Rectangle 7548">
            <a:extLst>
              <a:ext uri="{FF2B5EF4-FFF2-40B4-BE49-F238E27FC236}">
                <a16:creationId xmlns:a16="http://schemas.microsoft.com/office/drawing/2014/main" id="{6F2F874C-EDA1-62E0-6284-504C8C17A04B}"/>
              </a:ext>
            </a:extLst>
          </p:cNvPr>
          <p:cNvSpPr>
            <a:spLocks noChangeArrowheads="1"/>
          </p:cNvSpPr>
          <p:nvPr/>
        </p:nvSpPr>
        <p:spPr bwMode="auto">
          <a:xfrm>
            <a:off x="829368" y="3695435"/>
            <a:ext cx="9775819"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tr-TR" sz="9009" noProof="1">
              <a:ea typeface="宋体" panose="02010600030101010101" pitchFamily="2" charset="-122"/>
            </a:endParaRPr>
          </a:p>
        </p:txBody>
      </p:sp>
      <p:sp>
        <p:nvSpPr>
          <p:cNvPr id="3113" name="Rectangle 7549">
            <a:extLst>
              <a:ext uri="{FF2B5EF4-FFF2-40B4-BE49-F238E27FC236}">
                <a16:creationId xmlns:a16="http://schemas.microsoft.com/office/drawing/2014/main" id="{DFA004F9-DF4E-6CCD-1109-2C969634DAC8}"/>
              </a:ext>
            </a:extLst>
          </p:cNvPr>
          <p:cNvSpPr>
            <a:spLocks noChangeArrowheads="1"/>
          </p:cNvSpPr>
          <p:nvPr/>
        </p:nvSpPr>
        <p:spPr bwMode="auto">
          <a:xfrm>
            <a:off x="825556" y="14309949"/>
            <a:ext cx="9775817"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tr-TR" sz="9009" noProof="1">
              <a:ea typeface="宋体" panose="02010600030101010101" pitchFamily="2" charset="-122"/>
            </a:endParaRPr>
          </a:p>
        </p:txBody>
      </p:sp>
      <p:sp>
        <p:nvSpPr>
          <p:cNvPr id="3114" name="Rectangle 7550">
            <a:extLst>
              <a:ext uri="{FF2B5EF4-FFF2-40B4-BE49-F238E27FC236}">
                <a16:creationId xmlns:a16="http://schemas.microsoft.com/office/drawing/2014/main" id="{B100459D-1E12-E444-0305-7DD6B4498267}"/>
              </a:ext>
            </a:extLst>
          </p:cNvPr>
          <p:cNvSpPr>
            <a:spLocks noChangeArrowheads="1"/>
          </p:cNvSpPr>
          <p:nvPr/>
        </p:nvSpPr>
        <p:spPr bwMode="auto">
          <a:xfrm>
            <a:off x="10870257" y="3695436"/>
            <a:ext cx="9720513"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tr-TR" sz="9009" noProof="1">
              <a:ea typeface="宋体" panose="02010600030101010101" pitchFamily="2" charset="-122"/>
            </a:endParaRPr>
          </a:p>
        </p:txBody>
      </p:sp>
      <p:sp>
        <p:nvSpPr>
          <p:cNvPr id="3115" name="Rectangle 7551">
            <a:extLst>
              <a:ext uri="{FF2B5EF4-FFF2-40B4-BE49-F238E27FC236}">
                <a16:creationId xmlns:a16="http://schemas.microsoft.com/office/drawing/2014/main" id="{9E3B701E-FE28-E836-23F5-A89EF0CA31CC}"/>
              </a:ext>
            </a:extLst>
          </p:cNvPr>
          <p:cNvSpPr>
            <a:spLocks noChangeArrowheads="1"/>
          </p:cNvSpPr>
          <p:nvPr/>
        </p:nvSpPr>
        <p:spPr bwMode="auto">
          <a:xfrm>
            <a:off x="10866443" y="14309949"/>
            <a:ext cx="9720513"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tr-TR" sz="9009" noProof="1">
              <a:ea typeface="宋体" panose="02010600030101010101" pitchFamily="2" charset="-122"/>
            </a:endParaRPr>
          </a:p>
        </p:txBody>
      </p:sp>
      <p:sp>
        <p:nvSpPr>
          <p:cNvPr id="3120" name="Text Box 7573">
            <a:extLst>
              <a:ext uri="{FF2B5EF4-FFF2-40B4-BE49-F238E27FC236}">
                <a16:creationId xmlns:a16="http://schemas.microsoft.com/office/drawing/2014/main" id="{AB8041B9-92EB-3B1F-A682-F2926F7301AA}"/>
              </a:ext>
            </a:extLst>
          </p:cNvPr>
          <p:cNvSpPr txBox="1">
            <a:spLocks noChangeArrowheads="1"/>
          </p:cNvSpPr>
          <p:nvPr/>
        </p:nvSpPr>
        <p:spPr bwMode="auto">
          <a:xfrm>
            <a:off x="1074938" y="10097046"/>
            <a:ext cx="9280322" cy="396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sz="2400" b="1" noProof="1">
                <a:ea typeface="宋体" panose="02010600030101010101" pitchFamily="2" charset="-122"/>
              </a:rPr>
              <a:t>I. Introduction</a:t>
            </a:r>
          </a:p>
          <a:p>
            <a:pPr algn="just"/>
            <a:r>
              <a:rPr lang="tr-TR" sz="2000" noProof="1"/>
              <a:t>Alzheimer’s disease (AD) is a progressive neurodegenerative disorder responsible for 60–70 % of the 55 million global dementia cases, predominantly affecting individuals over 65 and exhibiting higher prevalence in women[1]. Early diagnosis is essential to mitigate cognitive decline and preserve patient quality of life, leveraging clinical assessments, biomarkers, and neuroimaging techniques alongside emerging artificial intelligence–based solutions[2]. In this study, we employ advanced preprocessing (FastSurfer segmentation and skull stripping) on T1‑weighted 3D MRI scans from the ADNI cohort, followed by deep learning–driven classification using convolutional neural networks, transfer learning, and ensemble strategies[3]. Our approach aims to enhance diagnostic accuracy and accessibility in resource‑constrained settings by integrating state‑of‑the‑art image analysis with robust machine learning methodologies.</a:t>
            </a:r>
            <a:endParaRPr lang="tr-TR" sz="2000" noProof="1">
              <a:ea typeface="宋体" panose="02010600030101010101" pitchFamily="2" charset="-122"/>
            </a:endParaRPr>
          </a:p>
        </p:txBody>
      </p:sp>
      <p:pic>
        <p:nvPicPr>
          <p:cNvPr id="23" name="Resim 10">
            <a:extLst>
              <a:ext uri="{FF2B5EF4-FFF2-40B4-BE49-F238E27FC236}">
                <a16:creationId xmlns:a16="http://schemas.microsoft.com/office/drawing/2014/main" id="{AE91F7B1-43F3-5481-3550-76C4711B38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7161" y="867826"/>
            <a:ext cx="2442539" cy="2440381"/>
          </a:xfrm>
          <a:prstGeom prst="rect">
            <a:avLst/>
          </a:prstGeom>
        </p:spPr>
      </p:pic>
      <p:grpSp>
        <p:nvGrpSpPr>
          <p:cNvPr id="6" name="Group 5">
            <a:extLst>
              <a:ext uri="{FF2B5EF4-FFF2-40B4-BE49-F238E27FC236}">
                <a16:creationId xmlns:a16="http://schemas.microsoft.com/office/drawing/2014/main" id="{06F0BED1-C6AE-A925-E4C8-211B944575D6}"/>
              </a:ext>
            </a:extLst>
          </p:cNvPr>
          <p:cNvGrpSpPr/>
          <p:nvPr/>
        </p:nvGrpSpPr>
        <p:grpSpPr>
          <a:xfrm>
            <a:off x="0" y="-29606"/>
            <a:ext cx="21439261" cy="1274669"/>
            <a:chOff x="0" y="-29606"/>
            <a:chExt cx="21439261" cy="1274669"/>
          </a:xfrm>
        </p:grpSpPr>
        <p:grpSp>
          <p:nvGrpSpPr>
            <p:cNvPr id="2" name="Group 1">
              <a:extLst>
                <a:ext uri="{FF2B5EF4-FFF2-40B4-BE49-F238E27FC236}">
                  <a16:creationId xmlns:a16="http://schemas.microsoft.com/office/drawing/2014/main" id="{465F61C3-2094-D488-3792-C1791886CC45}"/>
                </a:ext>
              </a:extLst>
            </p:cNvPr>
            <p:cNvGrpSpPr/>
            <p:nvPr/>
          </p:nvGrpSpPr>
          <p:grpSpPr>
            <a:xfrm>
              <a:off x="0" y="414066"/>
              <a:ext cx="21439261" cy="830997"/>
              <a:chOff x="0" y="29080945"/>
              <a:chExt cx="21439261" cy="830997"/>
            </a:xfrm>
          </p:grpSpPr>
          <p:sp>
            <p:nvSpPr>
              <p:cNvPr id="24" name="Dikdörtgen 23">
                <a:extLst>
                  <a:ext uri="{FF2B5EF4-FFF2-40B4-BE49-F238E27FC236}">
                    <a16:creationId xmlns:a16="http://schemas.microsoft.com/office/drawing/2014/main" id="{60EE57D7-E534-A863-86A4-FDFF7A93D09A}"/>
                  </a:ext>
                </a:extLst>
              </p:cNvPr>
              <p:cNvSpPr/>
              <p:nvPr/>
            </p:nvSpPr>
            <p:spPr>
              <a:xfrm>
                <a:off x="7300349" y="29080945"/>
                <a:ext cx="6849953" cy="830997"/>
              </a:xfrm>
              <a:prstGeom prst="rect">
                <a:avLst/>
              </a:prstGeom>
              <a:noFill/>
            </p:spPr>
            <p:txBody>
              <a:bodyPr wrap="none">
                <a:spAutoFit/>
              </a:bodyPr>
              <a:lstStyle/>
              <a:p>
                <a:pPr algn="ctr"/>
                <a:r>
                  <a:rPr lang="tr-TR" sz="2400" noProof="1">
                    <a:solidFill>
                      <a:srgbClr val="00205C"/>
                    </a:solidFill>
                    <a:cs typeface="Times New Roman" panose="02020603050405020304" pitchFamily="18" charset="0"/>
                  </a:rPr>
                  <a:t>FACULTY OF ELECTRICAL AND ELECTRONICS</a:t>
                </a:r>
              </a:p>
              <a:p>
                <a:pPr algn="ctr"/>
                <a:r>
                  <a:rPr lang="tr-TR" sz="2400" noProof="1">
                    <a:solidFill>
                      <a:srgbClr val="00205C"/>
                    </a:solidFill>
                    <a:cs typeface="Times New Roman" panose="02020603050405020304" pitchFamily="18" charset="0"/>
                  </a:rPr>
                  <a:t>DEPARTMENT OF COMPUTER ENGINEERING</a:t>
                </a:r>
              </a:p>
            </p:txBody>
          </p:sp>
          <p:cxnSp>
            <p:nvCxnSpPr>
              <p:cNvPr id="25" name="Düz Bağlayıcı 22">
                <a:extLst>
                  <a:ext uri="{FF2B5EF4-FFF2-40B4-BE49-F238E27FC236}">
                    <a16:creationId xmlns:a16="http://schemas.microsoft.com/office/drawing/2014/main" id="{699B6754-1F2A-9CF5-C0FA-A8B61FFE52C7}"/>
                  </a:ext>
                </a:extLst>
              </p:cNvPr>
              <p:cNvCxnSpPr>
                <a:cxnSpLocks/>
              </p:cNvCxnSpPr>
              <p:nvPr/>
            </p:nvCxnSpPr>
            <p:spPr>
              <a:xfrm>
                <a:off x="0" y="29102153"/>
                <a:ext cx="21439261" cy="0"/>
              </a:xfrm>
              <a:prstGeom prst="line">
                <a:avLst/>
              </a:prstGeom>
              <a:ln w="44450" cmpd="sng">
                <a:solidFill>
                  <a:srgbClr val="A9936E"/>
                </a:solidFill>
              </a:ln>
            </p:spPr>
            <p:style>
              <a:lnRef idx="1">
                <a:schemeClr val="accent2"/>
              </a:lnRef>
              <a:fillRef idx="0">
                <a:schemeClr val="accent2"/>
              </a:fillRef>
              <a:effectRef idx="0">
                <a:schemeClr val="accent2"/>
              </a:effectRef>
              <a:fontRef idx="minor">
                <a:schemeClr val="tx1"/>
              </a:fontRef>
            </p:style>
          </p:cxnSp>
        </p:grpSp>
        <p:sp>
          <p:nvSpPr>
            <p:cNvPr id="5" name="Dikdörtgen 23">
              <a:extLst>
                <a:ext uri="{FF2B5EF4-FFF2-40B4-BE49-F238E27FC236}">
                  <a16:creationId xmlns:a16="http://schemas.microsoft.com/office/drawing/2014/main" id="{D7E0954F-0B86-376B-4489-AD61314C79A7}"/>
                </a:ext>
              </a:extLst>
            </p:cNvPr>
            <p:cNvSpPr/>
            <p:nvPr/>
          </p:nvSpPr>
          <p:spPr>
            <a:xfrm>
              <a:off x="8240166" y="-29606"/>
              <a:ext cx="4939814" cy="461665"/>
            </a:xfrm>
            <a:prstGeom prst="rect">
              <a:avLst/>
            </a:prstGeom>
            <a:noFill/>
          </p:spPr>
          <p:txBody>
            <a:bodyPr wrap="none">
              <a:spAutoFit/>
            </a:bodyPr>
            <a:lstStyle/>
            <a:p>
              <a:pPr algn="ctr"/>
              <a:r>
                <a:rPr lang="tr-TR" sz="2400" noProof="1">
                  <a:solidFill>
                    <a:srgbClr val="00205C"/>
                  </a:solidFill>
                  <a:cs typeface="Times New Roman" panose="02020603050405020304" pitchFamily="18" charset="0"/>
                </a:rPr>
                <a:t>YILDIZ TECHNICAL UNIVERSITY</a:t>
              </a:r>
            </a:p>
          </p:txBody>
        </p:sp>
      </p:grpSp>
      <p:sp>
        <p:nvSpPr>
          <p:cNvPr id="16" name="Text Box 485">
            <a:extLst>
              <a:ext uri="{FF2B5EF4-FFF2-40B4-BE49-F238E27FC236}">
                <a16:creationId xmlns:a16="http://schemas.microsoft.com/office/drawing/2014/main" id="{00A02AB2-E00D-B064-84D8-71D1A17576E9}"/>
              </a:ext>
            </a:extLst>
          </p:cNvPr>
          <p:cNvSpPr txBox="1">
            <a:spLocks noChangeArrowheads="1"/>
          </p:cNvSpPr>
          <p:nvPr/>
        </p:nvSpPr>
        <p:spPr bwMode="auto">
          <a:xfrm>
            <a:off x="11066589" y="18541757"/>
            <a:ext cx="9366052" cy="3464488"/>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marL="342900" indent="-342900" algn="just">
              <a:spcBef>
                <a:spcPts val="480"/>
              </a:spcBef>
              <a:spcAft>
                <a:spcPts val="1081"/>
              </a:spcAft>
              <a:buFont typeface="Arial" panose="020B0604020202020204" pitchFamily="34" charset="0"/>
              <a:buChar char="•"/>
              <a:defRPr/>
            </a:pPr>
            <a:r>
              <a:rPr lang="tr-TR" sz="2000" b="1" noProof="1"/>
              <a:t>Significance:</a:t>
            </a:r>
            <a:r>
              <a:rPr lang="tr-TR" sz="2000" noProof="1"/>
              <a:t> DenseNet‑121 achieved 84.1 % precision and 71.5 % accuracy on preprocessed ADNI MRI data, demonstrating that careful segmentation and QC markedly improve early AD detection.</a:t>
            </a:r>
          </a:p>
          <a:p>
            <a:pPr marL="342900" indent="-342900" algn="just">
              <a:spcBef>
                <a:spcPts val="480"/>
              </a:spcBef>
              <a:spcAft>
                <a:spcPts val="1081"/>
              </a:spcAft>
              <a:buFont typeface="Arial" panose="020B0604020202020204" pitchFamily="34" charset="0"/>
              <a:buChar char="•"/>
              <a:defRPr/>
            </a:pPr>
            <a:r>
              <a:rPr lang="tr-TR" sz="2000" b="1" noProof="1"/>
              <a:t>Practical Use:</a:t>
            </a:r>
            <a:r>
              <a:rPr lang="tr-TR" sz="2000" noProof="1"/>
              <a:t> Models can be integrated into routine MRI workflows for rapid screening and deployed on modest hardware via feature‑extractor fine‑tuning.</a:t>
            </a:r>
          </a:p>
          <a:p>
            <a:pPr marL="342900" indent="-342900" algn="just">
              <a:spcBef>
                <a:spcPts val="480"/>
              </a:spcBef>
              <a:spcAft>
                <a:spcPts val="1081"/>
              </a:spcAft>
              <a:buFont typeface="Arial" panose="020B0604020202020204" pitchFamily="34" charset="0"/>
              <a:buChar char="•"/>
              <a:defRPr/>
            </a:pPr>
            <a:r>
              <a:rPr lang="tr-TR" sz="2000" b="1" noProof="1"/>
              <a:t>Limitations:</a:t>
            </a:r>
            <a:r>
              <a:rPr lang="tr-TR" sz="2000" noProof="1"/>
              <a:t> ADNI’s research cohort may not mirror all clinical populations, and single‑modality MRI excludes complementary PET/DTI biomarkers.</a:t>
            </a:r>
          </a:p>
          <a:p>
            <a:pPr marL="342900" indent="-342900" algn="just">
              <a:spcBef>
                <a:spcPts val="480"/>
              </a:spcBef>
              <a:spcAft>
                <a:spcPts val="1081"/>
              </a:spcAft>
              <a:buFont typeface="Arial" panose="020B0604020202020204" pitchFamily="34" charset="0"/>
              <a:buChar char="•"/>
              <a:defRPr/>
            </a:pPr>
            <a:r>
              <a:rPr lang="tr-TR" sz="2000" b="1" noProof="1"/>
              <a:t>Future Directions:</a:t>
            </a:r>
            <a:r>
              <a:rPr lang="tr-TR" sz="2000" noProof="1"/>
              <a:t> Fuse multimodal data, validate on external hospital datasets, automate quality control, and enhance model explainability for clinical adoption.</a:t>
            </a:r>
            <a:endParaRPr lang="tr-TR" sz="2000" noProof="1">
              <a:ea typeface="宋体" panose="02010600030101010101" pitchFamily="2" charset="-122"/>
            </a:endParaRPr>
          </a:p>
        </p:txBody>
      </p:sp>
      <p:pic>
        <p:nvPicPr>
          <p:cNvPr id="20" name="Picture 19" descr="A screenshot of a computer&#10;&#10;AI-generated content may be incorrect.">
            <a:extLst>
              <a:ext uri="{FF2B5EF4-FFF2-40B4-BE49-F238E27FC236}">
                <a16:creationId xmlns:a16="http://schemas.microsoft.com/office/drawing/2014/main" id="{9865F14B-6094-1D22-EEB7-5BB285CDA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9938" y="3703945"/>
            <a:ext cx="7787489" cy="5081814"/>
          </a:xfrm>
          <a:prstGeom prst="rect">
            <a:avLst/>
          </a:prstGeom>
        </p:spPr>
      </p:pic>
      <p:sp>
        <p:nvSpPr>
          <p:cNvPr id="7" name="Rectangle 7563">
            <a:extLst>
              <a:ext uri="{FF2B5EF4-FFF2-40B4-BE49-F238E27FC236}">
                <a16:creationId xmlns:a16="http://schemas.microsoft.com/office/drawing/2014/main" id="{35E8EEDD-452B-9A29-6331-577E7EC4E9E9}"/>
              </a:ext>
            </a:extLst>
          </p:cNvPr>
          <p:cNvSpPr>
            <a:spLocks noChangeArrowheads="1"/>
          </p:cNvSpPr>
          <p:nvPr/>
        </p:nvSpPr>
        <p:spPr bwMode="auto">
          <a:xfrm>
            <a:off x="13361588" y="8789626"/>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000" noProof="1">
                <a:ea typeface="宋体" panose="02010600030101010101" pitchFamily="2" charset="-122"/>
              </a:rPr>
              <a:t>Figure 3. FastSurfer architecture</a:t>
            </a:r>
          </a:p>
        </p:txBody>
      </p:sp>
      <p:sp>
        <p:nvSpPr>
          <p:cNvPr id="10" name="Circle: Hollow 9">
            <a:extLst>
              <a:ext uri="{FF2B5EF4-FFF2-40B4-BE49-F238E27FC236}">
                <a16:creationId xmlns:a16="http://schemas.microsoft.com/office/drawing/2014/main" id="{382BA3C8-FC99-6C0E-B795-8DAEFC36CC17}"/>
              </a:ext>
            </a:extLst>
          </p:cNvPr>
          <p:cNvSpPr/>
          <p:nvPr/>
        </p:nvSpPr>
        <p:spPr bwMode="auto">
          <a:xfrm>
            <a:off x="988989" y="22786041"/>
            <a:ext cx="216024" cy="216024"/>
          </a:xfrm>
          <a:prstGeom prst="don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50875" rtl="0" eaLnBrk="0" fontAlgn="base" latinLnBrk="0" hangingPunct="0">
              <a:lnSpc>
                <a:spcPct val="100000"/>
              </a:lnSpc>
              <a:spcBef>
                <a:spcPct val="0"/>
              </a:spcBef>
              <a:spcAft>
                <a:spcPct val="0"/>
              </a:spcAft>
              <a:buClrTx/>
              <a:buSzTx/>
              <a:buFontTx/>
              <a:buNone/>
              <a:tabLst/>
            </a:pPr>
            <a:endParaRPr kumimoji="0" lang="tr-TR" sz="7500" b="0" i="0" u="none" strike="noStrike" cap="none" normalizeH="0" baseline="0" noProof="1">
              <a:ln>
                <a:noFill/>
              </a:ln>
              <a:solidFill>
                <a:schemeClr val="tx1"/>
              </a:solidFill>
              <a:effectLst/>
              <a:latin typeface="Times New Roman" pitchFamily="18" charset="0"/>
            </a:endParaRPr>
          </a:p>
        </p:txBody>
      </p:sp>
      <p:sp>
        <p:nvSpPr>
          <p:cNvPr id="12" name="Circle: Hollow 11">
            <a:extLst>
              <a:ext uri="{FF2B5EF4-FFF2-40B4-BE49-F238E27FC236}">
                <a16:creationId xmlns:a16="http://schemas.microsoft.com/office/drawing/2014/main" id="{A53B0E55-442E-C79F-E958-E7922B669570}"/>
              </a:ext>
            </a:extLst>
          </p:cNvPr>
          <p:cNvSpPr/>
          <p:nvPr/>
        </p:nvSpPr>
        <p:spPr bwMode="auto">
          <a:xfrm>
            <a:off x="988989" y="21258286"/>
            <a:ext cx="216024" cy="216024"/>
          </a:xfrm>
          <a:prstGeom prst="don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50875" rtl="0" eaLnBrk="0" fontAlgn="base" latinLnBrk="0" hangingPunct="0">
              <a:lnSpc>
                <a:spcPct val="100000"/>
              </a:lnSpc>
              <a:spcBef>
                <a:spcPct val="0"/>
              </a:spcBef>
              <a:spcAft>
                <a:spcPct val="0"/>
              </a:spcAft>
              <a:buClrTx/>
              <a:buSzTx/>
              <a:buFontTx/>
              <a:buNone/>
              <a:tabLst/>
            </a:pPr>
            <a:endParaRPr kumimoji="0" lang="tr-TR" sz="7500" b="0" i="0" u="none" strike="noStrike" cap="none" normalizeH="0" baseline="0" noProof="1">
              <a:ln>
                <a:noFill/>
              </a:ln>
              <a:solidFill>
                <a:schemeClr val="tx1"/>
              </a:solidFill>
              <a:effectLst/>
              <a:latin typeface="Times New Roman" pitchFamily="18" charset="0"/>
            </a:endParaRPr>
          </a:p>
        </p:txBody>
      </p:sp>
      <p:sp>
        <p:nvSpPr>
          <p:cNvPr id="13" name="Circle: Hollow 12">
            <a:extLst>
              <a:ext uri="{FF2B5EF4-FFF2-40B4-BE49-F238E27FC236}">
                <a16:creationId xmlns:a16="http://schemas.microsoft.com/office/drawing/2014/main" id="{85FA2F5F-0A7B-EFFF-8416-2C6B086DC116}"/>
              </a:ext>
            </a:extLst>
          </p:cNvPr>
          <p:cNvSpPr/>
          <p:nvPr/>
        </p:nvSpPr>
        <p:spPr bwMode="auto">
          <a:xfrm>
            <a:off x="988989" y="23761359"/>
            <a:ext cx="216024" cy="216024"/>
          </a:xfrm>
          <a:prstGeom prst="don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50875" rtl="0" eaLnBrk="0" fontAlgn="base" latinLnBrk="0" hangingPunct="0">
              <a:lnSpc>
                <a:spcPct val="100000"/>
              </a:lnSpc>
              <a:spcBef>
                <a:spcPct val="0"/>
              </a:spcBef>
              <a:spcAft>
                <a:spcPct val="0"/>
              </a:spcAft>
              <a:buClrTx/>
              <a:buSzTx/>
              <a:buFontTx/>
              <a:buNone/>
              <a:tabLst/>
            </a:pPr>
            <a:endParaRPr kumimoji="0" lang="tr-TR" sz="7500" b="0" i="0" u="none" strike="noStrike" cap="none" normalizeH="0" baseline="0" noProof="1">
              <a:ln>
                <a:noFill/>
              </a:ln>
              <a:solidFill>
                <a:schemeClr val="tx1"/>
              </a:solidFill>
              <a:effectLst/>
              <a:latin typeface="Times New Roman" pitchFamily="18" charset="0"/>
            </a:endParaRPr>
          </a:p>
        </p:txBody>
      </p:sp>
      <p:sp>
        <p:nvSpPr>
          <p:cNvPr id="14" name="Circle: Hollow 13">
            <a:extLst>
              <a:ext uri="{FF2B5EF4-FFF2-40B4-BE49-F238E27FC236}">
                <a16:creationId xmlns:a16="http://schemas.microsoft.com/office/drawing/2014/main" id="{BF1CD5DD-807A-7FAA-7D70-3CE5A924C4B9}"/>
              </a:ext>
            </a:extLst>
          </p:cNvPr>
          <p:cNvSpPr/>
          <p:nvPr/>
        </p:nvSpPr>
        <p:spPr bwMode="auto">
          <a:xfrm>
            <a:off x="988989" y="25218726"/>
            <a:ext cx="216024" cy="216024"/>
          </a:xfrm>
          <a:prstGeom prst="don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50875" rtl="0" eaLnBrk="0" fontAlgn="base" latinLnBrk="0" hangingPunct="0">
              <a:lnSpc>
                <a:spcPct val="100000"/>
              </a:lnSpc>
              <a:spcBef>
                <a:spcPct val="0"/>
              </a:spcBef>
              <a:spcAft>
                <a:spcPct val="0"/>
              </a:spcAft>
              <a:buClrTx/>
              <a:buSzTx/>
              <a:buFontTx/>
              <a:buNone/>
              <a:tabLst/>
            </a:pPr>
            <a:endParaRPr kumimoji="0" lang="tr-TR" sz="7500" b="0" i="0" u="none" strike="noStrike" cap="none" normalizeH="0" baseline="0" noProof="1">
              <a:ln>
                <a:noFill/>
              </a:ln>
              <a:solidFill>
                <a:schemeClr val="tx1"/>
              </a:solidFill>
              <a:effectLst/>
              <a:latin typeface="Times New Roman" pitchFamily="18" charset="0"/>
            </a:endParaRPr>
          </a:p>
        </p:txBody>
      </p:sp>
      <p:pic>
        <p:nvPicPr>
          <p:cNvPr id="28" name="Picture 27" descr="A graph of different colored bars&#10;&#10;AI-generated content may be incorrect.">
            <a:extLst>
              <a:ext uri="{FF2B5EF4-FFF2-40B4-BE49-F238E27FC236}">
                <a16:creationId xmlns:a16="http://schemas.microsoft.com/office/drawing/2014/main" id="{51EDA322-C67F-6793-F50B-007356EE7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7261" y="10548155"/>
            <a:ext cx="8248385" cy="3535023"/>
          </a:xfrm>
          <a:prstGeom prst="rect">
            <a:avLst/>
          </a:prstGeom>
        </p:spPr>
      </p:pic>
      <p:sp>
        <p:nvSpPr>
          <p:cNvPr id="30" name="Rectangle 7563">
            <a:extLst>
              <a:ext uri="{FF2B5EF4-FFF2-40B4-BE49-F238E27FC236}">
                <a16:creationId xmlns:a16="http://schemas.microsoft.com/office/drawing/2014/main" id="{15460BDE-88C7-7755-BF47-43839CE6BE37}"/>
              </a:ext>
            </a:extLst>
          </p:cNvPr>
          <p:cNvSpPr>
            <a:spLocks noChangeArrowheads="1"/>
          </p:cNvSpPr>
          <p:nvPr/>
        </p:nvSpPr>
        <p:spPr bwMode="auto">
          <a:xfrm>
            <a:off x="11828189" y="10043865"/>
            <a:ext cx="7499083" cy="53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000" noProof="1">
                <a:ea typeface="宋体" panose="02010600030101010101" pitchFamily="2" charset="-122"/>
              </a:rPr>
              <a:t>Table 1. DenseNet and Inception performance analysis</a:t>
            </a:r>
          </a:p>
        </p:txBody>
      </p:sp>
      <p:pic>
        <p:nvPicPr>
          <p:cNvPr id="32" name="Picture 31">
            <a:extLst>
              <a:ext uri="{FF2B5EF4-FFF2-40B4-BE49-F238E27FC236}">
                <a16:creationId xmlns:a16="http://schemas.microsoft.com/office/drawing/2014/main" id="{EEE009BC-E76E-EB99-B00D-1C8A2031CCF8}"/>
              </a:ext>
            </a:extLst>
          </p:cNvPr>
          <p:cNvPicPr>
            <a:picLocks noChangeAspect="1"/>
          </p:cNvPicPr>
          <p:nvPr/>
        </p:nvPicPr>
        <p:blipFill>
          <a:blip r:embed="rId5"/>
          <a:stretch>
            <a:fillRect/>
          </a:stretch>
        </p:blipFill>
        <p:spPr>
          <a:xfrm>
            <a:off x="1516630" y="26153715"/>
            <a:ext cx="8382070" cy="2857635"/>
          </a:xfrm>
          <a:prstGeom prst="rect">
            <a:avLst/>
          </a:prstGeom>
        </p:spPr>
      </p:pic>
      <p:sp>
        <p:nvSpPr>
          <p:cNvPr id="33" name="Rectangle 7563">
            <a:extLst>
              <a:ext uri="{FF2B5EF4-FFF2-40B4-BE49-F238E27FC236}">
                <a16:creationId xmlns:a16="http://schemas.microsoft.com/office/drawing/2014/main" id="{B20C8DBA-E8C6-90BB-ABCA-2910C03A1A60}"/>
              </a:ext>
            </a:extLst>
          </p:cNvPr>
          <p:cNvSpPr>
            <a:spLocks noChangeArrowheads="1"/>
          </p:cNvSpPr>
          <p:nvPr/>
        </p:nvSpPr>
        <p:spPr bwMode="auto">
          <a:xfrm>
            <a:off x="3395572" y="29101578"/>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000" noProof="1">
                <a:ea typeface="宋体" panose="02010600030101010101" pitchFamily="2" charset="-122"/>
              </a:rPr>
              <a:t>Figure 2. System design/architecture</a:t>
            </a:r>
          </a:p>
        </p:txBody>
      </p:sp>
      <p:pic>
        <p:nvPicPr>
          <p:cNvPr id="35" name="Picture 34" descr="A comparison of a brain and neuron&#10;&#10;AI-generated content may be incorrect.">
            <a:extLst>
              <a:ext uri="{FF2B5EF4-FFF2-40B4-BE49-F238E27FC236}">
                <a16:creationId xmlns:a16="http://schemas.microsoft.com/office/drawing/2014/main" id="{59856C46-E098-CA92-5561-93C951F7E7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1645" y="14343813"/>
            <a:ext cx="8393997" cy="5659812"/>
          </a:xfrm>
          <a:prstGeom prst="rect">
            <a:avLst/>
          </a:prstGeom>
        </p:spPr>
      </p:pic>
      <p:pic>
        <p:nvPicPr>
          <p:cNvPr id="37" name="Picture 36" descr="A screenshot of a graph&#10;&#10;AI-generated content may be incorrect.">
            <a:extLst>
              <a:ext uri="{FF2B5EF4-FFF2-40B4-BE49-F238E27FC236}">
                <a16:creationId xmlns:a16="http://schemas.microsoft.com/office/drawing/2014/main" id="{60A89B94-5E59-73BF-F761-9B15701B68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74040" y="14967625"/>
            <a:ext cx="8799456" cy="3113165"/>
          </a:xfrm>
          <a:prstGeom prst="rect">
            <a:avLst/>
          </a:prstGeom>
        </p:spPr>
      </p:pic>
      <p:sp>
        <p:nvSpPr>
          <p:cNvPr id="38" name="Rectangle 7563">
            <a:extLst>
              <a:ext uri="{FF2B5EF4-FFF2-40B4-BE49-F238E27FC236}">
                <a16:creationId xmlns:a16="http://schemas.microsoft.com/office/drawing/2014/main" id="{146894FD-BD27-D101-7B8C-BA7DCF613990}"/>
              </a:ext>
            </a:extLst>
          </p:cNvPr>
          <p:cNvSpPr>
            <a:spLocks noChangeArrowheads="1"/>
          </p:cNvSpPr>
          <p:nvPr/>
        </p:nvSpPr>
        <p:spPr bwMode="auto">
          <a:xfrm>
            <a:off x="11931911" y="14373455"/>
            <a:ext cx="7499083" cy="53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000" noProof="1">
                <a:ea typeface="宋体" panose="02010600030101010101" pitchFamily="2" charset="-122"/>
              </a:rPr>
              <a:t>Table 2. Models performance analysis on machine learning algorithms</a:t>
            </a:r>
          </a:p>
        </p:txBody>
      </p:sp>
      <p:sp>
        <p:nvSpPr>
          <p:cNvPr id="39" name="Rectangle 7563">
            <a:extLst>
              <a:ext uri="{FF2B5EF4-FFF2-40B4-BE49-F238E27FC236}">
                <a16:creationId xmlns:a16="http://schemas.microsoft.com/office/drawing/2014/main" id="{EC3EA713-DA1B-7896-1AA7-ADA5635C6BCB}"/>
              </a:ext>
            </a:extLst>
          </p:cNvPr>
          <p:cNvSpPr>
            <a:spLocks noChangeArrowheads="1"/>
          </p:cNvSpPr>
          <p:nvPr/>
        </p:nvSpPr>
        <p:spPr bwMode="auto">
          <a:xfrm>
            <a:off x="3094693" y="19986305"/>
            <a:ext cx="5240812" cy="50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sz="2000" noProof="1">
                <a:ea typeface="宋体" panose="02010600030101010101" pitchFamily="2" charset="-122"/>
              </a:rPr>
              <a:t>Figure 1. Healthy and Alzheimer human brain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4530</TotalTime>
  <Words>961</Words>
  <Application>Microsoft Office PowerPoint</Application>
  <PresentationFormat>Özel</PresentationFormat>
  <Paragraphs>39</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宋体</vt:lpstr>
      <vt:lpstr>Arial</vt:lpstr>
      <vt:lpstr>Times New Roman</vt:lpstr>
      <vt:lpstr>Default Design</vt:lpstr>
      <vt:lpstr>DEEP LEARNING-BASED MRI IMAGING ANALYSIS FOR ALZHEIMER’S DISEASE DETECTION</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ASEMD13</dc:creator>
  <cp:lastModifiedBy>Ahmet ELBİR</cp:lastModifiedBy>
  <cp:revision>259</cp:revision>
  <cp:lastPrinted>2000-05-22T15:29:58Z</cp:lastPrinted>
  <dcterms:created xsi:type="dcterms:W3CDTF">2000-03-21T10:33:07Z</dcterms:created>
  <dcterms:modified xsi:type="dcterms:W3CDTF">2025-06-17T10:28:14Z</dcterms:modified>
</cp:coreProperties>
</file>