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44" r:id="rId2"/>
    <p:sldId id="345" r:id="rId3"/>
    <p:sldId id="346" r:id="rId4"/>
    <p:sldId id="326" r:id="rId5"/>
    <p:sldId id="352" r:id="rId6"/>
    <p:sldId id="327" r:id="rId7"/>
    <p:sldId id="328" r:id="rId8"/>
    <p:sldId id="347" r:id="rId9"/>
    <p:sldId id="329" r:id="rId10"/>
    <p:sldId id="330" r:id="rId11"/>
    <p:sldId id="351" r:id="rId12"/>
    <p:sldId id="348" r:id="rId13"/>
    <p:sldId id="332" r:id="rId14"/>
    <p:sldId id="333" r:id="rId15"/>
    <p:sldId id="334" r:id="rId16"/>
    <p:sldId id="335" r:id="rId17"/>
    <p:sldId id="349" r:id="rId18"/>
    <p:sldId id="336" r:id="rId19"/>
    <p:sldId id="338" r:id="rId20"/>
    <p:sldId id="339" r:id="rId21"/>
    <p:sldId id="340" r:id="rId22"/>
    <p:sldId id="350" r:id="rId23"/>
    <p:sldId id="34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3" pos="118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000"/>
    <a:srgbClr val="282737"/>
    <a:srgbClr val="4D844A"/>
    <a:srgbClr val="9A0000"/>
    <a:srgbClr val="BDBDBD"/>
    <a:srgbClr val="C4AF99"/>
    <a:srgbClr val="222222"/>
    <a:srgbClr val="2B31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>
      <p:cViewPr>
        <p:scale>
          <a:sx n="100" d="100"/>
          <a:sy n="100" d="100"/>
        </p:scale>
        <p:origin x="-942" y="-402"/>
      </p:cViewPr>
      <p:guideLst>
        <p:guide orient="horz" pos="2160"/>
        <p:guide pos="3840"/>
        <p:guide pos="3205"/>
        <p:guide pos="11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96B3-64D9-4A8F-8A05-F01D3CB199B8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650A-3B22-4C48-85CF-E0840227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51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32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3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koppt.cn/index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27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8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72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17435" y="320118"/>
            <a:ext cx="6373241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单击此处添加幻灯片标题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5305" y="325101"/>
            <a:ext cx="574808" cy="574808"/>
            <a:chOff x="5369567" y="695153"/>
            <a:chExt cx="1452867" cy="1452867"/>
          </a:xfrm>
        </p:grpSpPr>
        <p:sp>
          <p:nvSpPr>
            <p:cNvPr id="4" name="椭圆 3"/>
            <p:cNvSpPr/>
            <p:nvPr/>
          </p:nvSpPr>
          <p:spPr>
            <a:xfrm>
              <a:off x="5369567" y="695153"/>
              <a:ext cx="1452867" cy="1452867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/>
                  </a:gs>
                  <a:gs pos="49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grpSp>
          <p:nvGrpSpPr>
            <p:cNvPr id="5" name="Group 20"/>
            <p:cNvGrpSpPr>
              <a:grpSpLocks noChangeAspect="1"/>
            </p:cNvGrpSpPr>
            <p:nvPr/>
          </p:nvGrpSpPr>
          <p:grpSpPr>
            <a:xfrm>
              <a:off x="5671471" y="996331"/>
              <a:ext cx="849058" cy="850510"/>
              <a:chOff x="7287419" y="3505994"/>
              <a:chExt cx="464344" cy="465138"/>
            </a:xfrm>
            <a:gradFill>
              <a:gsLst>
                <a:gs pos="0">
                  <a:schemeClr val="accent1"/>
                </a:gs>
                <a:gs pos="49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p:grpSpPr>
          <p:sp>
            <p:nvSpPr>
              <p:cNvPr id="6" name="AutoShape 37"/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7" name="AutoShape 38"/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9" name="AutoShape 39"/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0" name="AutoShape 40"/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1" name="AutoShape 41"/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2" name="AutoShape 42"/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475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87">
          <p15:clr>
            <a:srgbClr val="FBAE40"/>
          </p15:clr>
        </p15:guide>
        <p15:guide id="2" pos="347">
          <p15:clr>
            <a:srgbClr val="FBAE40"/>
          </p15:clr>
        </p15:guide>
        <p15:guide id="3" pos="7333">
          <p15:clr>
            <a:srgbClr val="FBAE40"/>
          </p15:clr>
        </p15:guide>
        <p15:guide id="4" orient="horz" pos="39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4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4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 userDrawn="1"/>
        </p:nvSpPr>
        <p:spPr>
          <a:xfrm>
            <a:off x="1802581" y="3090863"/>
            <a:ext cx="8231238" cy="128587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FF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>
              <a:solidFill>
                <a:schemeClr val="bg2"/>
              </a:solidFill>
            </a:endParaRPr>
          </a:p>
        </p:txBody>
      </p:sp>
      <p:sp>
        <p:nvSpPr>
          <p:cNvPr id="16" name="圆角矩形 15"/>
          <p:cNvSpPr/>
          <p:nvPr userDrawn="1"/>
        </p:nvSpPr>
        <p:spPr>
          <a:xfrm>
            <a:off x="8428523" y="3090863"/>
            <a:ext cx="1605296" cy="12858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671966" y="3349080"/>
            <a:ext cx="4887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WWW.KOPPT.CN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8" name="组合 17"/>
          <p:cNvGrpSpPr>
            <a:grpSpLocks noChangeAspect="1"/>
          </p:cNvGrpSpPr>
          <p:nvPr userDrawn="1"/>
        </p:nvGrpSpPr>
        <p:grpSpPr>
          <a:xfrm>
            <a:off x="8779856" y="3282485"/>
            <a:ext cx="902629" cy="902629"/>
            <a:chOff x="5207806" y="4161042"/>
            <a:chExt cx="499165" cy="499165"/>
          </a:xfrm>
          <a:solidFill>
            <a:schemeClr val="accent1"/>
          </a:solidFill>
        </p:grpSpPr>
        <p:sp>
          <p:nvSpPr>
            <p:cNvPr id="19" name="Freeform 228"/>
            <p:cNvSpPr>
              <a:spLocks noEditPoints="1"/>
            </p:cNvSpPr>
            <p:nvPr/>
          </p:nvSpPr>
          <p:spPr bwMode="auto">
            <a:xfrm>
              <a:off x="5207806" y="4161042"/>
              <a:ext cx="499165" cy="499165"/>
            </a:xfrm>
            <a:custGeom>
              <a:avLst/>
              <a:gdLst>
                <a:gd name="T0" fmla="*/ 225 w 236"/>
                <a:gd name="T1" fmla="*/ 204 h 236"/>
                <a:gd name="T2" fmla="*/ 173 w 236"/>
                <a:gd name="T3" fmla="*/ 151 h 236"/>
                <a:gd name="T4" fmla="*/ 191 w 236"/>
                <a:gd name="T5" fmla="*/ 95 h 236"/>
                <a:gd name="T6" fmla="*/ 96 w 236"/>
                <a:gd name="T7" fmla="*/ 0 h 236"/>
                <a:gd name="T8" fmla="*/ 0 w 236"/>
                <a:gd name="T9" fmla="*/ 95 h 236"/>
                <a:gd name="T10" fmla="*/ 96 w 236"/>
                <a:gd name="T11" fmla="*/ 190 h 236"/>
                <a:gd name="T12" fmla="*/ 152 w 236"/>
                <a:gd name="T13" fmla="*/ 172 h 236"/>
                <a:gd name="T14" fmla="*/ 205 w 236"/>
                <a:gd name="T15" fmla="*/ 225 h 236"/>
                <a:gd name="T16" fmla="*/ 230 w 236"/>
                <a:gd name="T17" fmla="*/ 230 h 236"/>
                <a:gd name="T18" fmla="*/ 225 w 236"/>
                <a:gd name="T19" fmla="*/ 204 h 236"/>
                <a:gd name="T20" fmla="*/ 95 w 236"/>
                <a:gd name="T21" fmla="*/ 168 h 236"/>
                <a:gd name="T22" fmla="*/ 67 w 236"/>
                <a:gd name="T23" fmla="*/ 162 h 236"/>
                <a:gd name="T24" fmla="*/ 43 w 236"/>
                <a:gd name="T25" fmla="*/ 146 h 236"/>
                <a:gd name="T26" fmla="*/ 21 w 236"/>
                <a:gd name="T27" fmla="*/ 93 h 236"/>
                <a:gd name="T28" fmla="*/ 95 w 236"/>
                <a:gd name="T29" fmla="*/ 20 h 236"/>
                <a:gd name="T30" fmla="*/ 146 w 236"/>
                <a:gd name="T31" fmla="*/ 41 h 236"/>
                <a:gd name="T32" fmla="*/ 168 w 236"/>
                <a:gd name="T33" fmla="*/ 93 h 236"/>
                <a:gd name="T34" fmla="*/ 152 w 236"/>
                <a:gd name="T35" fmla="*/ 139 h 236"/>
                <a:gd name="T36" fmla="*/ 146 w 236"/>
                <a:gd name="T37" fmla="*/ 146 h 236"/>
                <a:gd name="T38" fmla="*/ 140 w 236"/>
                <a:gd name="T39" fmla="*/ 151 h 236"/>
                <a:gd name="T40" fmla="*/ 95 w 236"/>
                <a:gd name="T41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36">
                  <a:moveTo>
                    <a:pt x="225" y="204"/>
                  </a:moveTo>
                  <a:cubicBezTo>
                    <a:pt x="173" y="151"/>
                    <a:pt x="173" y="151"/>
                    <a:pt x="173" y="151"/>
                  </a:cubicBezTo>
                  <a:cubicBezTo>
                    <a:pt x="184" y="136"/>
                    <a:pt x="191" y="116"/>
                    <a:pt x="191" y="95"/>
                  </a:cubicBezTo>
                  <a:cubicBezTo>
                    <a:pt x="191" y="43"/>
                    <a:pt x="148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6" y="190"/>
                  </a:cubicBezTo>
                  <a:cubicBezTo>
                    <a:pt x="117" y="190"/>
                    <a:pt x="136" y="184"/>
                    <a:pt x="152" y="17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13" y="233"/>
                    <a:pt x="225" y="236"/>
                    <a:pt x="230" y="230"/>
                  </a:cubicBezTo>
                  <a:cubicBezTo>
                    <a:pt x="236" y="224"/>
                    <a:pt x="234" y="213"/>
                    <a:pt x="225" y="204"/>
                  </a:cubicBezTo>
                  <a:close/>
                  <a:moveTo>
                    <a:pt x="95" y="168"/>
                  </a:moveTo>
                  <a:cubicBezTo>
                    <a:pt x="85" y="168"/>
                    <a:pt x="75" y="166"/>
                    <a:pt x="67" y="162"/>
                  </a:cubicBezTo>
                  <a:cubicBezTo>
                    <a:pt x="58" y="158"/>
                    <a:pt x="50" y="152"/>
                    <a:pt x="43" y="146"/>
                  </a:cubicBezTo>
                  <a:cubicBezTo>
                    <a:pt x="29" y="132"/>
                    <a:pt x="21" y="113"/>
                    <a:pt x="21" y="93"/>
                  </a:cubicBezTo>
                  <a:cubicBezTo>
                    <a:pt x="21" y="53"/>
                    <a:pt x="54" y="20"/>
                    <a:pt x="95" y="20"/>
                  </a:cubicBezTo>
                  <a:cubicBezTo>
                    <a:pt x="114" y="20"/>
                    <a:pt x="133" y="27"/>
                    <a:pt x="146" y="41"/>
                  </a:cubicBezTo>
                  <a:cubicBezTo>
                    <a:pt x="160" y="55"/>
                    <a:pt x="168" y="73"/>
                    <a:pt x="168" y="93"/>
                  </a:cubicBezTo>
                  <a:cubicBezTo>
                    <a:pt x="168" y="109"/>
                    <a:pt x="162" y="126"/>
                    <a:pt x="152" y="139"/>
                  </a:cubicBezTo>
                  <a:cubicBezTo>
                    <a:pt x="150" y="142"/>
                    <a:pt x="148" y="144"/>
                    <a:pt x="146" y="146"/>
                  </a:cubicBezTo>
                  <a:cubicBezTo>
                    <a:pt x="144" y="148"/>
                    <a:pt x="142" y="150"/>
                    <a:pt x="140" y="151"/>
                  </a:cubicBezTo>
                  <a:cubicBezTo>
                    <a:pt x="127" y="162"/>
                    <a:pt x="111" y="168"/>
                    <a:pt x="9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9"/>
            <p:cNvSpPr>
              <a:spLocks/>
            </p:cNvSpPr>
            <p:nvPr/>
          </p:nvSpPr>
          <p:spPr bwMode="auto">
            <a:xfrm>
              <a:off x="5284497" y="4232351"/>
              <a:ext cx="247564" cy="247564"/>
            </a:xfrm>
            <a:custGeom>
              <a:avLst/>
              <a:gdLst>
                <a:gd name="T0" fmla="*/ 100 w 117"/>
                <a:gd name="T1" fmla="*/ 17 h 117"/>
                <a:gd name="T2" fmla="*/ 59 w 117"/>
                <a:gd name="T3" fmla="*/ 0 h 117"/>
                <a:gd name="T4" fmla="*/ 0 w 117"/>
                <a:gd name="T5" fmla="*/ 59 h 117"/>
                <a:gd name="T6" fmla="*/ 17 w 117"/>
                <a:gd name="T7" fmla="*/ 100 h 117"/>
                <a:gd name="T8" fmla="*/ 59 w 117"/>
                <a:gd name="T9" fmla="*/ 117 h 117"/>
                <a:gd name="T10" fmla="*/ 100 w 117"/>
                <a:gd name="T11" fmla="*/ 100 h 117"/>
                <a:gd name="T12" fmla="*/ 117 w 117"/>
                <a:gd name="T13" fmla="*/ 59 h 117"/>
                <a:gd name="T14" fmla="*/ 100 w 117"/>
                <a:gd name="T1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7">
                  <a:moveTo>
                    <a:pt x="100" y="17"/>
                  </a:moveTo>
                  <a:cubicBezTo>
                    <a:pt x="89" y="6"/>
                    <a:pt x="74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74"/>
                    <a:pt x="6" y="89"/>
                    <a:pt x="17" y="100"/>
                  </a:cubicBezTo>
                  <a:cubicBezTo>
                    <a:pt x="28" y="111"/>
                    <a:pt x="43" y="117"/>
                    <a:pt x="59" y="117"/>
                  </a:cubicBezTo>
                  <a:cubicBezTo>
                    <a:pt x="74" y="117"/>
                    <a:pt x="89" y="111"/>
                    <a:pt x="100" y="100"/>
                  </a:cubicBezTo>
                  <a:cubicBezTo>
                    <a:pt x="111" y="89"/>
                    <a:pt x="117" y="74"/>
                    <a:pt x="117" y="59"/>
                  </a:cubicBezTo>
                  <a:cubicBezTo>
                    <a:pt x="117" y="43"/>
                    <a:pt x="111" y="28"/>
                    <a:pt x="1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9"/>
          <p:cNvSpPr txBox="1"/>
          <p:nvPr userDrawn="1"/>
        </p:nvSpPr>
        <p:spPr>
          <a:xfrm>
            <a:off x="3857722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5" name="TextBox 39"/>
          <p:cNvSpPr txBox="1"/>
          <p:nvPr userDrawn="1"/>
        </p:nvSpPr>
        <p:spPr>
          <a:xfrm>
            <a:off x="4792120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6" name="TextBox 39"/>
          <p:cNvSpPr txBox="1"/>
          <p:nvPr userDrawn="1"/>
        </p:nvSpPr>
        <p:spPr>
          <a:xfrm>
            <a:off x="5726518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7" name="TextBox 39"/>
          <p:cNvSpPr txBox="1"/>
          <p:nvPr userDrawn="1"/>
        </p:nvSpPr>
        <p:spPr>
          <a:xfrm>
            <a:off x="6660916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8" name="TextBox 39"/>
          <p:cNvSpPr txBox="1"/>
          <p:nvPr userDrawn="1"/>
        </p:nvSpPr>
        <p:spPr>
          <a:xfrm>
            <a:off x="7595314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9" name="矩形 38">
            <a:hlinkClick r:id="rId2"/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600" y="0"/>
            <a:ext cx="12193200" cy="6858000"/>
          </a:xfrm>
          <a:prstGeom prst="rect">
            <a:avLst/>
          </a:prstGeom>
          <a:solidFill>
            <a:srgbClr val="282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2" name="背景" hidden="1"/>
          <p:cNvSpPr txBox="1"/>
          <p:nvPr userDrawn="1"/>
        </p:nvSpPr>
        <p:spPr>
          <a:xfrm>
            <a:off x="4716167" y="13663974"/>
            <a:ext cx="2759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E6E6E6"/>
                </a:solidFill>
              </a:rPr>
              <a:t>版权所有：</a:t>
            </a:r>
            <a:r>
              <a:rPr lang="en-US" altLang="zh-CN" sz="1200" smtClean="0">
                <a:solidFill>
                  <a:srgbClr val="E6E6E6"/>
                </a:solidFill>
              </a:rPr>
              <a:t>KOPPT WWW.KOPPT.CN</a:t>
            </a:r>
            <a:endParaRPr lang="en-US" sz="1200">
              <a:solidFill>
                <a:srgbClr val="E6E6E6"/>
              </a:solidFill>
            </a:endParaRPr>
          </a:p>
        </p:txBody>
      </p:sp>
      <p:sp>
        <p:nvSpPr>
          <p:cNvPr id="3" name="背景"/>
          <p:cNvSpPr/>
          <p:nvPr userDrawn="1"/>
        </p:nvSpPr>
        <p:spPr>
          <a:xfrm>
            <a:off x="5303155" y="9529310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E6E6E6"/>
                </a:solidFill>
              </a:rPr>
              <a:t>www.koppt.cn​​</a:t>
            </a:r>
            <a:endParaRPr lang="zh-CN" altLang="en-US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4" r:id="rId4"/>
    <p:sldLayoutId id="2147483671" r:id="rId5"/>
    <p:sldLayoutId id="2147483665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 flipH="1">
            <a:off x="2105598" y="1735193"/>
            <a:ext cx="7980803" cy="193899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defRPr/>
            </a:pPr>
            <a:r>
              <a:rPr lang="zh-CN" altLang="en-US" sz="6000" b="1" dirty="0" smtClean="0">
                <a:latin typeface="微软雅黑"/>
              </a:rPr>
              <a:t>嵌入式</a:t>
            </a:r>
            <a:r>
              <a:rPr lang="zh-CN" altLang="en-US" sz="6000" b="1" dirty="0">
                <a:latin typeface="微软雅黑"/>
              </a:rPr>
              <a:t>视频信息传输系统处理端设计</a:t>
            </a:r>
            <a:endParaRPr lang="zh-CN" altLang="en-US" sz="6000" b="1" dirty="0">
              <a:latin typeface="微软雅黑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3874879" y="4392259"/>
            <a:ext cx="4442242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：党家翮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：陈瑞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4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/>
              <a:t>总体</a:t>
            </a:r>
            <a:r>
              <a:rPr lang="zh-CN" altLang="en-US" smtClean="0"/>
              <a:t>思路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49743" y="1888055"/>
            <a:ext cx="11492514" cy="3748900"/>
            <a:chOff x="506445" y="1745815"/>
            <a:chExt cx="11492514" cy="374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630101" y="3661622"/>
              <a:ext cx="1363876" cy="629321"/>
            </a:xfrm>
            <a:prstGeom prst="line">
              <a:avLst/>
            </a:prstGeom>
            <a:ln w="1905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9" idx="7"/>
            </p:cNvCxnSpPr>
            <p:nvPr/>
          </p:nvCxnSpPr>
          <p:spPr>
            <a:xfrm flipV="1">
              <a:off x="3060055" y="2386933"/>
              <a:ext cx="1272000" cy="1766042"/>
            </a:xfrm>
            <a:prstGeom prst="line">
              <a:avLst/>
            </a:prstGeom>
            <a:ln w="1905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615516" y="2493363"/>
              <a:ext cx="3325434" cy="1968534"/>
            </a:xfrm>
            <a:prstGeom prst="line">
              <a:avLst/>
            </a:prstGeom>
            <a:ln w="1905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8422196" y="2573992"/>
              <a:ext cx="1503692" cy="2134750"/>
            </a:xfrm>
            <a:prstGeom prst="line">
              <a:avLst/>
            </a:prstGeom>
            <a:ln w="1905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45" idx="3"/>
            </p:cNvCxnSpPr>
            <p:nvPr/>
          </p:nvCxnSpPr>
          <p:spPr>
            <a:xfrm>
              <a:off x="10412763" y="2493363"/>
              <a:ext cx="1061698" cy="536455"/>
            </a:xfrm>
            <a:prstGeom prst="line">
              <a:avLst/>
            </a:prstGeom>
            <a:ln w="1905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3801283" y="1810412"/>
              <a:ext cx="1061545" cy="10615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718315" y="3922769"/>
              <a:ext cx="1571946" cy="15719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9195757" y="1745815"/>
              <a:ext cx="1495097" cy="14950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7730743" y="4323255"/>
              <a:ext cx="1061545" cy="10615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6445" y="3524372"/>
              <a:ext cx="247312" cy="2473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167620" y="4733243"/>
              <a:ext cx="451443" cy="4514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0855189" y="2115382"/>
              <a:ext cx="170232" cy="1702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1438243" y="2993600"/>
              <a:ext cx="247312" cy="247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31999" y="4037151"/>
              <a:ext cx="2653286" cy="1306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的神器，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的神器，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30101" y="1883641"/>
              <a:ext cx="306122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的神器，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的神器，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13500" y="1817305"/>
              <a:ext cx="2680526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的神器，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的神器，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032268" y="4216095"/>
              <a:ext cx="2966691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的神器，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的神器，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006191" y="4293244"/>
              <a:ext cx="996194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989897" y="2079574"/>
              <a:ext cx="684317" cy="52322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929246" y="4592417"/>
              <a:ext cx="664539" cy="52322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9445208" y="2077865"/>
              <a:ext cx="996194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484126" y="2834302"/>
              <a:ext cx="451443" cy="4514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7636709" y="3697047"/>
              <a:ext cx="451443" cy="4514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9571758" y="3320241"/>
              <a:ext cx="451443" cy="45144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970476" y="4148490"/>
              <a:ext cx="341282" cy="341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000654" y="2966836"/>
              <a:ext cx="246381" cy="2463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8420621" y="3828810"/>
              <a:ext cx="246381" cy="2463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0571957" y="3066926"/>
              <a:ext cx="341282" cy="3412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8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理论依据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0" y="2183478"/>
            <a:ext cx="12192000" cy="4674522"/>
            <a:chOff x="0" y="2183478"/>
            <a:chExt cx="12192000" cy="4674522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83" b="34169"/>
            <a:stretch/>
          </p:blipFill>
          <p:spPr>
            <a:xfrm>
              <a:off x="0" y="3879346"/>
              <a:ext cx="12192000" cy="2978654"/>
            </a:xfrm>
            <a:custGeom>
              <a:avLst/>
              <a:gdLst>
                <a:gd name="connsiteX0" fmla="*/ 0 w 12192000"/>
                <a:gd name="connsiteY0" fmla="*/ 0 h 2978654"/>
                <a:gd name="connsiteX1" fmla="*/ 12192000 w 12192000"/>
                <a:gd name="connsiteY1" fmla="*/ 0 h 2978654"/>
                <a:gd name="connsiteX2" fmla="*/ 12192000 w 12192000"/>
                <a:gd name="connsiteY2" fmla="*/ 2978654 h 2978654"/>
                <a:gd name="connsiteX3" fmla="*/ 0 w 12192000"/>
                <a:gd name="connsiteY3" fmla="*/ 2978654 h 297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2978654">
                  <a:moveTo>
                    <a:pt x="0" y="0"/>
                  </a:moveTo>
                  <a:lnTo>
                    <a:pt x="12192000" y="0"/>
                  </a:lnTo>
                  <a:lnTo>
                    <a:pt x="12192000" y="2978654"/>
                  </a:lnTo>
                  <a:lnTo>
                    <a:pt x="0" y="2978654"/>
                  </a:lnTo>
                  <a:close/>
                </a:path>
              </a:pathLst>
            </a:custGeom>
          </p:spPr>
        </p:pic>
        <p:sp>
          <p:nvSpPr>
            <p:cNvPr id="34" name="矩形 33"/>
            <p:cNvSpPr/>
            <p:nvPr/>
          </p:nvSpPr>
          <p:spPr>
            <a:xfrm>
              <a:off x="0" y="3879346"/>
              <a:ext cx="12192000" cy="2978654"/>
            </a:xfrm>
            <a:prstGeom prst="rect">
              <a:avLst/>
            </a:prstGeom>
            <a:solidFill>
              <a:srgbClr val="00000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51941" y="2183478"/>
              <a:ext cx="11288119" cy="3339092"/>
              <a:chOff x="672722" y="2183478"/>
              <a:chExt cx="11288119" cy="333909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360589" y="2183478"/>
                <a:ext cx="3949700" cy="3339092"/>
                <a:chOff x="4216936" y="2201477"/>
                <a:chExt cx="3949700" cy="3339092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4216936" y="2201477"/>
                  <a:ext cx="3949700" cy="16695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4216936" y="3871023"/>
                  <a:ext cx="3949700" cy="166954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8" name="组合 77"/>
                <p:cNvGrpSpPr/>
                <p:nvPr/>
              </p:nvGrpSpPr>
              <p:grpSpPr>
                <a:xfrm>
                  <a:off x="4513840" y="4174882"/>
                  <a:ext cx="3355892" cy="1061829"/>
                  <a:chOff x="4760596" y="4036382"/>
                  <a:chExt cx="3355892" cy="1061829"/>
                </a:xfrm>
              </p:grpSpPr>
              <p:sp>
                <p:nvSpPr>
                  <p:cNvPr id="82" name="矩形 81"/>
                  <p:cNvSpPr/>
                  <p:nvPr/>
                </p:nvSpPr>
                <p:spPr>
                  <a:xfrm>
                    <a:off x="5269694" y="4036382"/>
                    <a:ext cx="2846794" cy="10618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lnSpc>
                        <a:spcPct val="150000"/>
                      </a:lnSpc>
                    </a:pPr>
                    <a:r>
                      <a: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添加标题</a:t>
                    </a:r>
                    <a:endPara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KOPPT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一个做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的神器，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KOPPT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一个做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的神器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KOPPT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一个做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的神器</a:t>
                    </a:r>
                    <a:endPara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3" name="Freeform 80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760596" y="4344422"/>
                    <a:ext cx="279234" cy="445749"/>
                  </a:xfrm>
                  <a:custGeom>
                    <a:avLst/>
                    <a:gdLst>
                      <a:gd name="T0" fmla="*/ 59 w 82"/>
                      <a:gd name="T1" fmla="*/ 72 h 132"/>
                      <a:gd name="T2" fmla="*/ 52 w 82"/>
                      <a:gd name="T3" fmla="*/ 77 h 132"/>
                      <a:gd name="T4" fmla="*/ 48 w 82"/>
                      <a:gd name="T5" fmla="*/ 80 h 132"/>
                      <a:gd name="T6" fmla="*/ 58 w 82"/>
                      <a:gd name="T7" fmla="*/ 99 h 132"/>
                      <a:gd name="T8" fmla="*/ 54 w 82"/>
                      <a:gd name="T9" fmla="*/ 115 h 132"/>
                      <a:gd name="T10" fmla="*/ 66 w 82"/>
                      <a:gd name="T11" fmla="*/ 132 h 132"/>
                      <a:gd name="T12" fmla="*/ 82 w 82"/>
                      <a:gd name="T13" fmla="*/ 111 h 132"/>
                      <a:gd name="T14" fmla="*/ 59 w 82"/>
                      <a:gd name="T15" fmla="*/ 72 h 132"/>
                      <a:gd name="T16" fmla="*/ 82 w 82"/>
                      <a:gd name="T17" fmla="*/ 21 h 132"/>
                      <a:gd name="T18" fmla="*/ 66 w 82"/>
                      <a:gd name="T19" fmla="*/ 0 h 132"/>
                      <a:gd name="T20" fmla="*/ 54 w 82"/>
                      <a:gd name="T21" fmla="*/ 17 h 132"/>
                      <a:gd name="T22" fmla="*/ 58 w 82"/>
                      <a:gd name="T23" fmla="*/ 33 h 132"/>
                      <a:gd name="T24" fmla="*/ 37 w 82"/>
                      <a:gd name="T25" fmla="*/ 62 h 132"/>
                      <a:gd name="T26" fmla="*/ 0 w 82"/>
                      <a:gd name="T27" fmla="*/ 111 h 132"/>
                      <a:gd name="T28" fmla="*/ 17 w 82"/>
                      <a:gd name="T29" fmla="*/ 132 h 132"/>
                      <a:gd name="T30" fmla="*/ 29 w 82"/>
                      <a:gd name="T31" fmla="*/ 115 h 132"/>
                      <a:gd name="T32" fmla="*/ 25 w 82"/>
                      <a:gd name="T33" fmla="*/ 99 h 132"/>
                      <a:gd name="T34" fmla="*/ 45 w 82"/>
                      <a:gd name="T35" fmla="*/ 70 h 132"/>
                      <a:gd name="T36" fmla="*/ 82 w 82"/>
                      <a:gd name="T37" fmla="*/ 21 h 132"/>
                      <a:gd name="T38" fmla="*/ 23 w 82"/>
                      <a:gd name="T39" fmla="*/ 60 h 132"/>
                      <a:gd name="T40" fmla="*/ 31 w 82"/>
                      <a:gd name="T41" fmla="*/ 55 h 132"/>
                      <a:gd name="T42" fmla="*/ 34 w 82"/>
                      <a:gd name="T43" fmla="*/ 52 h 132"/>
                      <a:gd name="T44" fmla="*/ 25 w 82"/>
                      <a:gd name="T45" fmla="*/ 33 h 132"/>
                      <a:gd name="T46" fmla="*/ 29 w 82"/>
                      <a:gd name="T47" fmla="*/ 17 h 132"/>
                      <a:gd name="T48" fmla="*/ 17 w 82"/>
                      <a:gd name="T49" fmla="*/ 0 h 132"/>
                      <a:gd name="T50" fmla="*/ 0 w 82"/>
                      <a:gd name="T51" fmla="*/ 21 h 132"/>
                      <a:gd name="T52" fmla="*/ 23 w 82"/>
                      <a:gd name="T53" fmla="*/ 60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82" h="132">
                        <a:moveTo>
                          <a:pt x="59" y="72"/>
                        </a:moveTo>
                        <a:cubicBezTo>
                          <a:pt x="57" y="74"/>
                          <a:pt x="54" y="75"/>
                          <a:pt x="52" y="77"/>
                        </a:cubicBezTo>
                        <a:cubicBezTo>
                          <a:pt x="51" y="78"/>
                          <a:pt x="49" y="79"/>
                          <a:pt x="48" y="80"/>
                        </a:cubicBezTo>
                        <a:cubicBezTo>
                          <a:pt x="56" y="87"/>
                          <a:pt x="58" y="93"/>
                          <a:pt x="58" y="99"/>
                        </a:cubicBezTo>
                        <a:cubicBezTo>
                          <a:pt x="58" y="107"/>
                          <a:pt x="54" y="111"/>
                          <a:pt x="54" y="115"/>
                        </a:cubicBezTo>
                        <a:cubicBezTo>
                          <a:pt x="54" y="120"/>
                          <a:pt x="54" y="132"/>
                          <a:pt x="66" y="132"/>
                        </a:cubicBezTo>
                        <a:cubicBezTo>
                          <a:pt x="78" y="132"/>
                          <a:pt x="82" y="120"/>
                          <a:pt x="82" y="111"/>
                        </a:cubicBezTo>
                        <a:cubicBezTo>
                          <a:pt x="82" y="104"/>
                          <a:pt x="79" y="89"/>
                          <a:pt x="59" y="72"/>
                        </a:cubicBezTo>
                        <a:close/>
                        <a:moveTo>
                          <a:pt x="82" y="21"/>
                        </a:moveTo>
                        <a:cubicBezTo>
                          <a:pt x="82" y="13"/>
                          <a:pt x="78" y="0"/>
                          <a:pt x="66" y="0"/>
                        </a:cubicBezTo>
                        <a:cubicBezTo>
                          <a:pt x="54" y="0"/>
                          <a:pt x="54" y="13"/>
                          <a:pt x="54" y="17"/>
                        </a:cubicBezTo>
                        <a:cubicBezTo>
                          <a:pt x="54" y="21"/>
                          <a:pt x="58" y="25"/>
                          <a:pt x="58" y="33"/>
                        </a:cubicBezTo>
                        <a:cubicBezTo>
                          <a:pt x="58" y="41"/>
                          <a:pt x="54" y="50"/>
                          <a:pt x="37" y="62"/>
                        </a:cubicBezTo>
                        <a:cubicBezTo>
                          <a:pt x="4" y="82"/>
                          <a:pt x="0" y="103"/>
                          <a:pt x="0" y="111"/>
                        </a:cubicBezTo>
                        <a:cubicBezTo>
                          <a:pt x="0" y="120"/>
                          <a:pt x="4" y="132"/>
                          <a:pt x="17" y="132"/>
                        </a:cubicBezTo>
                        <a:cubicBezTo>
                          <a:pt x="29" y="132"/>
                          <a:pt x="29" y="120"/>
                          <a:pt x="29" y="115"/>
                        </a:cubicBezTo>
                        <a:cubicBezTo>
                          <a:pt x="29" y="111"/>
                          <a:pt x="25" y="107"/>
                          <a:pt x="25" y="99"/>
                        </a:cubicBezTo>
                        <a:cubicBezTo>
                          <a:pt x="25" y="91"/>
                          <a:pt x="29" y="82"/>
                          <a:pt x="45" y="70"/>
                        </a:cubicBezTo>
                        <a:cubicBezTo>
                          <a:pt x="78" y="50"/>
                          <a:pt x="82" y="29"/>
                          <a:pt x="82" y="21"/>
                        </a:cubicBezTo>
                        <a:close/>
                        <a:moveTo>
                          <a:pt x="23" y="60"/>
                        </a:moveTo>
                        <a:cubicBezTo>
                          <a:pt x="26" y="59"/>
                          <a:pt x="28" y="57"/>
                          <a:pt x="31" y="55"/>
                        </a:cubicBezTo>
                        <a:cubicBezTo>
                          <a:pt x="32" y="54"/>
                          <a:pt x="33" y="53"/>
                          <a:pt x="34" y="52"/>
                        </a:cubicBezTo>
                        <a:cubicBezTo>
                          <a:pt x="27" y="45"/>
                          <a:pt x="25" y="39"/>
                          <a:pt x="25" y="33"/>
                        </a:cubicBezTo>
                        <a:cubicBezTo>
                          <a:pt x="25" y="25"/>
                          <a:pt x="29" y="21"/>
                          <a:pt x="29" y="17"/>
                        </a:cubicBezTo>
                        <a:cubicBezTo>
                          <a:pt x="29" y="13"/>
                          <a:pt x="29" y="0"/>
                          <a:pt x="17" y="0"/>
                        </a:cubicBezTo>
                        <a:cubicBezTo>
                          <a:pt x="4" y="0"/>
                          <a:pt x="0" y="13"/>
                          <a:pt x="0" y="21"/>
                        </a:cubicBezTo>
                        <a:cubicBezTo>
                          <a:pt x="0" y="28"/>
                          <a:pt x="3" y="43"/>
                          <a:pt x="23" y="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9" name="组合 78"/>
                <p:cNvGrpSpPr/>
                <p:nvPr/>
              </p:nvGrpSpPr>
              <p:grpSpPr>
                <a:xfrm>
                  <a:off x="4488063" y="2505336"/>
                  <a:ext cx="3407446" cy="1061829"/>
                  <a:chOff x="4718327" y="2366836"/>
                  <a:chExt cx="3407446" cy="1061829"/>
                </a:xfrm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5278979" y="2366836"/>
                    <a:ext cx="2846794" cy="10618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lnSpc>
                        <a:spcPct val="150000"/>
                      </a:lnSpc>
                    </a:pPr>
                    <a:r>
                      <a: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添加标题</a:t>
                    </a:r>
                    <a:endPara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KOPPT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一个做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的神器，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KOPPT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一个做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的神器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KOPPT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一个做</a:t>
                    </a:r>
                    <a:r>
                      <a:rPr lang="en-US" altLang="zh-CN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PPT</a:t>
                    </a:r>
                    <a:r>
                      <a:rPr lang="zh-CN" altLang="en-US" sz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的神器</a:t>
                    </a:r>
                    <a:endPara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1" name="Freeform 81"/>
                  <p:cNvSpPr>
                    <a:spLocks noChangeAspect="1"/>
                  </p:cNvSpPr>
                  <p:nvPr/>
                </p:nvSpPr>
                <p:spPr bwMode="auto">
                  <a:xfrm>
                    <a:off x="4718327" y="2742762"/>
                    <a:ext cx="363772" cy="309976"/>
                  </a:xfrm>
                  <a:custGeom>
                    <a:avLst/>
                    <a:gdLst>
                      <a:gd name="T0" fmla="*/ 17 w 107"/>
                      <a:gd name="T1" fmla="*/ 78 h 92"/>
                      <a:gd name="T2" fmla="*/ 9 w 107"/>
                      <a:gd name="T3" fmla="*/ 66 h 92"/>
                      <a:gd name="T4" fmla="*/ 0 w 107"/>
                      <a:gd name="T5" fmla="*/ 66 h 92"/>
                      <a:gd name="T6" fmla="*/ 1 w 107"/>
                      <a:gd name="T7" fmla="*/ 74 h 92"/>
                      <a:gd name="T8" fmla="*/ 17 w 107"/>
                      <a:gd name="T9" fmla="*/ 90 h 92"/>
                      <a:gd name="T10" fmla="*/ 38 w 107"/>
                      <a:gd name="T11" fmla="*/ 56 h 92"/>
                      <a:gd name="T12" fmla="*/ 38 w 107"/>
                      <a:gd name="T13" fmla="*/ 16 h 92"/>
                      <a:gd name="T14" fmla="*/ 63 w 107"/>
                      <a:gd name="T15" fmla="*/ 16 h 92"/>
                      <a:gd name="T16" fmla="*/ 63 w 107"/>
                      <a:gd name="T17" fmla="*/ 66 h 92"/>
                      <a:gd name="T18" fmla="*/ 83 w 107"/>
                      <a:gd name="T19" fmla="*/ 90 h 92"/>
                      <a:gd name="T20" fmla="*/ 104 w 107"/>
                      <a:gd name="T21" fmla="*/ 62 h 92"/>
                      <a:gd name="T22" fmla="*/ 96 w 107"/>
                      <a:gd name="T23" fmla="*/ 62 h 92"/>
                      <a:gd name="T24" fmla="*/ 95 w 107"/>
                      <a:gd name="T25" fmla="*/ 74 h 92"/>
                      <a:gd name="T26" fmla="*/ 79 w 107"/>
                      <a:gd name="T27" fmla="*/ 63 h 92"/>
                      <a:gd name="T28" fmla="*/ 79 w 107"/>
                      <a:gd name="T29" fmla="*/ 16 h 92"/>
                      <a:gd name="T30" fmla="*/ 90 w 107"/>
                      <a:gd name="T31" fmla="*/ 16 h 92"/>
                      <a:gd name="T32" fmla="*/ 97 w 107"/>
                      <a:gd name="T33" fmla="*/ 15 h 92"/>
                      <a:gd name="T34" fmla="*/ 101 w 107"/>
                      <a:gd name="T35" fmla="*/ 11 h 92"/>
                      <a:gd name="T36" fmla="*/ 104 w 107"/>
                      <a:gd name="T37" fmla="*/ 6 h 92"/>
                      <a:gd name="T38" fmla="*/ 105 w 107"/>
                      <a:gd name="T39" fmla="*/ 0 h 92"/>
                      <a:gd name="T40" fmla="*/ 100 w 107"/>
                      <a:gd name="T41" fmla="*/ 0 h 92"/>
                      <a:gd name="T42" fmla="*/ 97 w 107"/>
                      <a:gd name="T43" fmla="*/ 2 h 92"/>
                      <a:gd name="T44" fmla="*/ 91 w 107"/>
                      <a:gd name="T45" fmla="*/ 4 h 92"/>
                      <a:gd name="T46" fmla="*/ 23 w 107"/>
                      <a:gd name="T47" fmla="*/ 4 h 92"/>
                      <a:gd name="T48" fmla="*/ 13 w 107"/>
                      <a:gd name="T49" fmla="*/ 6 h 92"/>
                      <a:gd name="T50" fmla="*/ 6 w 107"/>
                      <a:gd name="T51" fmla="*/ 12 h 92"/>
                      <a:gd name="T52" fmla="*/ 2 w 107"/>
                      <a:gd name="T53" fmla="*/ 19 h 92"/>
                      <a:gd name="T54" fmla="*/ 1 w 107"/>
                      <a:gd name="T55" fmla="*/ 25 h 92"/>
                      <a:gd name="T56" fmla="*/ 7 w 107"/>
                      <a:gd name="T57" fmla="*/ 25 h 92"/>
                      <a:gd name="T58" fmla="*/ 8 w 107"/>
                      <a:gd name="T59" fmla="*/ 24 h 92"/>
                      <a:gd name="T60" fmla="*/ 10 w 107"/>
                      <a:gd name="T61" fmla="*/ 20 h 92"/>
                      <a:gd name="T62" fmla="*/ 14 w 107"/>
                      <a:gd name="T63" fmla="*/ 18 h 92"/>
                      <a:gd name="T64" fmla="*/ 21 w 107"/>
                      <a:gd name="T65" fmla="*/ 16 h 92"/>
                      <a:gd name="T66" fmla="*/ 30 w 107"/>
                      <a:gd name="T67" fmla="*/ 16 h 92"/>
                      <a:gd name="T68" fmla="*/ 30 w 107"/>
                      <a:gd name="T69" fmla="*/ 37 h 92"/>
                      <a:gd name="T70" fmla="*/ 17 w 107"/>
                      <a:gd name="T71" fmla="*/ 78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07" h="92">
                        <a:moveTo>
                          <a:pt x="17" y="78"/>
                        </a:moveTo>
                        <a:cubicBezTo>
                          <a:pt x="13" y="78"/>
                          <a:pt x="9" y="75"/>
                          <a:pt x="9" y="66"/>
                        </a:cubicBezTo>
                        <a:cubicBezTo>
                          <a:pt x="0" y="66"/>
                          <a:pt x="0" y="66"/>
                          <a:pt x="0" y="66"/>
                        </a:cubicBezTo>
                        <a:cubicBezTo>
                          <a:pt x="0" y="69"/>
                          <a:pt x="0" y="71"/>
                          <a:pt x="1" y="74"/>
                        </a:cubicBezTo>
                        <a:cubicBezTo>
                          <a:pt x="1" y="74"/>
                          <a:pt x="1" y="90"/>
                          <a:pt x="17" y="90"/>
                        </a:cubicBezTo>
                        <a:cubicBezTo>
                          <a:pt x="41" y="90"/>
                          <a:pt x="38" y="47"/>
                          <a:pt x="38" y="56"/>
                        </a:cubicBezTo>
                        <a:cubicBezTo>
                          <a:pt x="38" y="16"/>
                          <a:pt x="38" y="16"/>
                          <a:pt x="38" y="16"/>
                        </a:cubicBezTo>
                        <a:cubicBezTo>
                          <a:pt x="63" y="16"/>
                          <a:pt x="63" y="16"/>
                          <a:pt x="63" y="16"/>
                        </a:cubicBezTo>
                        <a:cubicBezTo>
                          <a:pt x="63" y="66"/>
                          <a:pt x="63" y="66"/>
                          <a:pt x="63" y="66"/>
                        </a:cubicBezTo>
                        <a:cubicBezTo>
                          <a:pt x="63" y="92"/>
                          <a:pt x="81" y="90"/>
                          <a:pt x="83" y="90"/>
                        </a:cubicBezTo>
                        <a:cubicBezTo>
                          <a:pt x="107" y="90"/>
                          <a:pt x="104" y="59"/>
                          <a:pt x="104" y="62"/>
                        </a:cubicBezTo>
                        <a:cubicBezTo>
                          <a:pt x="96" y="62"/>
                          <a:pt x="96" y="62"/>
                          <a:pt x="96" y="62"/>
                        </a:cubicBezTo>
                        <a:cubicBezTo>
                          <a:pt x="96" y="66"/>
                          <a:pt x="96" y="71"/>
                          <a:pt x="95" y="74"/>
                        </a:cubicBezTo>
                        <a:cubicBezTo>
                          <a:pt x="93" y="84"/>
                          <a:pt x="79" y="82"/>
                          <a:pt x="79" y="63"/>
                        </a:cubicBezTo>
                        <a:cubicBezTo>
                          <a:pt x="79" y="16"/>
                          <a:pt x="79" y="16"/>
                          <a:pt x="79" y="16"/>
                        </a:cubicBezTo>
                        <a:cubicBezTo>
                          <a:pt x="90" y="16"/>
                          <a:pt x="90" y="16"/>
                          <a:pt x="90" y="16"/>
                        </a:cubicBezTo>
                        <a:cubicBezTo>
                          <a:pt x="93" y="16"/>
                          <a:pt x="95" y="16"/>
                          <a:pt x="97" y="15"/>
                        </a:cubicBezTo>
                        <a:cubicBezTo>
                          <a:pt x="99" y="14"/>
                          <a:pt x="100" y="13"/>
                          <a:pt x="101" y="11"/>
                        </a:cubicBezTo>
                        <a:cubicBezTo>
                          <a:pt x="103" y="10"/>
                          <a:pt x="103" y="8"/>
                          <a:pt x="104" y="6"/>
                        </a:cubicBezTo>
                        <a:cubicBezTo>
                          <a:pt x="104" y="4"/>
                          <a:pt x="105" y="2"/>
                          <a:pt x="105" y="0"/>
                        </a:cubicBezTo>
                        <a:cubicBezTo>
                          <a:pt x="100" y="0"/>
                          <a:pt x="100" y="0"/>
                          <a:pt x="100" y="0"/>
                        </a:cubicBezTo>
                        <a:cubicBezTo>
                          <a:pt x="99" y="1"/>
                          <a:pt x="98" y="1"/>
                          <a:pt x="97" y="2"/>
                        </a:cubicBezTo>
                        <a:cubicBezTo>
                          <a:pt x="95" y="3"/>
                          <a:pt x="93" y="4"/>
                          <a:pt x="91" y="4"/>
                        </a:cubicBezTo>
                        <a:cubicBezTo>
                          <a:pt x="23" y="4"/>
                          <a:pt x="23" y="4"/>
                          <a:pt x="23" y="4"/>
                        </a:cubicBezTo>
                        <a:cubicBezTo>
                          <a:pt x="19" y="4"/>
                          <a:pt x="16" y="5"/>
                          <a:pt x="13" y="6"/>
                        </a:cubicBezTo>
                        <a:cubicBezTo>
                          <a:pt x="10" y="8"/>
                          <a:pt x="8" y="10"/>
                          <a:pt x="6" y="12"/>
                        </a:cubicBezTo>
                        <a:cubicBezTo>
                          <a:pt x="4" y="14"/>
                          <a:pt x="3" y="17"/>
                          <a:pt x="2" y="19"/>
                        </a:cubicBezTo>
                        <a:cubicBezTo>
                          <a:pt x="2" y="21"/>
                          <a:pt x="2" y="23"/>
                          <a:pt x="1" y="25"/>
                        </a:cubicBezTo>
                        <a:cubicBezTo>
                          <a:pt x="7" y="25"/>
                          <a:pt x="7" y="25"/>
                          <a:pt x="7" y="25"/>
                        </a:cubicBezTo>
                        <a:cubicBezTo>
                          <a:pt x="7" y="24"/>
                          <a:pt x="7" y="24"/>
                          <a:pt x="8" y="24"/>
                        </a:cubicBezTo>
                        <a:cubicBezTo>
                          <a:pt x="8" y="23"/>
                          <a:pt x="9" y="21"/>
                          <a:pt x="10" y="20"/>
                        </a:cubicBezTo>
                        <a:cubicBezTo>
                          <a:pt x="10" y="19"/>
                          <a:pt x="12" y="18"/>
                          <a:pt x="14" y="18"/>
                        </a:cubicBezTo>
                        <a:cubicBezTo>
                          <a:pt x="15" y="17"/>
                          <a:pt x="18" y="16"/>
                          <a:pt x="21" y="16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66"/>
                          <a:pt x="25" y="78"/>
                          <a:pt x="17" y="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" name="组合 36"/>
              <p:cNvGrpSpPr/>
              <p:nvPr/>
            </p:nvGrpSpPr>
            <p:grpSpPr>
              <a:xfrm>
                <a:off x="672722" y="2285980"/>
                <a:ext cx="3442614" cy="3134089"/>
                <a:chOff x="672722" y="2165479"/>
                <a:chExt cx="3442614" cy="3134089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1235080" y="2165479"/>
                  <a:ext cx="2880256" cy="10618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b="1" dirty="0" smtClean="0">
                      <a:solidFill>
                        <a:schemeClr val="accent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en-US" altLang="zh-CN" sz="12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endPara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1235080" y="4237739"/>
                  <a:ext cx="2880256" cy="10618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endPara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Freeform 56"/>
                <p:cNvSpPr>
                  <a:spLocks noChangeAspect="1" noEditPoints="1"/>
                </p:cNvSpPr>
                <p:nvPr/>
              </p:nvSpPr>
              <p:spPr bwMode="auto">
                <a:xfrm>
                  <a:off x="672722" y="2440216"/>
                  <a:ext cx="522602" cy="512355"/>
                </a:xfrm>
                <a:custGeom>
                  <a:avLst/>
                  <a:gdLst>
                    <a:gd name="T0" fmla="*/ 106 w 154"/>
                    <a:gd name="T1" fmla="*/ 83 h 151"/>
                    <a:gd name="T2" fmla="*/ 127 w 154"/>
                    <a:gd name="T3" fmla="*/ 61 h 151"/>
                    <a:gd name="T4" fmla="*/ 123 w 154"/>
                    <a:gd name="T5" fmla="*/ 59 h 151"/>
                    <a:gd name="T6" fmla="*/ 103 w 154"/>
                    <a:gd name="T7" fmla="*/ 79 h 151"/>
                    <a:gd name="T8" fmla="*/ 106 w 154"/>
                    <a:gd name="T9" fmla="*/ 83 h 151"/>
                    <a:gd name="T10" fmla="*/ 150 w 154"/>
                    <a:gd name="T11" fmla="*/ 73 h 151"/>
                    <a:gd name="T12" fmla="*/ 117 w 154"/>
                    <a:gd name="T13" fmla="*/ 106 h 151"/>
                    <a:gd name="T14" fmla="*/ 120 w 154"/>
                    <a:gd name="T15" fmla="*/ 110 h 151"/>
                    <a:gd name="T16" fmla="*/ 154 w 154"/>
                    <a:gd name="T17" fmla="*/ 76 h 151"/>
                    <a:gd name="T18" fmla="*/ 150 w 154"/>
                    <a:gd name="T19" fmla="*/ 73 h 151"/>
                    <a:gd name="T20" fmla="*/ 76 w 154"/>
                    <a:gd name="T21" fmla="*/ 147 h 151"/>
                    <a:gd name="T22" fmla="*/ 78 w 154"/>
                    <a:gd name="T23" fmla="*/ 151 h 151"/>
                    <a:gd name="T24" fmla="*/ 112 w 154"/>
                    <a:gd name="T25" fmla="*/ 117 h 151"/>
                    <a:gd name="T26" fmla="*/ 108 w 154"/>
                    <a:gd name="T27" fmla="*/ 114 h 151"/>
                    <a:gd name="T28" fmla="*/ 76 w 154"/>
                    <a:gd name="T29" fmla="*/ 147 h 151"/>
                    <a:gd name="T30" fmla="*/ 98 w 154"/>
                    <a:gd name="T31" fmla="*/ 108 h 151"/>
                    <a:gd name="T32" fmla="*/ 94 w 154"/>
                    <a:gd name="T33" fmla="*/ 106 h 151"/>
                    <a:gd name="T34" fmla="*/ 67 w 154"/>
                    <a:gd name="T35" fmla="*/ 133 h 151"/>
                    <a:gd name="T36" fmla="*/ 69 w 154"/>
                    <a:gd name="T37" fmla="*/ 137 h 151"/>
                    <a:gd name="T38" fmla="*/ 98 w 154"/>
                    <a:gd name="T39" fmla="*/ 108 h 151"/>
                    <a:gd name="T40" fmla="*/ 85 w 154"/>
                    <a:gd name="T41" fmla="*/ 103 h 151"/>
                    <a:gd name="T42" fmla="*/ 81 w 154"/>
                    <a:gd name="T43" fmla="*/ 100 h 151"/>
                    <a:gd name="T44" fmla="*/ 61 w 154"/>
                    <a:gd name="T45" fmla="*/ 120 h 151"/>
                    <a:gd name="T46" fmla="*/ 64 w 154"/>
                    <a:gd name="T47" fmla="*/ 124 h 151"/>
                    <a:gd name="T48" fmla="*/ 85 w 154"/>
                    <a:gd name="T49" fmla="*/ 103 h 151"/>
                    <a:gd name="T50" fmla="*/ 109 w 154"/>
                    <a:gd name="T51" fmla="*/ 92 h 151"/>
                    <a:gd name="T52" fmla="*/ 111 w 154"/>
                    <a:gd name="T53" fmla="*/ 95 h 151"/>
                    <a:gd name="T54" fmla="*/ 140 w 154"/>
                    <a:gd name="T55" fmla="*/ 67 h 151"/>
                    <a:gd name="T56" fmla="*/ 136 w 154"/>
                    <a:gd name="T57" fmla="*/ 65 h 151"/>
                    <a:gd name="T58" fmla="*/ 109 w 154"/>
                    <a:gd name="T59" fmla="*/ 92 h 151"/>
                    <a:gd name="T60" fmla="*/ 64 w 154"/>
                    <a:gd name="T61" fmla="*/ 30 h 151"/>
                    <a:gd name="T62" fmla="*/ 99 w 154"/>
                    <a:gd name="T63" fmla="*/ 64 h 151"/>
                    <a:gd name="T64" fmla="*/ 112 w 154"/>
                    <a:gd name="T65" fmla="*/ 51 h 151"/>
                    <a:gd name="T66" fmla="*/ 77 w 154"/>
                    <a:gd name="T67" fmla="*/ 17 h 151"/>
                    <a:gd name="T68" fmla="*/ 19 w 154"/>
                    <a:gd name="T69" fmla="*/ 14 h 151"/>
                    <a:gd name="T70" fmla="*/ 32 w 154"/>
                    <a:gd name="T71" fmla="*/ 27 h 151"/>
                    <a:gd name="T72" fmla="*/ 64 w 154"/>
                    <a:gd name="T73" fmla="*/ 30 h 151"/>
                    <a:gd name="T74" fmla="*/ 95 w 154"/>
                    <a:gd name="T75" fmla="*/ 41 h 151"/>
                    <a:gd name="T76" fmla="*/ 105 w 154"/>
                    <a:gd name="T77" fmla="*/ 51 h 151"/>
                    <a:gd name="T78" fmla="*/ 98 w 154"/>
                    <a:gd name="T79" fmla="*/ 57 h 151"/>
                    <a:gd name="T80" fmla="*/ 89 w 154"/>
                    <a:gd name="T81" fmla="*/ 48 h 151"/>
                    <a:gd name="T82" fmla="*/ 95 w 154"/>
                    <a:gd name="T83" fmla="*/ 41 h 151"/>
                    <a:gd name="T84" fmla="*/ 31 w 154"/>
                    <a:gd name="T85" fmla="*/ 64 h 151"/>
                    <a:gd name="T86" fmla="*/ 28 w 154"/>
                    <a:gd name="T87" fmla="*/ 31 h 151"/>
                    <a:gd name="T88" fmla="*/ 15 w 154"/>
                    <a:gd name="T89" fmla="*/ 18 h 151"/>
                    <a:gd name="T90" fmla="*/ 18 w 154"/>
                    <a:gd name="T91" fmla="*/ 76 h 151"/>
                    <a:gd name="T92" fmla="*/ 52 w 154"/>
                    <a:gd name="T93" fmla="*/ 111 h 151"/>
                    <a:gd name="T94" fmla="*/ 65 w 154"/>
                    <a:gd name="T95" fmla="*/ 98 h 151"/>
                    <a:gd name="T96" fmla="*/ 31 w 154"/>
                    <a:gd name="T97" fmla="*/ 64 h 151"/>
                    <a:gd name="T98" fmla="*/ 51 w 154"/>
                    <a:gd name="T99" fmla="*/ 105 h 151"/>
                    <a:gd name="T100" fmla="*/ 42 w 154"/>
                    <a:gd name="T101" fmla="*/ 94 h 151"/>
                    <a:gd name="T102" fmla="*/ 49 w 154"/>
                    <a:gd name="T103" fmla="*/ 87 h 151"/>
                    <a:gd name="T104" fmla="*/ 58 w 154"/>
                    <a:gd name="T105" fmla="*/ 97 h 151"/>
                    <a:gd name="T106" fmla="*/ 51 w 154"/>
                    <a:gd name="T107" fmla="*/ 105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4" h="151">
                      <a:moveTo>
                        <a:pt x="106" y="83"/>
                      </a:moveTo>
                      <a:cubicBezTo>
                        <a:pt x="115" y="78"/>
                        <a:pt x="123" y="71"/>
                        <a:pt x="127" y="61"/>
                      </a:cubicBezTo>
                      <a:cubicBezTo>
                        <a:pt x="126" y="61"/>
                        <a:pt x="124" y="59"/>
                        <a:pt x="123" y="59"/>
                      </a:cubicBezTo>
                      <a:cubicBezTo>
                        <a:pt x="119" y="68"/>
                        <a:pt x="112" y="75"/>
                        <a:pt x="103" y="79"/>
                      </a:cubicBezTo>
                      <a:cubicBezTo>
                        <a:pt x="104" y="80"/>
                        <a:pt x="105" y="82"/>
                        <a:pt x="106" y="83"/>
                      </a:cubicBezTo>
                      <a:close/>
                      <a:moveTo>
                        <a:pt x="150" y="73"/>
                      </a:moveTo>
                      <a:cubicBezTo>
                        <a:pt x="144" y="88"/>
                        <a:pt x="132" y="100"/>
                        <a:pt x="117" y="106"/>
                      </a:cubicBezTo>
                      <a:cubicBezTo>
                        <a:pt x="118" y="107"/>
                        <a:pt x="119" y="109"/>
                        <a:pt x="120" y="110"/>
                      </a:cubicBezTo>
                      <a:cubicBezTo>
                        <a:pt x="135" y="103"/>
                        <a:pt x="147" y="91"/>
                        <a:pt x="154" y="76"/>
                      </a:cubicBezTo>
                      <a:cubicBezTo>
                        <a:pt x="153" y="75"/>
                        <a:pt x="151" y="74"/>
                        <a:pt x="150" y="73"/>
                      </a:cubicBezTo>
                      <a:close/>
                      <a:moveTo>
                        <a:pt x="76" y="147"/>
                      </a:moveTo>
                      <a:cubicBezTo>
                        <a:pt x="76" y="148"/>
                        <a:pt x="78" y="150"/>
                        <a:pt x="78" y="151"/>
                      </a:cubicBezTo>
                      <a:cubicBezTo>
                        <a:pt x="93" y="144"/>
                        <a:pt x="106" y="132"/>
                        <a:pt x="112" y="117"/>
                      </a:cubicBezTo>
                      <a:cubicBezTo>
                        <a:pt x="111" y="116"/>
                        <a:pt x="109" y="115"/>
                        <a:pt x="108" y="114"/>
                      </a:cubicBezTo>
                      <a:cubicBezTo>
                        <a:pt x="102" y="129"/>
                        <a:pt x="90" y="141"/>
                        <a:pt x="76" y="147"/>
                      </a:cubicBezTo>
                      <a:close/>
                      <a:moveTo>
                        <a:pt x="98" y="108"/>
                      </a:moveTo>
                      <a:cubicBezTo>
                        <a:pt x="97" y="108"/>
                        <a:pt x="95" y="106"/>
                        <a:pt x="94" y="106"/>
                      </a:cubicBezTo>
                      <a:cubicBezTo>
                        <a:pt x="89" y="118"/>
                        <a:pt x="79" y="127"/>
                        <a:pt x="67" y="133"/>
                      </a:cubicBezTo>
                      <a:cubicBezTo>
                        <a:pt x="67" y="134"/>
                        <a:pt x="69" y="136"/>
                        <a:pt x="69" y="137"/>
                      </a:cubicBezTo>
                      <a:cubicBezTo>
                        <a:pt x="82" y="131"/>
                        <a:pt x="92" y="121"/>
                        <a:pt x="98" y="108"/>
                      </a:cubicBezTo>
                      <a:close/>
                      <a:moveTo>
                        <a:pt x="85" y="103"/>
                      </a:moveTo>
                      <a:cubicBezTo>
                        <a:pt x="84" y="102"/>
                        <a:pt x="82" y="101"/>
                        <a:pt x="81" y="100"/>
                      </a:cubicBezTo>
                      <a:cubicBezTo>
                        <a:pt x="77" y="109"/>
                        <a:pt x="70" y="116"/>
                        <a:pt x="61" y="120"/>
                      </a:cubicBezTo>
                      <a:cubicBezTo>
                        <a:pt x="62" y="121"/>
                        <a:pt x="63" y="123"/>
                        <a:pt x="64" y="124"/>
                      </a:cubicBezTo>
                      <a:cubicBezTo>
                        <a:pt x="73" y="120"/>
                        <a:pt x="81" y="112"/>
                        <a:pt x="85" y="103"/>
                      </a:cubicBezTo>
                      <a:close/>
                      <a:moveTo>
                        <a:pt x="109" y="92"/>
                      </a:moveTo>
                      <a:cubicBezTo>
                        <a:pt x="109" y="92"/>
                        <a:pt x="111" y="95"/>
                        <a:pt x="111" y="95"/>
                      </a:cubicBezTo>
                      <a:cubicBezTo>
                        <a:pt x="124" y="90"/>
                        <a:pt x="134" y="80"/>
                        <a:pt x="140" y="67"/>
                      </a:cubicBezTo>
                      <a:cubicBezTo>
                        <a:pt x="139" y="67"/>
                        <a:pt x="137" y="65"/>
                        <a:pt x="136" y="65"/>
                      </a:cubicBezTo>
                      <a:cubicBezTo>
                        <a:pt x="130" y="77"/>
                        <a:pt x="121" y="86"/>
                        <a:pt x="109" y="92"/>
                      </a:cubicBezTo>
                      <a:close/>
                      <a:moveTo>
                        <a:pt x="64" y="30"/>
                      </a:moveTo>
                      <a:cubicBezTo>
                        <a:pt x="99" y="64"/>
                        <a:pt x="99" y="64"/>
                        <a:pt x="99" y="64"/>
                      </a:cubicBezTo>
                      <a:cubicBezTo>
                        <a:pt x="112" y="51"/>
                        <a:pt x="112" y="51"/>
                        <a:pt x="112" y="51"/>
                      </a:cubicBezTo>
                      <a:cubicBezTo>
                        <a:pt x="77" y="17"/>
                        <a:pt x="77" y="17"/>
                        <a:pt x="77" y="17"/>
                      </a:cubicBezTo>
                      <a:cubicBezTo>
                        <a:pt x="61" y="0"/>
                        <a:pt x="35" y="0"/>
                        <a:pt x="19" y="14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41" y="20"/>
                        <a:pt x="55" y="21"/>
                        <a:pt x="64" y="30"/>
                      </a:cubicBezTo>
                      <a:close/>
                      <a:moveTo>
                        <a:pt x="95" y="41"/>
                      </a:moveTo>
                      <a:cubicBezTo>
                        <a:pt x="105" y="51"/>
                        <a:pt x="105" y="51"/>
                        <a:pt x="105" y="51"/>
                      </a:cubicBezTo>
                      <a:cubicBezTo>
                        <a:pt x="98" y="57"/>
                        <a:pt x="98" y="57"/>
                        <a:pt x="98" y="57"/>
                      </a:cubicBezTo>
                      <a:cubicBezTo>
                        <a:pt x="89" y="48"/>
                        <a:pt x="89" y="48"/>
                        <a:pt x="89" y="48"/>
                      </a:cubicBezTo>
                      <a:lnTo>
                        <a:pt x="95" y="41"/>
                      </a:lnTo>
                      <a:close/>
                      <a:moveTo>
                        <a:pt x="31" y="64"/>
                      </a:moveTo>
                      <a:cubicBezTo>
                        <a:pt x="22" y="54"/>
                        <a:pt x="21" y="40"/>
                        <a:pt x="28" y="31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0" y="34"/>
                        <a:pt x="1" y="60"/>
                        <a:pt x="18" y="76"/>
                      </a:cubicBezTo>
                      <a:cubicBezTo>
                        <a:pt x="52" y="111"/>
                        <a:pt x="52" y="111"/>
                        <a:pt x="52" y="111"/>
                      </a:cubicBezTo>
                      <a:cubicBezTo>
                        <a:pt x="65" y="98"/>
                        <a:pt x="65" y="98"/>
                        <a:pt x="65" y="98"/>
                      </a:cubicBezTo>
                      <a:lnTo>
                        <a:pt x="31" y="64"/>
                      </a:lnTo>
                      <a:close/>
                      <a:moveTo>
                        <a:pt x="51" y="105"/>
                      </a:moveTo>
                      <a:cubicBezTo>
                        <a:pt x="42" y="94"/>
                        <a:pt x="42" y="94"/>
                        <a:pt x="42" y="94"/>
                      </a:cubicBezTo>
                      <a:cubicBezTo>
                        <a:pt x="49" y="87"/>
                        <a:pt x="49" y="87"/>
                        <a:pt x="49" y="87"/>
                      </a:cubicBezTo>
                      <a:cubicBezTo>
                        <a:pt x="58" y="97"/>
                        <a:pt x="58" y="97"/>
                        <a:pt x="58" y="97"/>
                      </a:cubicBezTo>
                      <a:lnTo>
                        <a:pt x="51" y="10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85"/>
                <p:cNvSpPr>
                  <a:spLocks noChangeAspect="1" noEditPoints="1"/>
                </p:cNvSpPr>
                <p:nvPr/>
              </p:nvSpPr>
              <p:spPr bwMode="auto">
                <a:xfrm>
                  <a:off x="716272" y="4465083"/>
                  <a:ext cx="435502" cy="607141"/>
                </a:xfrm>
                <a:custGeom>
                  <a:avLst/>
                  <a:gdLst>
                    <a:gd name="T0" fmla="*/ 76 w 128"/>
                    <a:gd name="T1" fmla="*/ 76 h 179"/>
                    <a:gd name="T2" fmla="*/ 71 w 128"/>
                    <a:gd name="T3" fmla="*/ 89 h 179"/>
                    <a:gd name="T4" fmla="*/ 84 w 128"/>
                    <a:gd name="T5" fmla="*/ 99 h 179"/>
                    <a:gd name="T6" fmla="*/ 84 w 128"/>
                    <a:gd name="T7" fmla="*/ 100 h 179"/>
                    <a:gd name="T8" fmla="*/ 94 w 128"/>
                    <a:gd name="T9" fmla="*/ 94 h 179"/>
                    <a:gd name="T10" fmla="*/ 100 w 128"/>
                    <a:gd name="T11" fmla="*/ 84 h 179"/>
                    <a:gd name="T12" fmla="*/ 99 w 128"/>
                    <a:gd name="T13" fmla="*/ 84 h 179"/>
                    <a:gd name="T14" fmla="*/ 78 w 128"/>
                    <a:gd name="T15" fmla="*/ 58 h 179"/>
                    <a:gd name="T16" fmla="*/ 73 w 128"/>
                    <a:gd name="T17" fmla="*/ 66 h 179"/>
                    <a:gd name="T18" fmla="*/ 76 w 128"/>
                    <a:gd name="T19" fmla="*/ 76 h 179"/>
                    <a:gd name="T20" fmla="*/ 58 w 128"/>
                    <a:gd name="T21" fmla="*/ 57 h 179"/>
                    <a:gd name="T22" fmla="*/ 69 w 128"/>
                    <a:gd name="T23" fmla="*/ 61 h 179"/>
                    <a:gd name="T24" fmla="*/ 74 w 128"/>
                    <a:gd name="T25" fmla="*/ 51 h 179"/>
                    <a:gd name="T26" fmla="*/ 74 w 128"/>
                    <a:gd name="T27" fmla="*/ 51 h 179"/>
                    <a:gd name="T28" fmla="*/ 48 w 128"/>
                    <a:gd name="T29" fmla="*/ 20 h 179"/>
                    <a:gd name="T30" fmla="*/ 36 w 128"/>
                    <a:gd name="T31" fmla="*/ 36 h 179"/>
                    <a:gd name="T32" fmla="*/ 20 w 128"/>
                    <a:gd name="T33" fmla="*/ 48 h 179"/>
                    <a:gd name="T34" fmla="*/ 42 w 128"/>
                    <a:gd name="T35" fmla="*/ 66 h 179"/>
                    <a:gd name="T36" fmla="*/ 58 w 128"/>
                    <a:gd name="T37" fmla="*/ 57 h 179"/>
                    <a:gd name="T38" fmla="*/ 43 w 128"/>
                    <a:gd name="T39" fmla="*/ 9 h 179"/>
                    <a:gd name="T40" fmla="*/ 38 w 128"/>
                    <a:gd name="T41" fmla="*/ 4 h 179"/>
                    <a:gd name="T42" fmla="*/ 14 w 128"/>
                    <a:gd name="T43" fmla="*/ 15 h 179"/>
                    <a:gd name="T44" fmla="*/ 3 w 128"/>
                    <a:gd name="T45" fmla="*/ 38 h 179"/>
                    <a:gd name="T46" fmla="*/ 9 w 128"/>
                    <a:gd name="T47" fmla="*/ 44 h 179"/>
                    <a:gd name="T48" fmla="*/ 32 w 128"/>
                    <a:gd name="T49" fmla="*/ 33 h 179"/>
                    <a:gd name="T50" fmla="*/ 43 w 128"/>
                    <a:gd name="T51" fmla="*/ 9 h 179"/>
                    <a:gd name="T52" fmla="*/ 49 w 128"/>
                    <a:gd name="T53" fmla="*/ 93 h 179"/>
                    <a:gd name="T54" fmla="*/ 49 w 128"/>
                    <a:gd name="T55" fmla="*/ 105 h 179"/>
                    <a:gd name="T56" fmla="*/ 66 w 128"/>
                    <a:gd name="T57" fmla="*/ 105 h 179"/>
                    <a:gd name="T58" fmla="*/ 66 w 128"/>
                    <a:gd name="T59" fmla="*/ 93 h 179"/>
                    <a:gd name="T60" fmla="*/ 58 w 128"/>
                    <a:gd name="T61" fmla="*/ 95 h 179"/>
                    <a:gd name="T62" fmla="*/ 49 w 128"/>
                    <a:gd name="T63" fmla="*/ 93 h 179"/>
                    <a:gd name="T64" fmla="*/ 70 w 128"/>
                    <a:gd name="T65" fmla="*/ 76 h 179"/>
                    <a:gd name="T66" fmla="*/ 58 w 128"/>
                    <a:gd name="T67" fmla="*/ 64 h 179"/>
                    <a:gd name="T68" fmla="*/ 45 w 128"/>
                    <a:gd name="T69" fmla="*/ 76 h 179"/>
                    <a:gd name="T70" fmla="*/ 58 w 128"/>
                    <a:gd name="T71" fmla="*/ 88 h 179"/>
                    <a:gd name="T72" fmla="*/ 70 w 128"/>
                    <a:gd name="T73" fmla="*/ 76 h 179"/>
                    <a:gd name="T74" fmla="*/ 62 w 128"/>
                    <a:gd name="T75" fmla="*/ 113 h 179"/>
                    <a:gd name="T76" fmla="*/ 53 w 128"/>
                    <a:gd name="T77" fmla="*/ 113 h 179"/>
                    <a:gd name="T78" fmla="*/ 53 w 128"/>
                    <a:gd name="T79" fmla="*/ 129 h 179"/>
                    <a:gd name="T80" fmla="*/ 25 w 128"/>
                    <a:gd name="T81" fmla="*/ 171 h 179"/>
                    <a:gd name="T82" fmla="*/ 33 w 128"/>
                    <a:gd name="T83" fmla="*/ 175 h 179"/>
                    <a:gd name="T84" fmla="*/ 53 w 128"/>
                    <a:gd name="T85" fmla="*/ 144 h 179"/>
                    <a:gd name="T86" fmla="*/ 53 w 128"/>
                    <a:gd name="T87" fmla="*/ 179 h 179"/>
                    <a:gd name="T88" fmla="*/ 62 w 128"/>
                    <a:gd name="T89" fmla="*/ 179 h 179"/>
                    <a:gd name="T90" fmla="*/ 62 w 128"/>
                    <a:gd name="T91" fmla="*/ 144 h 179"/>
                    <a:gd name="T92" fmla="*/ 82 w 128"/>
                    <a:gd name="T93" fmla="*/ 175 h 179"/>
                    <a:gd name="T94" fmla="*/ 90 w 128"/>
                    <a:gd name="T95" fmla="*/ 171 h 179"/>
                    <a:gd name="T96" fmla="*/ 62 w 128"/>
                    <a:gd name="T97" fmla="*/ 129 h 179"/>
                    <a:gd name="T98" fmla="*/ 62 w 128"/>
                    <a:gd name="T99" fmla="*/ 113 h 179"/>
                    <a:gd name="T100" fmla="*/ 127 w 128"/>
                    <a:gd name="T101" fmla="*/ 120 h 179"/>
                    <a:gd name="T102" fmla="*/ 102 w 128"/>
                    <a:gd name="T103" fmla="*/ 92 h 179"/>
                    <a:gd name="T104" fmla="*/ 98 w 128"/>
                    <a:gd name="T105" fmla="*/ 98 h 179"/>
                    <a:gd name="T106" fmla="*/ 92 w 128"/>
                    <a:gd name="T107" fmla="*/ 102 h 179"/>
                    <a:gd name="T108" fmla="*/ 120 w 128"/>
                    <a:gd name="T109" fmla="*/ 127 h 179"/>
                    <a:gd name="T110" fmla="*/ 120 w 128"/>
                    <a:gd name="T111" fmla="*/ 128 h 179"/>
                    <a:gd name="T112" fmla="*/ 125 w 128"/>
                    <a:gd name="T113" fmla="*/ 125 h 179"/>
                    <a:gd name="T114" fmla="*/ 128 w 128"/>
                    <a:gd name="T115" fmla="*/ 120 h 179"/>
                    <a:gd name="T116" fmla="*/ 127 w 128"/>
                    <a:gd name="T117" fmla="*/ 12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8" h="179">
                      <a:moveTo>
                        <a:pt x="76" y="76"/>
                      </a:moveTo>
                      <a:cubicBezTo>
                        <a:pt x="76" y="81"/>
                        <a:pt x="74" y="85"/>
                        <a:pt x="71" y="89"/>
                      </a:cubicBezTo>
                      <a:cubicBezTo>
                        <a:pt x="84" y="99"/>
                        <a:pt x="84" y="99"/>
                        <a:pt x="84" y="99"/>
                      </a:cubicBezTo>
                      <a:cubicBezTo>
                        <a:pt x="84" y="100"/>
                        <a:pt x="84" y="100"/>
                        <a:pt x="84" y="100"/>
                      </a:cubicBezTo>
                      <a:cubicBezTo>
                        <a:pt x="85" y="101"/>
                        <a:pt x="89" y="98"/>
                        <a:pt x="94" y="94"/>
                      </a:cubicBezTo>
                      <a:cubicBezTo>
                        <a:pt x="98" y="90"/>
                        <a:pt x="101" y="85"/>
                        <a:pt x="100" y="84"/>
                      </a:cubicBezTo>
                      <a:cubicBezTo>
                        <a:pt x="100" y="84"/>
                        <a:pt x="100" y="84"/>
                        <a:pt x="99" y="84"/>
                      </a:cubicBezTo>
                      <a:cubicBezTo>
                        <a:pt x="78" y="58"/>
                        <a:pt x="78" y="58"/>
                        <a:pt x="78" y="58"/>
                      </a:cubicBezTo>
                      <a:cubicBezTo>
                        <a:pt x="77" y="61"/>
                        <a:pt x="75" y="63"/>
                        <a:pt x="73" y="66"/>
                      </a:cubicBezTo>
                      <a:cubicBezTo>
                        <a:pt x="75" y="69"/>
                        <a:pt x="76" y="72"/>
                        <a:pt x="76" y="76"/>
                      </a:cubicBezTo>
                      <a:close/>
                      <a:moveTo>
                        <a:pt x="58" y="57"/>
                      </a:moveTo>
                      <a:cubicBezTo>
                        <a:pt x="62" y="57"/>
                        <a:pt x="66" y="59"/>
                        <a:pt x="69" y="61"/>
                      </a:cubicBezTo>
                      <a:cubicBezTo>
                        <a:pt x="73" y="56"/>
                        <a:pt x="75" y="52"/>
                        <a:pt x="74" y="51"/>
                      </a:cubicBezTo>
                      <a:cubicBezTo>
                        <a:pt x="74" y="51"/>
                        <a:pt x="74" y="51"/>
                        <a:pt x="74" y="51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cubicBezTo>
                        <a:pt x="46" y="25"/>
                        <a:pt x="42" y="31"/>
                        <a:pt x="36" y="36"/>
                      </a:cubicBezTo>
                      <a:cubicBezTo>
                        <a:pt x="31" y="42"/>
                        <a:pt x="25" y="46"/>
                        <a:pt x="20" y="48"/>
                      </a:cubicBezTo>
                      <a:cubicBezTo>
                        <a:pt x="42" y="66"/>
                        <a:pt x="42" y="66"/>
                        <a:pt x="42" y="66"/>
                      </a:cubicBezTo>
                      <a:cubicBezTo>
                        <a:pt x="45" y="61"/>
                        <a:pt x="51" y="57"/>
                        <a:pt x="58" y="57"/>
                      </a:cubicBezTo>
                      <a:close/>
                      <a:moveTo>
                        <a:pt x="43" y="9"/>
                      </a:move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4" y="0"/>
                        <a:pt x="24" y="6"/>
                        <a:pt x="14" y="15"/>
                      </a:cubicBezTo>
                      <a:cubicBezTo>
                        <a:pt x="5" y="25"/>
                        <a:pt x="0" y="35"/>
                        <a:pt x="3" y="38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2" y="47"/>
                        <a:pt x="22" y="42"/>
                        <a:pt x="32" y="33"/>
                      </a:cubicBezTo>
                      <a:cubicBezTo>
                        <a:pt x="42" y="23"/>
                        <a:pt x="47" y="13"/>
                        <a:pt x="43" y="9"/>
                      </a:cubicBezTo>
                      <a:close/>
                      <a:moveTo>
                        <a:pt x="49" y="93"/>
                      </a:moveTo>
                      <a:cubicBezTo>
                        <a:pt x="49" y="105"/>
                        <a:pt x="49" y="105"/>
                        <a:pt x="49" y="105"/>
                      </a:cubicBezTo>
                      <a:cubicBezTo>
                        <a:pt x="66" y="105"/>
                        <a:pt x="66" y="105"/>
                        <a:pt x="66" y="105"/>
                      </a:cubicBezTo>
                      <a:cubicBezTo>
                        <a:pt x="66" y="93"/>
                        <a:pt x="66" y="93"/>
                        <a:pt x="66" y="93"/>
                      </a:cubicBezTo>
                      <a:cubicBezTo>
                        <a:pt x="63" y="94"/>
                        <a:pt x="61" y="95"/>
                        <a:pt x="58" y="95"/>
                      </a:cubicBezTo>
                      <a:cubicBezTo>
                        <a:pt x="55" y="95"/>
                        <a:pt x="52" y="94"/>
                        <a:pt x="49" y="93"/>
                      </a:cubicBezTo>
                      <a:close/>
                      <a:moveTo>
                        <a:pt x="70" y="76"/>
                      </a:moveTo>
                      <a:cubicBezTo>
                        <a:pt x="70" y="69"/>
                        <a:pt x="64" y="64"/>
                        <a:pt x="58" y="64"/>
                      </a:cubicBezTo>
                      <a:cubicBezTo>
                        <a:pt x="51" y="64"/>
                        <a:pt x="45" y="69"/>
                        <a:pt x="45" y="76"/>
                      </a:cubicBezTo>
                      <a:cubicBezTo>
                        <a:pt x="45" y="83"/>
                        <a:pt x="51" y="88"/>
                        <a:pt x="58" y="88"/>
                      </a:cubicBezTo>
                      <a:cubicBezTo>
                        <a:pt x="64" y="88"/>
                        <a:pt x="70" y="83"/>
                        <a:pt x="70" y="76"/>
                      </a:cubicBezTo>
                      <a:close/>
                      <a:moveTo>
                        <a:pt x="62" y="113"/>
                      </a:moveTo>
                      <a:cubicBezTo>
                        <a:pt x="53" y="113"/>
                        <a:pt x="53" y="113"/>
                        <a:pt x="53" y="113"/>
                      </a:cubicBezTo>
                      <a:cubicBezTo>
                        <a:pt x="53" y="129"/>
                        <a:pt x="53" y="129"/>
                        <a:pt x="53" y="129"/>
                      </a:cubicBezTo>
                      <a:cubicBezTo>
                        <a:pt x="25" y="171"/>
                        <a:pt x="25" y="171"/>
                        <a:pt x="25" y="171"/>
                      </a:cubicBezTo>
                      <a:cubicBezTo>
                        <a:pt x="33" y="175"/>
                        <a:pt x="33" y="175"/>
                        <a:pt x="33" y="175"/>
                      </a:cubicBezTo>
                      <a:cubicBezTo>
                        <a:pt x="53" y="144"/>
                        <a:pt x="53" y="144"/>
                        <a:pt x="53" y="144"/>
                      </a:cubicBezTo>
                      <a:cubicBezTo>
                        <a:pt x="53" y="179"/>
                        <a:pt x="53" y="179"/>
                        <a:pt x="53" y="179"/>
                      </a:cubicBezTo>
                      <a:cubicBezTo>
                        <a:pt x="62" y="179"/>
                        <a:pt x="62" y="179"/>
                        <a:pt x="62" y="179"/>
                      </a:cubicBezTo>
                      <a:cubicBezTo>
                        <a:pt x="62" y="144"/>
                        <a:pt x="62" y="144"/>
                        <a:pt x="62" y="144"/>
                      </a:cubicBezTo>
                      <a:cubicBezTo>
                        <a:pt x="82" y="175"/>
                        <a:pt x="82" y="175"/>
                        <a:pt x="82" y="175"/>
                      </a:cubicBezTo>
                      <a:cubicBezTo>
                        <a:pt x="90" y="171"/>
                        <a:pt x="90" y="171"/>
                        <a:pt x="90" y="171"/>
                      </a:cubicBezTo>
                      <a:cubicBezTo>
                        <a:pt x="62" y="129"/>
                        <a:pt x="62" y="129"/>
                        <a:pt x="62" y="129"/>
                      </a:cubicBezTo>
                      <a:lnTo>
                        <a:pt x="62" y="113"/>
                      </a:lnTo>
                      <a:close/>
                      <a:moveTo>
                        <a:pt x="127" y="120"/>
                      </a:moveTo>
                      <a:cubicBezTo>
                        <a:pt x="102" y="92"/>
                        <a:pt x="102" y="92"/>
                        <a:pt x="102" y="92"/>
                      </a:cubicBezTo>
                      <a:cubicBezTo>
                        <a:pt x="102" y="94"/>
                        <a:pt x="100" y="96"/>
                        <a:pt x="98" y="98"/>
                      </a:cubicBezTo>
                      <a:cubicBezTo>
                        <a:pt x="96" y="100"/>
                        <a:pt x="94" y="102"/>
                        <a:pt x="92" y="102"/>
                      </a:cubicBezTo>
                      <a:cubicBezTo>
                        <a:pt x="120" y="127"/>
                        <a:pt x="120" y="127"/>
                        <a:pt x="120" y="127"/>
                      </a:cubicBezTo>
                      <a:cubicBezTo>
                        <a:pt x="120" y="128"/>
                        <a:pt x="120" y="128"/>
                        <a:pt x="120" y="128"/>
                      </a:cubicBezTo>
                      <a:cubicBezTo>
                        <a:pt x="120" y="128"/>
                        <a:pt x="122" y="127"/>
                        <a:pt x="125" y="125"/>
                      </a:cubicBezTo>
                      <a:cubicBezTo>
                        <a:pt x="127" y="122"/>
                        <a:pt x="128" y="120"/>
                        <a:pt x="128" y="120"/>
                      </a:cubicBezTo>
                      <a:cubicBezTo>
                        <a:pt x="128" y="120"/>
                        <a:pt x="127" y="120"/>
                        <a:pt x="127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8555542" y="2285980"/>
                <a:ext cx="3405299" cy="3134089"/>
                <a:chOff x="8555542" y="2165479"/>
                <a:chExt cx="3405299" cy="3134089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9080585" y="2165479"/>
                  <a:ext cx="2880256" cy="10618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b="1" dirty="0" smtClean="0">
                      <a:solidFill>
                        <a:schemeClr val="accent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en-US" altLang="zh-CN" sz="12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endPara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9080585" y="4237739"/>
                  <a:ext cx="2880256" cy="10618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endPara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Freeform 75"/>
                <p:cNvSpPr>
                  <a:spLocks noChangeAspect="1" noEditPoints="1"/>
                </p:cNvSpPr>
                <p:nvPr/>
              </p:nvSpPr>
              <p:spPr bwMode="auto">
                <a:xfrm>
                  <a:off x="8597812" y="2437654"/>
                  <a:ext cx="420131" cy="517479"/>
                </a:xfrm>
                <a:custGeom>
                  <a:avLst/>
                  <a:gdLst>
                    <a:gd name="T0" fmla="*/ 96 w 124"/>
                    <a:gd name="T1" fmla="*/ 4 h 153"/>
                    <a:gd name="T2" fmla="*/ 83 w 124"/>
                    <a:gd name="T3" fmla="*/ 10 h 153"/>
                    <a:gd name="T4" fmla="*/ 77 w 124"/>
                    <a:gd name="T5" fmla="*/ 20 h 153"/>
                    <a:gd name="T6" fmla="*/ 97 w 124"/>
                    <a:gd name="T7" fmla="*/ 94 h 153"/>
                    <a:gd name="T8" fmla="*/ 23 w 124"/>
                    <a:gd name="T9" fmla="*/ 113 h 153"/>
                    <a:gd name="T10" fmla="*/ 17 w 124"/>
                    <a:gd name="T11" fmla="*/ 124 h 153"/>
                    <a:gd name="T12" fmla="*/ 19 w 124"/>
                    <a:gd name="T13" fmla="*/ 138 h 153"/>
                    <a:gd name="T14" fmla="*/ 42 w 124"/>
                    <a:gd name="T15" fmla="*/ 132 h 153"/>
                    <a:gd name="T16" fmla="*/ 17 w 124"/>
                    <a:gd name="T17" fmla="*/ 145 h 153"/>
                    <a:gd name="T18" fmla="*/ 17 w 124"/>
                    <a:gd name="T19" fmla="*/ 153 h 153"/>
                    <a:gd name="T20" fmla="*/ 87 w 124"/>
                    <a:gd name="T21" fmla="*/ 149 h 153"/>
                    <a:gd name="T22" fmla="*/ 59 w 124"/>
                    <a:gd name="T23" fmla="*/ 145 h 153"/>
                    <a:gd name="T24" fmla="*/ 107 w 124"/>
                    <a:gd name="T25" fmla="*/ 100 h 153"/>
                    <a:gd name="T26" fmla="*/ 25 w 124"/>
                    <a:gd name="T27" fmla="*/ 104 h 153"/>
                    <a:gd name="T28" fmla="*/ 28 w 124"/>
                    <a:gd name="T29" fmla="*/ 106 h 153"/>
                    <a:gd name="T30" fmla="*/ 31 w 124"/>
                    <a:gd name="T31" fmla="*/ 107 h 153"/>
                    <a:gd name="T32" fmla="*/ 88 w 124"/>
                    <a:gd name="T33" fmla="*/ 92 h 153"/>
                    <a:gd name="T34" fmla="*/ 91 w 124"/>
                    <a:gd name="T35" fmla="*/ 86 h 153"/>
                    <a:gd name="T36" fmla="*/ 76 w 124"/>
                    <a:gd name="T37" fmla="*/ 29 h 153"/>
                    <a:gd name="T38" fmla="*/ 70 w 124"/>
                    <a:gd name="T39" fmla="*/ 26 h 153"/>
                    <a:gd name="T40" fmla="*/ 13 w 124"/>
                    <a:gd name="T41" fmla="*/ 41 h 153"/>
                    <a:gd name="T42" fmla="*/ 10 w 124"/>
                    <a:gd name="T43" fmla="*/ 47 h 153"/>
                    <a:gd name="T44" fmla="*/ 17 w 124"/>
                    <a:gd name="T45" fmla="*/ 85 h 153"/>
                    <a:gd name="T46" fmla="*/ 18 w 124"/>
                    <a:gd name="T47" fmla="*/ 76 h 153"/>
                    <a:gd name="T48" fmla="*/ 28 w 124"/>
                    <a:gd name="T49" fmla="*/ 98 h 153"/>
                    <a:gd name="T50" fmla="*/ 25 w 124"/>
                    <a:gd name="T51" fmla="*/ 78 h 153"/>
                    <a:gd name="T52" fmla="*/ 28 w 124"/>
                    <a:gd name="T53" fmla="*/ 98 h 153"/>
                    <a:gd name="T54" fmla="*/ 58 w 124"/>
                    <a:gd name="T55" fmla="*/ 89 h 153"/>
                    <a:gd name="T56" fmla="*/ 52 w 124"/>
                    <a:gd name="T57" fmla="*/ 72 h 153"/>
                    <a:gd name="T58" fmla="*/ 55 w 124"/>
                    <a:gd name="T59" fmla="*/ 66 h 153"/>
                    <a:gd name="T60" fmla="*/ 74 w 124"/>
                    <a:gd name="T61" fmla="*/ 62 h 153"/>
                    <a:gd name="T62" fmla="*/ 55 w 124"/>
                    <a:gd name="T63" fmla="*/ 66 h 153"/>
                    <a:gd name="T64" fmla="*/ 35 w 124"/>
                    <a:gd name="T65" fmla="*/ 54 h 153"/>
                    <a:gd name="T66" fmla="*/ 55 w 124"/>
                    <a:gd name="T67" fmla="*/ 53 h 153"/>
                    <a:gd name="T68" fmla="*/ 46 w 124"/>
                    <a:gd name="T69" fmla="*/ 68 h 153"/>
                    <a:gd name="T70" fmla="*/ 27 w 124"/>
                    <a:gd name="T71" fmla="*/ 71 h 153"/>
                    <a:gd name="T72" fmla="*/ 46 w 124"/>
                    <a:gd name="T73" fmla="*/ 68 h 153"/>
                    <a:gd name="T74" fmla="*/ 34 w 124"/>
                    <a:gd name="T75" fmla="*/ 101 h 153"/>
                    <a:gd name="T76" fmla="*/ 53 w 124"/>
                    <a:gd name="T77" fmla="*/ 94 h 153"/>
                    <a:gd name="T78" fmla="*/ 52 w 124"/>
                    <a:gd name="T79" fmla="*/ 105 h 153"/>
                    <a:gd name="T80" fmla="*/ 62 w 124"/>
                    <a:gd name="T81" fmla="*/ 103 h 153"/>
                    <a:gd name="T82" fmla="*/ 68 w 124"/>
                    <a:gd name="T83" fmla="*/ 100 h 153"/>
                    <a:gd name="T84" fmla="*/ 73 w 124"/>
                    <a:gd name="T85" fmla="*/ 84 h 153"/>
                    <a:gd name="T86" fmla="*/ 68 w 124"/>
                    <a:gd name="T87" fmla="*/ 100 h 153"/>
                    <a:gd name="T88" fmla="*/ 88 w 124"/>
                    <a:gd name="T89" fmla="*/ 59 h 153"/>
                    <a:gd name="T90" fmla="*/ 84 w 124"/>
                    <a:gd name="T91" fmla="*/ 49 h 153"/>
                    <a:gd name="T92" fmla="*/ 85 w 124"/>
                    <a:gd name="T93" fmla="*/ 83 h 153"/>
                    <a:gd name="T94" fmla="*/ 81 w 124"/>
                    <a:gd name="T95" fmla="*/ 64 h 153"/>
                    <a:gd name="T96" fmla="*/ 72 w 124"/>
                    <a:gd name="T97" fmla="*/ 36 h 153"/>
                    <a:gd name="T98" fmla="*/ 76 w 124"/>
                    <a:gd name="T99" fmla="*/ 56 h 153"/>
                    <a:gd name="T100" fmla="*/ 72 w 124"/>
                    <a:gd name="T101" fmla="*/ 36 h 153"/>
                    <a:gd name="T102" fmla="*/ 66 w 124"/>
                    <a:gd name="T103" fmla="*/ 32 h 153"/>
                    <a:gd name="T104" fmla="*/ 47 w 124"/>
                    <a:gd name="T105" fmla="*/ 39 h 153"/>
                    <a:gd name="T106" fmla="*/ 49 w 124"/>
                    <a:gd name="T107" fmla="*/ 29 h 153"/>
                    <a:gd name="T108" fmla="*/ 39 w 124"/>
                    <a:gd name="T109" fmla="*/ 31 h 153"/>
                    <a:gd name="T110" fmla="*/ 33 w 124"/>
                    <a:gd name="T111" fmla="*/ 33 h 153"/>
                    <a:gd name="T112" fmla="*/ 28 w 124"/>
                    <a:gd name="T113" fmla="*/ 50 h 153"/>
                    <a:gd name="T114" fmla="*/ 33 w 124"/>
                    <a:gd name="T115" fmla="*/ 33 h 153"/>
                    <a:gd name="T116" fmla="*/ 25 w 124"/>
                    <a:gd name="T117" fmla="*/ 56 h 153"/>
                    <a:gd name="T118" fmla="*/ 12 w 124"/>
                    <a:gd name="T119" fmla="*/ 68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4" h="153">
                      <a:moveTo>
                        <a:pt x="90" y="14"/>
                      </a:move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83" y="10"/>
                        <a:pt x="83" y="10"/>
                        <a:pt x="83" y="10"/>
                      </a:cubicBezTo>
                      <a:cubicBezTo>
                        <a:pt x="83" y="10"/>
                        <a:pt x="83" y="10"/>
                        <a:pt x="83" y="1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cubicBezTo>
                        <a:pt x="103" y="35"/>
                        <a:pt x="111" y="68"/>
                        <a:pt x="97" y="94"/>
                      </a:cubicBezTo>
                      <a:cubicBezTo>
                        <a:pt x="82" y="119"/>
                        <a:pt x="49" y="128"/>
                        <a:pt x="24" y="113"/>
                      </a:cubicBezTo>
                      <a:cubicBezTo>
                        <a:pt x="24" y="113"/>
                        <a:pt x="24" y="113"/>
                        <a:pt x="23" y="113"/>
                      </a:cubicBezTo>
                      <a:cubicBezTo>
                        <a:pt x="17" y="124"/>
                        <a:pt x="17" y="124"/>
                        <a:pt x="17" y="124"/>
                      </a:cubicBezTo>
                      <a:cubicBezTo>
                        <a:pt x="17" y="124"/>
                        <a:pt x="17" y="124"/>
                        <a:pt x="17" y="124"/>
                      </a:cubicBezTo>
                      <a:cubicBezTo>
                        <a:pt x="12" y="133"/>
                        <a:pt x="12" y="133"/>
                        <a:pt x="12" y="133"/>
                      </a:cubicBezTo>
                      <a:cubicBezTo>
                        <a:pt x="19" y="138"/>
                        <a:pt x="19" y="138"/>
                        <a:pt x="19" y="138"/>
                      </a:cubicBezTo>
                      <a:cubicBezTo>
                        <a:pt x="25" y="127"/>
                        <a:pt x="25" y="127"/>
                        <a:pt x="25" y="127"/>
                      </a:cubicBezTo>
                      <a:cubicBezTo>
                        <a:pt x="30" y="130"/>
                        <a:pt x="36" y="131"/>
                        <a:pt x="42" y="132"/>
                      </a:cubicBezTo>
                      <a:cubicBezTo>
                        <a:pt x="42" y="145"/>
                        <a:pt x="42" y="145"/>
                        <a:pt x="42" y="145"/>
                      </a:cubicBezTo>
                      <a:cubicBezTo>
                        <a:pt x="17" y="145"/>
                        <a:pt x="17" y="145"/>
                        <a:pt x="17" y="145"/>
                      </a:cubicBezTo>
                      <a:cubicBezTo>
                        <a:pt x="15" y="145"/>
                        <a:pt x="13" y="147"/>
                        <a:pt x="13" y="149"/>
                      </a:cubicBezTo>
                      <a:cubicBezTo>
                        <a:pt x="13" y="151"/>
                        <a:pt x="15" y="153"/>
                        <a:pt x="17" y="153"/>
                      </a:cubicBezTo>
                      <a:cubicBezTo>
                        <a:pt x="83" y="153"/>
                        <a:pt x="83" y="153"/>
                        <a:pt x="83" y="153"/>
                      </a:cubicBezTo>
                      <a:cubicBezTo>
                        <a:pt x="86" y="153"/>
                        <a:pt x="87" y="151"/>
                        <a:pt x="87" y="149"/>
                      </a:cubicBezTo>
                      <a:cubicBezTo>
                        <a:pt x="87" y="147"/>
                        <a:pt x="86" y="145"/>
                        <a:pt x="83" y="145"/>
                      </a:cubicBezTo>
                      <a:cubicBezTo>
                        <a:pt x="59" y="145"/>
                        <a:pt x="59" y="145"/>
                        <a:pt x="59" y="145"/>
                      </a:cubicBezTo>
                      <a:cubicBezTo>
                        <a:pt x="59" y="132"/>
                        <a:pt x="59" y="132"/>
                        <a:pt x="59" y="132"/>
                      </a:cubicBezTo>
                      <a:cubicBezTo>
                        <a:pt x="78" y="130"/>
                        <a:pt x="97" y="118"/>
                        <a:pt x="107" y="100"/>
                      </a:cubicBezTo>
                      <a:cubicBezTo>
                        <a:pt x="124" y="71"/>
                        <a:pt x="116" y="34"/>
                        <a:pt x="90" y="14"/>
                      </a:cubicBezTo>
                      <a:close/>
                      <a:moveTo>
                        <a:pt x="25" y="104"/>
                      </a:moveTo>
                      <a:cubicBezTo>
                        <a:pt x="25" y="104"/>
                        <a:pt x="25" y="104"/>
                        <a:pt x="25" y="104"/>
                      </a:cubicBezTo>
                      <a:cubicBezTo>
                        <a:pt x="28" y="106"/>
                        <a:pt x="28" y="106"/>
                        <a:pt x="28" y="106"/>
                      </a:cubicBezTo>
                      <a:cubicBezTo>
                        <a:pt x="31" y="108"/>
                        <a:pt x="31" y="108"/>
                        <a:pt x="31" y="108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51" y="117"/>
                        <a:pt x="75" y="111"/>
                        <a:pt x="88" y="92"/>
                      </a:cubicBezTo>
                      <a:cubicBezTo>
                        <a:pt x="88" y="92"/>
                        <a:pt x="88" y="92"/>
                        <a:pt x="88" y="92"/>
                      </a:cubicBezTo>
                      <a:cubicBezTo>
                        <a:pt x="91" y="86"/>
                        <a:pt x="91" y="86"/>
                        <a:pt x="91" y="86"/>
                      </a:cubicBezTo>
                      <a:cubicBezTo>
                        <a:pt x="91" y="86"/>
                        <a:pt x="91" y="86"/>
                        <a:pt x="91" y="86"/>
                      </a:cubicBezTo>
                      <a:cubicBezTo>
                        <a:pt x="101" y="66"/>
                        <a:pt x="94" y="42"/>
                        <a:pt x="76" y="30"/>
                      </a:cubicBezTo>
                      <a:cubicBezTo>
                        <a:pt x="76" y="29"/>
                        <a:pt x="76" y="29"/>
                        <a:pt x="76" y="29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50" y="17"/>
                        <a:pt x="26" y="23"/>
                        <a:pt x="13" y="41"/>
                      </a:cubicBezTo>
                      <a:cubicBezTo>
                        <a:pt x="13" y="41"/>
                        <a:pt x="13" y="41"/>
                        <a:pt x="13" y="41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10" y="47"/>
                        <a:pt x="10" y="47"/>
                        <a:pt x="10" y="47"/>
                      </a:cubicBezTo>
                      <a:cubicBezTo>
                        <a:pt x="0" y="67"/>
                        <a:pt x="7" y="91"/>
                        <a:pt x="25" y="104"/>
                      </a:cubicBezTo>
                      <a:close/>
                      <a:moveTo>
                        <a:pt x="17" y="85"/>
                      </a:moveTo>
                      <a:cubicBezTo>
                        <a:pt x="15" y="82"/>
                        <a:pt x="14" y="78"/>
                        <a:pt x="13" y="75"/>
                      </a:cubicBezTo>
                      <a:cubicBezTo>
                        <a:pt x="15" y="75"/>
                        <a:pt x="17" y="76"/>
                        <a:pt x="18" y="76"/>
                      </a:cubicBezTo>
                      <a:cubicBezTo>
                        <a:pt x="18" y="79"/>
                        <a:pt x="17" y="82"/>
                        <a:pt x="17" y="85"/>
                      </a:cubicBezTo>
                      <a:close/>
                      <a:moveTo>
                        <a:pt x="28" y="98"/>
                      </a:moveTo>
                      <a:cubicBezTo>
                        <a:pt x="27" y="96"/>
                        <a:pt x="25" y="95"/>
                        <a:pt x="23" y="94"/>
                      </a:cubicBezTo>
                      <a:cubicBezTo>
                        <a:pt x="23" y="88"/>
                        <a:pt x="24" y="83"/>
                        <a:pt x="25" y="78"/>
                      </a:cubicBezTo>
                      <a:cubicBezTo>
                        <a:pt x="29" y="79"/>
                        <a:pt x="33" y="81"/>
                        <a:pt x="37" y="83"/>
                      </a:cubicBezTo>
                      <a:lnTo>
                        <a:pt x="28" y="98"/>
                      </a:lnTo>
                      <a:close/>
                      <a:moveTo>
                        <a:pt x="66" y="80"/>
                      </a:moveTo>
                      <a:cubicBezTo>
                        <a:pt x="64" y="83"/>
                        <a:pt x="61" y="86"/>
                        <a:pt x="58" y="89"/>
                      </a:cubicBezTo>
                      <a:cubicBezTo>
                        <a:pt x="54" y="86"/>
                        <a:pt x="50" y="83"/>
                        <a:pt x="46" y="81"/>
                      </a:cubicBezTo>
                      <a:cubicBezTo>
                        <a:pt x="52" y="72"/>
                        <a:pt x="52" y="72"/>
                        <a:pt x="52" y="72"/>
                      </a:cubicBezTo>
                      <a:lnTo>
                        <a:pt x="66" y="80"/>
                      </a:lnTo>
                      <a:close/>
                      <a:moveTo>
                        <a:pt x="55" y="66"/>
                      </a:move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5" y="58"/>
                        <a:pt x="70" y="60"/>
                        <a:pt x="74" y="62"/>
                      </a:cubicBezTo>
                      <a:cubicBezTo>
                        <a:pt x="73" y="66"/>
                        <a:pt x="71" y="70"/>
                        <a:pt x="69" y="74"/>
                      </a:cubicBezTo>
                      <a:lnTo>
                        <a:pt x="55" y="66"/>
                      </a:lnTo>
                      <a:close/>
                      <a:moveTo>
                        <a:pt x="49" y="62"/>
                      </a:move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7" y="50"/>
                        <a:pt x="40" y="47"/>
                        <a:pt x="43" y="44"/>
                      </a:cubicBezTo>
                      <a:cubicBezTo>
                        <a:pt x="46" y="47"/>
                        <a:pt x="50" y="50"/>
                        <a:pt x="55" y="53"/>
                      </a:cubicBezTo>
                      <a:lnTo>
                        <a:pt x="49" y="62"/>
                      </a:lnTo>
                      <a:close/>
                      <a:moveTo>
                        <a:pt x="46" y="68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36" y="75"/>
                        <a:pt x="32" y="73"/>
                        <a:pt x="27" y="71"/>
                      </a:cubicBezTo>
                      <a:cubicBezTo>
                        <a:pt x="28" y="67"/>
                        <a:pt x="29" y="63"/>
                        <a:pt x="31" y="60"/>
                      </a:cubicBezTo>
                      <a:lnTo>
                        <a:pt x="46" y="68"/>
                      </a:lnTo>
                      <a:close/>
                      <a:moveTo>
                        <a:pt x="41" y="104"/>
                      </a:moveTo>
                      <a:cubicBezTo>
                        <a:pt x="38" y="103"/>
                        <a:pt x="36" y="102"/>
                        <a:pt x="34" y="101"/>
                      </a:cubicBezTo>
                      <a:cubicBezTo>
                        <a:pt x="43" y="87"/>
                        <a:pt x="43" y="87"/>
                        <a:pt x="43" y="87"/>
                      </a:cubicBezTo>
                      <a:cubicBezTo>
                        <a:pt x="47" y="89"/>
                        <a:pt x="50" y="91"/>
                        <a:pt x="53" y="94"/>
                      </a:cubicBezTo>
                      <a:cubicBezTo>
                        <a:pt x="50" y="98"/>
                        <a:pt x="45" y="101"/>
                        <a:pt x="41" y="104"/>
                      </a:cubicBezTo>
                      <a:close/>
                      <a:moveTo>
                        <a:pt x="52" y="105"/>
                      </a:moveTo>
                      <a:cubicBezTo>
                        <a:pt x="54" y="103"/>
                        <a:pt x="56" y="101"/>
                        <a:pt x="58" y="99"/>
                      </a:cubicBezTo>
                      <a:cubicBezTo>
                        <a:pt x="60" y="100"/>
                        <a:pt x="61" y="102"/>
                        <a:pt x="62" y="103"/>
                      </a:cubicBezTo>
                      <a:cubicBezTo>
                        <a:pt x="59" y="104"/>
                        <a:pt x="55" y="105"/>
                        <a:pt x="52" y="105"/>
                      </a:cubicBezTo>
                      <a:close/>
                      <a:moveTo>
                        <a:pt x="68" y="100"/>
                      </a:moveTo>
                      <a:cubicBezTo>
                        <a:pt x="67" y="98"/>
                        <a:pt x="65" y="97"/>
                        <a:pt x="63" y="95"/>
                      </a:cubicBezTo>
                      <a:cubicBezTo>
                        <a:pt x="67" y="91"/>
                        <a:pt x="70" y="88"/>
                        <a:pt x="73" y="84"/>
                      </a:cubicBezTo>
                      <a:cubicBezTo>
                        <a:pt x="82" y="89"/>
                        <a:pt x="82" y="89"/>
                        <a:pt x="82" y="89"/>
                      </a:cubicBezTo>
                      <a:cubicBezTo>
                        <a:pt x="78" y="94"/>
                        <a:pt x="73" y="98"/>
                        <a:pt x="68" y="100"/>
                      </a:cubicBezTo>
                      <a:close/>
                      <a:moveTo>
                        <a:pt x="84" y="49"/>
                      </a:moveTo>
                      <a:cubicBezTo>
                        <a:pt x="86" y="52"/>
                        <a:pt x="87" y="55"/>
                        <a:pt x="88" y="59"/>
                      </a:cubicBezTo>
                      <a:cubicBezTo>
                        <a:pt x="86" y="59"/>
                        <a:pt x="84" y="58"/>
                        <a:pt x="83" y="57"/>
                      </a:cubicBezTo>
                      <a:cubicBezTo>
                        <a:pt x="83" y="55"/>
                        <a:pt x="84" y="52"/>
                        <a:pt x="84" y="49"/>
                      </a:cubicBezTo>
                      <a:close/>
                      <a:moveTo>
                        <a:pt x="88" y="66"/>
                      </a:moveTo>
                      <a:cubicBezTo>
                        <a:pt x="89" y="71"/>
                        <a:pt x="88" y="77"/>
                        <a:pt x="85" y="83"/>
                      </a:cubicBezTo>
                      <a:cubicBezTo>
                        <a:pt x="76" y="78"/>
                        <a:pt x="76" y="78"/>
                        <a:pt x="76" y="78"/>
                      </a:cubicBezTo>
                      <a:cubicBezTo>
                        <a:pt x="78" y="73"/>
                        <a:pt x="80" y="69"/>
                        <a:pt x="81" y="64"/>
                      </a:cubicBezTo>
                      <a:cubicBezTo>
                        <a:pt x="84" y="64"/>
                        <a:pt x="86" y="65"/>
                        <a:pt x="88" y="66"/>
                      </a:cubicBezTo>
                      <a:close/>
                      <a:moveTo>
                        <a:pt x="72" y="36"/>
                      </a:moveTo>
                      <a:cubicBezTo>
                        <a:pt x="74" y="37"/>
                        <a:pt x="76" y="38"/>
                        <a:pt x="77" y="40"/>
                      </a:cubicBezTo>
                      <a:cubicBezTo>
                        <a:pt x="77" y="45"/>
                        <a:pt x="77" y="51"/>
                        <a:pt x="76" y="56"/>
                      </a:cubicBezTo>
                      <a:cubicBezTo>
                        <a:pt x="72" y="54"/>
                        <a:pt x="68" y="52"/>
                        <a:pt x="64" y="50"/>
                      </a:cubicBezTo>
                      <a:lnTo>
                        <a:pt x="72" y="36"/>
                      </a:lnTo>
                      <a:close/>
                      <a:moveTo>
                        <a:pt x="60" y="30"/>
                      </a:moveTo>
                      <a:cubicBezTo>
                        <a:pt x="62" y="31"/>
                        <a:pt x="64" y="31"/>
                        <a:pt x="66" y="32"/>
                      </a:cubicBezTo>
                      <a:cubicBezTo>
                        <a:pt x="58" y="47"/>
                        <a:pt x="58" y="47"/>
                        <a:pt x="58" y="47"/>
                      </a:cubicBezTo>
                      <a:cubicBezTo>
                        <a:pt x="54" y="44"/>
                        <a:pt x="51" y="42"/>
                        <a:pt x="47" y="39"/>
                      </a:cubicBezTo>
                      <a:cubicBezTo>
                        <a:pt x="51" y="36"/>
                        <a:pt x="56" y="33"/>
                        <a:pt x="60" y="30"/>
                      </a:cubicBezTo>
                      <a:close/>
                      <a:moveTo>
                        <a:pt x="49" y="29"/>
                      </a:moveTo>
                      <a:cubicBezTo>
                        <a:pt x="47" y="30"/>
                        <a:pt x="44" y="32"/>
                        <a:pt x="42" y="34"/>
                      </a:cubicBezTo>
                      <a:cubicBezTo>
                        <a:pt x="41" y="33"/>
                        <a:pt x="40" y="32"/>
                        <a:pt x="39" y="31"/>
                      </a:cubicBezTo>
                      <a:cubicBezTo>
                        <a:pt x="42" y="30"/>
                        <a:pt x="46" y="29"/>
                        <a:pt x="49" y="29"/>
                      </a:cubicBezTo>
                      <a:close/>
                      <a:moveTo>
                        <a:pt x="33" y="33"/>
                      </a:moveTo>
                      <a:cubicBezTo>
                        <a:pt x="34" y="35"/>
                        <a:pt x="36" y="37"/>
                        <a:pt x="38" y="38"/>
                      </a:cubicBezTo>
                      <a:cubicBezTo>
                        <a:pt x="34" y="42"/>
                        <a:pt x="31" y="46"/>
                        <a:pt x="28" y="50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23" y="40"/>
                        <a:pt x="27" y="36"/>
                        <a:pt x="33" y="33"/>
                      </a:cubicBezTo>
                      <a:close/>
                      <a:moveTo>
                        <a:pt x="16" y="51"/>
                      </a:move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3" y="60"/>
                        <a:pt x="21" y="65"/>
                        <a:pt x="20" y="70"/>
                      </a:cubicBezTo>
                      <a:cubicBezTo>
                        <a:pt x="17" y="69"/>
                        <a:pt x="15" y="68"/>
                        <a:pt x="12" y="68"/>
                      </a:cubicBezTo>
                      <a:cubicBezTo>
                        <a:pt x="12" y="62"/>
                        <a:pt x="13" y="56"/>
                        <a:pt x="16" y="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79"/>
                <p:cNvSpPr>
                  <a:spLocks noChangeAspect="1" noEditPoints="1"/>
                </p:cNvSpPr>
                <p:nvPr/>
              </p:nvSpPr>
              <p:spPr bwMode="auto">
                <a:xfrm>
                  <a:off x="8555542" y="4539374"/>
                  <a:ext cx="504671" cy="458558"/>
                </a:xfrm>
                <a:custGeom>
                  <a:avLst/>
                  <a:gdLst>
                    <a:gd name="T0" fmla="*/ 68 w 149"/>
                    <a:gd name="T1" fmla="*/ 53 h 135"/>
                    <a:gd name="T2" fmla="*/ 75 w 149"/>
                    <a:gd name="T3" fmla="*/ 67 h 135"/>
                    <a:gd name="T4" fmla="*/ 83 w 149"/>
                    <a:gd name="T5" fmla="*/ 72 h 135"/>
                    <a:gd name="T6" fmla="*/ 53 w 149"/>
                    <a:gd name="T7" fmla="*/ 71 h 135"/>
                    <a:gd name="T8" fmla="*/ 51 w 149"/>
                    <a:gd name="T9" fmla="*/ 56 h 135"/>
                    <a:gd name="T10" fmla="*/ 33 w 149"/>
                    <a:gd name="T11" fmla="*/ 71 h 135"/>
                    <a:gd name="T12" fmla="*/ 44 w 149"/>
                    <a:gd name="T13" fmla="*/ 83 h 135"/>
                    <a:gd name="T14" fmla="*/ 62 w 149"/>
                    <a:gd name="T15" fmla="*/ 78 h 135"/>
                    <a:gd name="T16" fmla="*/ 131 w 149"/>
                    <a:gd name="T17" fmla="*/ 54 h 135"/>
                    <a:gd name="T18" fmla="*/ 106 w 149"/>
                    <a:gd name="T19" fmla="*/ 68 h 135"/>
                    <a:gd name="T20" fmla="*/ 108 w 149"/>
                    <a:gd name="T21" fmla="*/ 76 h 135"/>
                    <a:gd name="T22" fmla="*/ 127 w 149"/>
                    <a:gd name="T23" fmla="*/ 64 h 135"/>
                    <a:gd name="T24" fmla="*/ 75 w 149"/>
                    <a:gd name="T25" fmla="*/ 88 h 135"/>
                    <a:gd name="T26" fmla="*/ 96 w 149"/>
                    <a:gd name="T27" fmla="*/ 78 h 135"/>
                    <a:gd name="T28" fmla="*/ 109 w 149"/>
                    <a:gd name="T29" fmla="*/ 64 h 135"/>
                    <a:gd name="T30" fmla="*/ 88 w 149"/>
                    <a:gd name="T31" fmla="*/ 81 h 135"/>
                    <a:gd name="T32" fmla="*/ 65 w 149"/>
                    <a:gd name="T33" fmla="*/ 85 h 135"/>
                    <a:gd name="T34" fmla="*/ 57 w 149"/>
                    <a:gd name="T35" fmla="*/ 24 h 135"/>
                    <a:gd name="T36" fmla="*/ 71 w 149"/>
                    <a:gd name="T37" fmla="*/ 18 h 135"/>
                    <a:gd name="T38" fmla="*/ 59 w 149"/>
                    <a:gd name="T39" fmla="*/ 9 h 135"/>
                    <a:gd name="T40" fmla="*/ 90 w 149"/>
                    <a:gd name="T41" fmla="*/ 18 h 135"/>
                    <a:gd name="T42" fmla="*/ 115 w 149"/>
                    <a:gd name="T43" fmla="*/ 15 h 135"/>
                    <a:gd name="T44" fmla="*/ 98 w 149"/>
                    <a:gd name="T45" fmla="*/ 3 h 135"/>
                    <a:gd name="T46" fmla="*/ 60 w 149"/>
                    <a:gd name="T47" fmla="*/ 4 h 135"/>
                    <a:gd name="T48" fmla="*/ 23 w 149"/>
                    <a:gd name="T49" fmla="*/ 48 h 135"/>
                    <a:gd name="T50" fmla="*/ 16 w 149"/>
                    <a:gd name="T51" fmla="*/ 41 h 135"/>
                    <a:gd name="T52" fmla="*/ 29 w 149"/>
                    <a:gd name="T53" fmla="*/ 22 h 135"/>
                    <a:gd name="T54" fmla="*/ 23 w 149"/>
                    <a:gd name="T55" fmla="*/ 33 h 135"/>
                    <a:gd name="T56" fmla="*/ 125 w 149"/>
                    <a:gd name="T57" fmla="*/ 21 h 135"/>
                    <a:gd name="T58" fmla="*/ 124 w 149"/>
                    <a:gd name="T59" fmla="*/ 44 h 135"/>
                    <a:gd name="T60" fmla="*/ 140 w 149"/>
                    <a:gd name="T61" fmla="*/ 28 h 135"/>
                    <a:gd name="T62" fmla="*/ 129 w 149"/>
                    <a:gd name="T63" fmla="*/ 15 h 135"/>
                    <a:gd name="T64" fmla="*/ 125 w 149"/>
                    <a:gd name="T65" fmla="*/ 21 h 135"/>
                    <a:gd name="T66" fmla="*/ 36 w 149"/>
                    <a:gd name="T67" fmla="*/ 55 h 135"/>
                    <a:gd name="T68" fmla="*/ 8 w 149"/>
                    <a:gd name="T69" fmla="*/ 48 h 135"/>
                    <a:gd name="T70" fmla="*/ 15 w 149"/>
                    <a:gd name="T71" fmla="*/ 58 h 135"/>
                    <a:gd name="T72" fmla="*/ 28 w 149"/>
                    <a:gd name="T73" fmla="*/ 55 h 135"/>
                    <a:gd name="T74" fmla="*/ 70 w 149"/>
                    <a:gd name="T75" fmla="*/ 99 h 135"/>
                    <a:gd name="T76" fmla="*/ 110 w 149"/>
                    <a:gd name="T77" fmla="*/ 131 h 135"/>
                    <a:gd name="T78" fmla="*/ 125 w 149"/>
                    <a:gd name="T79" fmla="*/ 80 h 135"/>
                    <a:gd name="T80" fmla="*/ 88 w 149"/>
                    <a:gd name="T81" fmla="*/ 94 h 135"/>
                    <a:gd name="T82" fmla="*/ 130 w 149"/>
                    <a:gd name="T83" fmla="*/ 87 h 135"/>
                    <a:gd name="T84" fmla="*/ 54 w 149"/>
                    <a:gd name="T85" fmla="*/ 45 h 135"/>
                    <a:gd name="T86" fmla="*/ 66 w 149"/>
                    <a:gd name="T87" fmla="*/ 37 h 135"/>
                    <a:gd name="T88" fmla="*/ 42 w 149"/>
                    <a:gd name="T89" fmla="*/ 43 h 135"/>
                    <a:gd name="T90" fmla="*/ 42 w 149"/>
                    <a:gd name="T91" fmla="*/ 31 h 135"/>
                    <a:gd name="T92" fmla="*/ 30 w 149"/>
                    <a:gd name="T93" fmla="*/ 34 h 135"/>
                    <a:gd name="T94" fmla="*/ 102 w 149"/>
                    <a:gd name="T95" fmla="*/ 46 h 135"/>
                    <a:gd name="T96" fmla="*/ 83 w 149"/>
                    <a:gd name="T97" fmla="*/ 51 h 135"/>
                    <a:gd name="T98" fmla="*/ 94 w 149"/>
                    <a:gd name="T99" fmla="*/ 51 h 135"/>
                    <a:gd name="T100" fmla="*/ 117 w 149"/>
                    <a:gd name="T101" fmla="*/ 36 h 135"/>
                    <a:gd name="T102" fmla="*/ 96 w 149"/>
                    <a:gd name="T103" fmla="*/ 29 h 135"/>
                    <a:gd name="T104" fmla="*/ 70 w 149"/>
                    <a:gd name="T105" fmla="*/ 39 h 135"/>
                    <a:gd name="T106" fmla="*/ 89 w 149"/>
                    <a:gd name="T107" fmla="*/ 38 h 135"/>
                    <a:gd name="T108" fmla="*/ 109 w 149"/>
                    <a:gd name="T109" fmla="*/ 34 h 135"/>
                    <a:gd name="T110" fmla="*/ 139 w 149"/>
                    <a:gd name="T111" fmla="*/ 55 h 135"/>
                    <a:gd name="T112" fmla="*/ 131 w 149"/>
                    <a:gd name="T113" fmla="*/ 66 h 135"/>
                    <a:gd name="T114" fmla="*/ 146 w 149"/>
                    <a:gd name="T115" fmla="*/ 6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49" h="135">
                      <a:moveTo>
                        <a:pt x="83" y="72"/>
                      </a:moveTo>
                      <a:cubicBezTo>
                        <a:pt x="86" y="68"/>
                        <a:pt x="78" y="66"/>
                        <a:pt x="76" y="59"/>
                      </a:cubicBezTo>
                      <a:cubicBezTo>
                        <a:pt x="74" y="52"/>
                        <a:pt x="70" y="48"/>
                        <a:pt x="68" y="53"/>
                      </a:cubicBezTo>
                      <a:cubicBezTo>
                        <a:pt x="67" y="58"/>
                        <a:pt x="67" y="65"/>
                        <a:pt x="67" y="65"/>
                      </a:cubicBezTo>
                      <a:cubicBezTo>
                        <a:pt x="67" y="65"/>
                        <a:pt x="69" y="65"/>
                        <a:pt x="71" y="65"/>
                      </a:cubicBezTo>
                      <a:cubicBezTo>
                        <a:pt x="74" y="65"/>
                        <a:pt x="75" y="66"/>
                        <a:pt x="75" y="67"/>
                      </a:cubicBezTo>
                      <a:cubicBezTo>
                        <a:pt x="75" y="68"/>
                        <a:pt x="73" y="69"/>
                        <a:pt x="67" y="68"/>
                      </a:cubicBezTo>
                      <a:cubicBezTo>
                        <a:pt x="60" y="68"/>
                        <a:pt x="61" y="74"/>
                        <a:pt x="67" y="75"/>
                      </a:cubicBezTo>
                      <a:cubicBezTo>
                        <a:pt x="73" y="77"/>
                        <a:pt x="80" y="75"/>
                        <a:pt x="83" y="72"/>
                      </a:cubicBezTo>
                      <a:close/>
                      <a:moveTo>
                        <a:pt x="47" y="72"/>
                      </a:moveTo>
                      <a:cubicBezTo>
                        <a:pt x="43" y="70"/>
                        <a:pt x="44" y="68"/>
                        <a:pt x="44" y="68"/>
                      </a:cubicBezTo>
                      <a:cubicBezTo>
                        <a:pt x="44" y="68"/>
                        <a:pt x="45" y="68"/>
                        <a:pt x="53" y="71"/>
                      </a:cubicBezTo>
                      <a:cubicBezTo>
                        <a:pt x="60" y="73"/>
                        <a:pt x="62" y="67"/>
                        <a:pt x="64" y="62"/>
                      </a:cubicBezTo>
                      <a:cubicBezTo>
                        <a:pt x="66" y="57"/>
                        <a:pt x="65" y="53"/>
                        <a:pt x="61" y="52"/>
                      </a:cubicBezTo>
                      <a:cubicBezTo>
                        <a:pt x="57" y="50"/>
                        <a:pt x="51" y="52"/>
                        <a:pt x="51" y="56"/>
                      </a:cubicBezTo>
                      <a:cubicBezTo>
                        <a:pt x="51" y="60"/>
                        <a:pt x="54" y="60"/>
                        <a:pt x="55" y="62"/>
                      </a:cubicBezTo>
                      <a:cubicBezTo>
                        <a:pt x="51" y="63"/>
                        <a:pt x="47" y="57"/>
                        <a:pt x="42" y="59"/>
                      </a:cubicBezTo>
                      <a:cubicBezTo>
                        <a:pt x="37" y="60"/>
                        <a:pt x="35" y="64"/>
                        <a:pt x="33" y="71"/>
                      </a:cubicBezTo>
                      <a:cubicBezTo>
                        <a:pt x="32" y="79"/>
                        <a:pt x="36" y="79"/>
                        <a:pt x="42" y="79"/>
                      </a:cubicBezTo>
                      <a:cubicBezTo>
                        <a:pt x="47" y="79"/>
                        <a:pt x="49" y="81"/>
                        <a:pt x="53" y="83"/>
                      </a:cubicBezTo>
                      <a:cubicBezTo>
                        <a:pt x="51" y="84"/>
                        <a:pt x="46" y="83"/>
                        <a:pt x="44" y="83"/>
                      </a:cubicBezTo>
                      <a:cubicBezTo>
                        <a:pt x="43" y="82"/>
                        <a:pt x="35" y="78"/>
                        <a:pt x="39" y="85"/>
                      </a:cubicBezTo>
                      <a:cubicBezTo>
                        <a:pt x="43" y="91"/>
                        <a:pt x="52" y="94"/>
                        <a:pt x="57" y="93"/>
                      </a:cubicBezTo>
                      <a:cubicBezTo>
                        <a:pt x="61" y="92"/>
                        <a:pt x="65" y="83"/>
                        <a:pt x="62" y="78"/>
                      </a:cubicBezTo>
                      <a:cubicBezTo>
                        <a:pt x="59" y="72"/>
                        <a:pt x="51" y="74"/>
                        <a:pt x="47" y="72"/>
                      </a:cubicBezTo>
                      <a:close/>
                      <a:moveTo>
                        <a:pt x="126" y="59"/>
                      </a:moveTo>
                      <a:cubicBezTo>
                        <a:pt x="131" y="61"/>
                        <a:pt x="137" y="57"/>
                        <a:pt x="131" y="54"/>
                      </a:cubicBezTo>
                      <a:cubicBezTo>
                        <a:pt x="125" y="50"/>
                        <a:pt x="117" y="51"/>
                        <a:pt x="114" y="55"/>
                      </a:cubicBezTo>
                      <a:cubicBezTo>
                        <a:pt x="111" y="58"/>
                        <a:pt x="113" y="64"/>
                        <a:pt x="120" y="68"/>
                      </a:cubicBezTo>
                      <a:cubicBezTo>
                        <a:pt x="117" y="67"/>
                        <a:pt x="111" y="67"/>
                        <a:pt x="106" y="68"/>
                      </a:cubicBezTo>
                      <a:cubicBezTo>
                        <a:pt x="101" y="69"/>
                        <a:pt x="100" y="71"/>
                        <a:pt x="100" y="77"/>
                      </a:cubicBezTo>
                      <a:cubicBezTo>
                        <a:pt x="99" y="82"/>
                        <a:pt x="98" y="83"/>
                        <a:pt x="102" y="83"/>
                      </a:cubicBezTo>
                      <a:cubicBezTo>
                        <a:pt x="106" y="84"/>
                        <a:pt x="108" y="80"/>
                        <a:pt x="108" y="76"/>
                      </a:cubicBezTo>
                      <a:cubicBezTo>
                        <a:pt x="107" y="73"/>
                        <a:pt x="107" y="70"/>
                        <a:pt x="110" y="75"/>
                      </a:cubicBezTo>
                      <a:cubicBezTo>
                        <a:pt x="113" y="80"/>
                        <a:pt x="116" y="80"/>
                        <a:pt x="121" y="79"/>
                      </a:cubicBezTo>
                      <a:cubicBezTo>
                        <a:pt x="126" y="77"/>
                        <a:pt x="128" y="70"/>
                        <a:pt x="127" y="64"/>
                      </a:cubicBezTo>
                      <a:cubicBezTo>
                        <a:pt x="126" y="59"/>
                        <a:pt x="119" y="58"/>
                        <a:pt x="119" y="58"/>
                      </a:cubicBezTo>
                      <a:cubicBezTo>
                        <a:pt x="119" y="58"/>
                        <a:pt x="121" y="57"/>
                        <a:pt x="126" y="59"/>
                      </a:cubicBezTo>
                      <a:close/>
                      <a:moveTo>
                        <a:pt x="75" y="88"/>
                      </a:moveTo>
                      <a:cubicBezTo>
                        <a:pt x="75" y="84"/>
                        <a:pt x="76" y="81"/>
                        <a:pt x="76" y="83"/>
                      </a:cubicBezTo>
                      <a:cubicBezTo>
                        <a:pt x="77" y="86"/>
                        <a:pt x="78" y="92"/>
                        <a:pt x="86" y="90"/>
                      </a:cubicBezTo>
                      <a:cubicBezTo>
                        <a:pt x="95" y="88"/>
                        <a:pt x="98" y="85"/>
                        <a:pt x="96" y="78"/>
                      </a:cubicBezTo>
                      <a:cubicBezTo>
                        <a:pt x="95" y="70"/>
                        <a:pt x="91" y="68"/>
                        <a:pt x="89" y="67"/>
                      </a:cubicBezTo>
                      <a:cubicBezTo>
                        <a:pt x="88" y="65"/>
                        <a:pt x="91" y="65"/>
                        <a:pt x="95" y="66"/>
                      </a:cubicBezTo>
                      <a:cubicBezTo>
                        <a:pt x="99" y="67"/>
                        <a:pt x="106" y="67"/>
                        <a:pt x="109" y="64"/>
                      </a:cubicBezTo>
                      <a:cubicBezTo>
                        <a:pt x="112" y="61"/>
                        <a:pt x="110" y="56"/>
                        <a:pt x="101" y="58"/>
                      </a:cubicBezTo>
                      <a:cubicBezTo>
                        <a:pt x="91" y="60"/>
                        <a:pt x="84" y="63"/>
                        <a:pt x="84" y="66"/>
                      </a:cubicBezTo>
                      <a:cubicBezTo>
                        <a:pt x="84" y="69"/>
                        <a:pt x="87" y="77"/>
                        <a:pt x="88" y="81"/>
                      </a:cubicBezTo>
                      <a:cubicBezTo>
                        <a:pt x="89" y="85"/>
                        <a:pt x="87" y="82"/>
                        <a:pt x="85" y="79"/>
                      </a:cubicBezTo>
                      <a:cubicBezTo>
                        <a:pt x="84" y="76"/>
                        <a:pt x="78" y="76"/>
                        <a:pt x="74" y="78"/>
                      </a:cubicBezTo>
                      <a:cubicBezTo>
                        <a:pt x="69" y="79"/>
                        <a:pt x="67" y="81"/>
                        <a:pt x="65" y="85"/>
                      </a:cubicBezTo>
                      <a:cubicBezTo>
                        <a:pt x="64" y="90"/>
                        <a:pt x="61" y="96"/>
                        <a:pt x="68" y="96"/>
                      </a:cubicBezTo>
                      <a:cubicBezTo>
                        <a:pt x="75" y="97"/>
                        <a:pt x="75" y="92"/>
                        <a:pt x="75" y="88"/>
                      </a:cubicBezTo>
                      <a:close/>
                      <a:moveTo>
                        <a:pt x="57" y="24"/>
                      </a:moveTo>
                      <a:cubicBezTo>
                        <a:pt x="62" y="25"/>
                        <a:pt x="66" y="27"/>
                        <a:pt x="68" y="30"/>
                      </a:cubicBezTo>
                      <a:cubicBezTo>
                        <a:pt x="71" y="32"/>
                        <a:pt x="75" y="32"/>
                        <a:pt x="77" y="27"/>
                      </a:cubicBezTo>
                      <a:cubicBezTo>
                        <a:pt x="79" y="22"/>
                        <a:pt x="77" y="19"/>
                        <a:pt x="71" y="18"/>
                      </a:cubicBezTo>
                      <a:cubicBezTo>
                        <a:pt x="65" y="18"/>
                        <a:pt x="61" y="20"/>
                        <a:pt x="59" y="21"/>
                      </a:cubicBezTo>
                      <a:cubicBezTo>
                        <a:pt x="57" y="22"/>
                        <a:pt x="60" y="20"/>
                        <a:pt x="60" y="16"/>
                      </a:cubicBezTo>
                      <a:cubicBezTo>
                        <a:pt x="60" y="12"/>
                        <a:pt x="59" y="11"/>
                        <a:pt x="59" y="9"/>
                      </a:cubicBezTo>
                      <a:cubicBezTo>
                        <a:pt x="58" y="6"/>
                        <a:pt x="61" y="13"/>
                        <a:pt x="66" y="15"/>
                      </a:cubicBezTo>
                      <a:cubicBezTo>
                        <a:pt x="71" y="16"/>
                        <a:pt x="72" y="15"/>
                        <a:pt x="75" y="17"/>
                      </a:cubicBezTo>
                      <a:cubicBezTo>
                        <a:pt x="79" y="19"/>
                        <a:pt x="85" y="24"/>
                        <a:pt x="90" y="18"/>
                      </a:cubicBezTo>
                      <a:cubicBezTo>
                        <a:pt x="94" y="11"/>
                        <a:pt x="94" y="9"/>
                        <a:pt x="94" y="13"/>
                      </a:cubicBezTo>
                      <a:cubicBezTo>
                        <a:pt x="94" y="17"/>
                        <a:pt x="92" y="20"/>
                        <a:pt x="101" y="20"/>
                      </a:cubicBezTo>
                      <a:cubicBezTo>
                        <a:pt x="109" y="20"/>
                        <a:pt x="113" y="20"/>
                        <a:pt x="115" y="15"/>
                      </a:cubicBezTo>
                      <a:cubicBezTo>
                        <a:pt x="118" y="10"/>
                        <a:pt x="111" y="7"/>
                        <a:pt x="108" y="11"/>
                      </a:cubicBezTo>
                      <a:cubicBezTo>
                        <a:pt x="104" y="14"/>
                        <a:pt x="103" y="14"/>
                        <a:pt x="105" y="11"/>
                      </a:cubicBezTo>
                      <a:cubicBezTo>
                        <a:pt x="107" y="7"/>
                        <a:pt x="106" y="4"/>
                        <a:pt x="98" y="3"/>
                      </a:cubicBezTo>
                      <a:cubicBezTo>
                        <a:pt x="89" y="3"/>
                        <a:pt x="83" y="3"/>
                        <a:pt x="84" y="11"/>
                      </a:cubicBezTo>
                      <a:cubicBezTo>
                        <a:pt x="84" y="19"/>
                        <a:pt x="82" y="13"/>
                        <a:pt x="81" y="8"/>
                      </a:cubicBezTo>
                      <a:cubicBezTo>
                        <a:pt x="79" y="3"/>
                        <a:pt x="71" y="0"/>
                        <a:pt x="60" y="4"/>
                      </a:cubicBezTo>
                      <a:cubicBezTo>
                        <a:pt x="49" y="8"/>
                        <a:pt x="46" y="11"/>
                        <a:pt x="48" y="18"/>
                      </a:cubicBezTo>
                      <a:cubicBezTo>
                        <a:pt x="50" y="25"/>
                        <a:pt x="52" y="24"/>
                        <a:pt x="57" y="24"/>
                      </a:cubicBezTo>
                      <a:close/>
                      <a:moveTo>
                        <a:pt x="23" y="48"/>
                      </a:moveTo>
                      <a:cubicBezTo>
                        <a:pt x="25" y="48"/>
                        <a:pt x="29" y="46"/>
                        <a:pt x="28" y="42"/>
                      </a:cubicBezTo>
                      <a:cubicBezTo>
                        <a:pt x="27" y="38"/>
                        <a:pt x="23" y="42"/>
                        <a:pt x="20" y="42"/>
                      </a:cubicBezTo>
                      <a:cubicBezTo>
                        <a:pt x="18" y="43"/>
                        <a:pt x="16" y="41"/>
                        <a:pt x="16" y="41"/>
                      </a:cubicBezTo>
                      <a:cubicBezTo>
                        <a:pt x="16" y="41"/>
                        <a:pt x="24" y="41"/>
                        <a:pt x="27" y="35"/>
                      </a:cubicBezTo>
                      <a:cubicBezTo>
                        <a:pt x="31" y="28"/>
                        <a:pt x="22" y="24"/>
                        <a:pt x="22" y="24"/>
                      </a:cubicBezTo>
                      <a:cubicBezTo>
                        <a:pt x="22" y="24"/>
                        <a:pt x="26" y="25"/>
                        <a:pt x="29" y="22"/>
                      </a:cubicBezTo>
                      <a:cubicBezTo>
                        <a:pt x="32" y="19"/>
                        <a:pt x="28" y="15"/>
                        <a:pt x="21" y="19"/>
                      </a:cubicBezTo>
                      <a:cubicBezTo>
                        <a:pt x="14" y="24"/>
                        <a:pt x="15" y="28"/>
                        <a:pt x="19" y="30"/>
                      </a:cubicBezTo>
                      <a:cubicBezTo>
                        <a:pt x="22" y="32"/>
                        <a:pt x="23" y="33"/>
                        <a:pt x="23" y="33"/>
                      </a:cubicBezTo>
                      <a:cubicBezTo>
                        <a:pt x="23" y="33"/>
                        <a:pt x="10" y="27"/>
                        <a:pt x="9" y="38"/>
                      </a:cubicBezTo>
                      <a:cubicBezTo>
                        <a:pt x="8" y="48"/>
                        <a:pt x="21" y="49"/>
                        <a:pt x="23" y="48"/>
                      </a:cubicBezTo>
                      <a:close/>
                      <a:moveTo>
                        <a:pt x="125" y="21"/>
                      </a:moveTo>
                      <a:cubicBezTo>
                        <a:pt x="123" y="24"/>
                        <a:pt x="120" y="33"/>
                        <a:pt x="123" y="37"/>
                      </a:cubicBezTo>
                      <a:cubicBezTo>
                        <a:pt x="125" y="40"/>
                        <a:pt x="133" y="41"/>
                        <a:pt x="135" y="42"/>
                      </a:cubicBezTo>
                      <a:cubicBezTo>
                        <a:pt x="137" y="43"/>
                        <a:pt x="128" y="43"/>
                        <a:pt x="124" y="44"/>
                      </a:cubicBezTo>
                      <a:cubicBezTo>
                        <a:pt x="120" y="45"/>
                        <a:pt x="119" y="48"/>
                        <a:pt x="126" y="49"/>
                      </a:cubicBezTo>
                      <a:cubicBezTo>
                        <a:pt x="134" y="51"/>
                        <a:pt x="141" y="54"/>
                        <a:pt x="144" y="48"/>
                      </a:cubicBezTo>
                      <a:cubicBezTo>
                        <a:pt x="148" y="41"/>
                        <a:pt x="143" y="32"/>
                        <a:pt x="140" y="28"/>
                      </a:cubicBezTo>
                      <a:cubicBezTo>
                        <a:pt x="137" y="24"/>
                        <a:pt x="133" y="29"/>
                        <a:pt x="132" y="33"/>
                      </a:cubicBezTo>
                      <a:cubicBezTo>
                        <a:pt x="131" y="30"/>
                        <a:pt x="132" y="29"/>
                        <a:pt x="134" y="25"/>
                      </a:cubicBezTo>
                      <a:cubicBezTo>
                        <a:pt x="136" y="20"/>
                        <a:pt x="134" y="19"/>
                        <a:pt x="129" y="15"/>
                      </a:cubicBezTo>
                      <a:cubicBezTo>
                        <a:pt x="124" y="12"/>
                        <a:pt x="121" y="14"/>
                        <a:pt x="120" y="14"/>
                      </a:cubicBezTo>
                      <a:cubicBezTo>
                        <a:pt x="116" y="16"/>
                        <a:pt x="115" y="22"/>
                        <a:pt x="118" y="24"/>
                      </a:cubicBezTo>
                      <a:cubicBezTo>
                        <a:pt x="121" y="26"/>
                        <a:pt x="123" y="21"/>
                        <a:pt x="125" y="21"/>
                      </a:cubicBezTo>
                      <a:close/>
                      <a:moveTo>
                        <a:pt x="28" y="55"/>
                      </a:moveTo>
                      <a:cubicBezTo>
                        <a:pt x="28" y="55"/>
                        <a:pt x="29" y="54"/>
                        <a:pt x="32" y="56"/>
                      </a:cubicBezTo>
                      <a:cubicBezTo>
                        <a:pt x="34" y="59"/>
                        <a:pt x="37" y="61"/>
                        <a:pt x="36" y="55"/>
                      </a:cubicBezTo>
                      <a:cubicBezTo>
                        <a:pt x="36" y="50"/>
                        <a:pt x="30" y="48"/>
                        <a:pt x="26" y="49"/>
                      </a:cubicBezTo>
                      <a:cubicBezTo>
                        <a:pt x="22" y="50"/>
                        <a:pt x="21" y="54"/>
                        <a:pt x="23" y="61"/>
                      </a:cubicBezTo>
                      <a:cubicBezTo>
                        <a:pt x="21" y="57"/>
                        <a:pt x="16" y="46"/>
                        <a:pt x="8" y="48"/>
                      </a:cubicBezTo>
                      <a:cubicBezTo>
                        <a:pt x="0" y="49"/>
                        <a:pt x="4" y="62"/>
                        <a:pt x="8" y="64"/>
                      </a:cubicBezTo>
                      <a:cubicBezTo>
                        <a:pt x="12" y="65"/>
                        <a:pt x="11" y="63"/>
                        <a:pt x="13" y="59"/>
                      </a:cubicBezTo>
                      <a:cubicBezTo>
                        <a:pt x="14" y="56"/>
                        <a:pt x="15" y="58"/>
                        <a:pt x="15" y="58"/>
                      </a:cubicBezTo>
                      <a:cubicBezTo>
                        <a:pt x="15" y="58"/>
                        <a:pt x="12" y="62"/>
                        <a:pt x="15" y="66"/>
                      </a:cubicBezTo>
                      <a:cubicBezTo>
                        <a:pt x="19" y="70"/>
                        <a:pt x="28" y="71"/>
                        <a:pt x="31" y="65"/>
                      </a:cubicBezTo>
                      <a:cubicBezTo>
                        <a:pt x="35" y="59"/>
                        <a:pt x="28" y="55"/>
                        <a:pt x="28" y="55"/>
                      </a:cubicBezTo>
                      <a:close/>
                      <a:moveTo>
                        <a:pt x="83" y="103"/>
                      </a:moveTo>
                      <a:cubicBezTo>
                        <a:pt x="80" y="100"/>
                        <a:pt x="79" y="97"/>
                        <a:pt x="77" y="98"/>
                      </a:cubicBezTo>
                      <a:cubicBezTo>
                        <a:pt x="75" y="99"/>
                        <a:pt x="70" y="99"/>
                        <a:pt x="70" y="99"/>
                      </a:cubicBezTo>
                      <a:cubicBezTo>
                        <a:pt x="70" y="99"/>
                        <a:pt x="81" y="108"/>
                        <a:pt x="85" y="113"/>
                      </a:cubicBezTo>
                      <a:cubicBezTo>
                        <a:pt x="88" y="118"/>
                        <a:pt x="94" y="134"/>
                        <a:pt x="94" y="134"/>
                      </a:cubicBezTo>
                      <a:cubicBezTo>
                        <a:pt x="94" y="134"/>
                        <a:pt x="107" y="135"/>
                        <a:pt x="110" y="131"/>
                      </a:cubicBezTo>
                      <a:cubicBezTo>
                        <a:pt x="103" y="125"/>
                        <a:pt x="101" y="113"/>
                        <a:pt x="98" y="109"/>
                      </a:cubicBezTo>
                      <a:cubicBezTo>
                        <a:pt x="94" y="109"/>
                        <a:pt x="86" y="106"/>
                        <a:pt x="83" y="103"/>
                      </a:cubicBezTo>
                      <a:close/>
                      <a:moveTo>
                        <a:pt x="125" y="80"/>
                      </a:moveTo>
                      <a:cubicBezTo>
                        <a:pt x="121" y="82"/>
                        <a:pt x="115" y="86"/>
                        <a:pt x="109" y="87"/>
                      </a:cubicBezTo>
                      <a:cubicBezTo>
                        <a:pt x="104" y="87"/>
                        <a:pt x="102" y="87"/>
                        <a:pt x="100" y="89"/>
                      </a:cubicBezTo>
                      <a:cubicBezTo>
                        <a:pt x="98" y="90"/>
                        <a:pt x="95" y="93"/>
                        <a:pt x="88" y="94"/>
                      </a:cubicBezTo>
                      <a:cubicBezTo>
                        <a:pt x="82" y="95"/>
                        <a:pt x="80" y="96"/>
                        <a:pt x="83" y="99"/>
                      </a:cubicBezTo>
                      <a:cubicBezTo>
                        <a:pt x="86" y="102"/>
                        <a:pt x="91" y="106"/>
                        <a:pt x="102" y="106"/>
                      </a:cubicBezTo>
                      <a:cubicBezTo>
                        <a:pt x="112" y="106"/>
                        <a:pt x="125" y="96"/>
                        <a:pt x="130" y="87"/>
                      </a:cubicBezTo>
                      <a:cubicBezTo>
                        <a:pt x="136" y="79"/>
                        <a:pt x="129" y="79"/>
                        <a:pt x="125" y="80"/>
                      </a:cubicBezTo>
                      <a:close/>
                      <a:moveTo>
                        <a:pt x="43" y="52"/>
                      </a:moveTo>
                      <a:cubicBezTo>
                        <a:pt x="50" y="53"/>
                        <a:pt x="54" y="49"/>
                        <a:pt x="54" y="45"/>
                      </a:cubicBezTo>
                      <a:cubicBezTo>
                        <a:pt x="54" y="41"/>
                        <a:pt x="51" y="36"/>
                        <a:pt x="51" y="36"/>
                      </a:cubicBezTo>
                      <a:cubicBezTo>
                        <a:pt x="51" y="36"/>
                        <a:pt x="58" y="47"/>
                        <a:pt x="61" y="47"/>
                      </a:cubicBezTo>
                      <a:cubicBezTo>
                        <a:pt x="65" y="48"/>
                        <a:pt x="68" y="45"/>
                        <a:pt x="66" y="37"/>
                      </a:cubicBezTo>
                      <a:cubicBezTo>
                        <a:pt x="65" y="29"/>
                        <a:pt x="60" y="25"/>
                        <a:pt x="52" y="28"/>
                      </a:cubicBezTo>
                      <a:cubicBezTo>
                        <a:pt x="44" y="31"/>
                        <a:pt x="39" y="35"/>
                        <a:pt x="40" y="38"/>
                      </a:cubicBezTo>
                      <a:cubicBezTo>
                        <a:pt x="41" y="40"/>
                        <a:pt x="42" y="43"/>
                        <a:pt x="42" y="43"/>
                      </a:cubicBezTo>
                      <a:cubicBezTo>
                        <a:pt x="42" y="43"/>
                        <a:pt x="39" y="43"/>
                        <a:pt x="37" y="39"/>
                      </a:cubicBezTo>
                      <a:cubicBezTo>
                        <a:pt x="35" y="34"/>
                        <a:pt x="37" y="25"/>
                        <a:pt x="37" y="25"/>
                      </a:cubicBezTo>
                      <a:cubicBezTo>
                        <a:pt x="37" y="25"/>
                        <a:pt x="37" y="32"/>
                        <a:pt x="42" y="31"/>
                      </a:cubicBezTo>
                      <a:cubicBezTo>
                        <a:pt x="47" y="31"/>
                        <a:pt x="47" y="23"/>
                        <a:pt x="45" y="17"/>
                      </a:cubicBezTo>
                      <a:cubicBezTo>
                        <a:pt x="44" y="10"/>
                        <a:pt x="42" y="8"/>
                        <a:pt x="38" y="11"/>
                      </a:cubicBezTo>
                      <a:cubicBezTo>
                        <a:pt x="34" y="14"/>
                        <a:pt x="29" y="21"/>
                        <a:pt x="30" y="34"/>
                      </a:cubicBezTo>
                      <a:cubicBezTo>
                        <a:pt x="30" y="47"/>
                        <a:pt x="35" y="52"/>
                        <a:pt x="43" y="52"/>
                      </a:cubicBezTo>
                      <a:close/>
                      <a:moveTo>
                        <a:pt x="108" y="40"/>
                      </a:moveTo>
                      <a:cubicBezTo>
                        <a:pt x="104" y="40"/>
                        <a:pt x="102" y="42"/>
                        <a:pt x="102" y="46"/>
                      </a:cubicBezTo>
                      <a:cubicBezTo>
                        <a:pt x="102" y="51"/>
                        <a:pt x="102" y="45"/>
                        <a:pt x="98" y="44"/>
                      </a:cubicBezTo>
                      <a:cubicBezTo>
                        <a:pt x="94" y="43"/>
                        <a:pt x="88" y="44"/>
                        <a:pt x="87" y="48"/>
                      </a:cubicBezTo>
                      <a:cubicBezTo>
                        <a:pt x="86" y="53"/>
                        <a:pt x="86" y="56"/>
                        <a:pt x="83" y="51"/>
                      </a:cubicBezTo>
                      <a:cubicBezTo>
                        <a:pt x="81" y="45"/>
                        <a:pt x="75" y="46"/>
                        <a:pt x="76" y="52"/>
                      </a:cubicBezTo>
                      <a:cubicBezTo>
                        <a:pt x="78" y="58"/>
                        <a:pt x="79" y="63"/>
                        <a:pt x="84" y="61"/>
                      </a:cubicBezTo>
                      <a:cubicBezTo>
                        <a:pt x="90" y="60"/>
                        <a:pt x="93" y="58"/>
                        <a:pt x="94" y="51"/>
                      </a:cubicBezTo>
                      <a:cubicBezTo>
                        <a:pt x="95" y="44"/>
                        <a:pt x="95" y="54"/>
                        <a:pt x="99" y="54"/>
                      </a:cubicBezTo>
                      <a:cubicBezTo>
                        <a:pt x="104" y="54"/>
                        <a:pt x="113" y="55"/>
                        <a:pt x="116" y="48"/>
                      </a:cubicBezTo>
                      <a:cubicBezTo>
                        <a:pt x="120" y="41"/>
                        <a:pt x="120" y="39"/>
                        <a:pt x="117" y="36"/>
                      </a:cubicBezTo>
                      <a:cubicBezTo>
                        <a:pt x="114" y="33"/>
                        <a:pt x="118" y="35"/>
                        <a:pt x="119" y="33"/>
                      </a:cubicBezTo>
                      <a:cubicBezTo>
                        <a:pt x="121" y="31"/>
                        <a:pt x="120" y="26"/>
                        <a:pt x="114" y="23"/>
                      </a:cubicBezTo>
                      <a:cubicBezTo>
                        <a:pt x="109" y="21"/>
                        <a:pt x="99" y="24"/>
                        <a:pt x="96" y="29"/>
                      </a:cubicBezTo>
                      <a:cubicBezTo>
                        <a:pt x="93" y="34"/>
                        <a:pt x="98" y="19"/>
                        <a:pt x="88" y="22"/>
                      </a:cubicBezTo>
                      <a:cubicBezTo>
                        <a:pt x="77" y="26"/>
                        <a:pt x="80" y="31"/>
                        <a:pt x="76" y="33"/>
                      </a:cubicBezTo>
                      <a:cubicBezTo>
                        <a:pt x="72" y="35"/>
                        <a:pt x="69" y="35"/>
                        <a:pt x="70" y="39"/>
                      </a:cubicBezTo>
                      <a:cubicBezTo>
                        <a:pt x="71" y="44"/>
                        <a:pt x="74" y="44"/>
                        <a:pt x="78" y="43"/>
                      </a:cubicBezTo>
                      <a:cubicBezTo>
                        <a:pt x="83" y="42"/>
                        <a:pt x="86" y="40"/>
                        <a:pt x="87" y="34"/>
                      </a:cubicBezTo>
                      <a:cubicBezTo>
                        <a:pt x="88" y="28"/>
                        <a:pt x="88" y="35"/>
                        <a:pt x="89" y="38"/>
                      </a:cubicBezTo>
                      <a:cubicBezTo>
                        <a:pt x="91" y="41"/>
                        <a:pt x="98" y="43"/>
                        <a:pt x="102" y="39"/>
                      </a:cubicBezTo>
                      <a:cubicBezTo>
                        <a:pt x="106" y="35"/>
                        <a:pt x="106" y="31"/>
                        <a:pt x="107" y="30"/>
                      </a:cubicBezTo>
                      <a:cubicBezTo>
                        <a:pt x="108" y="28"/>
                        <a:pt x="108" y="30"/>
                        <a:pt x="109" y="34"/>
                      </a:cubicBezTo>
                      <a:cubicBezTo>
                        <a:pt x="109" y="37"/>
                        <a:pt x="110" y="38"/>
                        <a:pt x="112" y="40"/>
                      </a:cubicBezTo>
                      <a:cubicBezTo>
                        <a:pt x="115" y="41"/>
                        <a:pt x="112" y="40"/>
                        <a:pt x="108" y="40"/>
                      </a:cubicBezTo>
                      <a:close/>
                      <a:moveTo>
                        <a:pt x="139" y="55"/>
                      </a:moveTo>
                      <a:cubicBezTo>
                        <a:pt x="135" y="56"/>
                        <a:pt x="134" y="58"/>
                        <a:pt x="134" y="61"/>
                      </a:cubicBezTo>
                      <a:cubicBezTo>
                        <a:pt x="133" y="65"/>
                        <a:pt x="139" y="65"/>
                        <a:pt x="139" y="65"/>
                      </a:cubicBezTo>
                      <a:cubicBezTo>
                        <a:pt x="139" y="65"/>
                        <a:pt x="133" y="65"/>
                        <a:pt x="131" y="66"/>
                      </a:cubicBezTo>
                      <a:cubicBezTo>
                        <a:pt x="129" y="67"/>
                        <a:pt x="129" y="71"/>
                        <a:pt x="128" y="74"/>
                      </a:cubicBezTo>
                      <a:cubicBezTo>
                        <a:pt x="128" y="78"/>
                        <a:pt x="131" y="76"/>
                        <a:pt x="135" y="75"/>
                      </a:cubicBezTo>
                      <a:cubicBezTo>
                        <a:pt x="139" y="74"/>
                        <a:pt x="142" y="67"/>
                        <a:pt x="146" y="61"/>
                      </a:cubicBezTo>
                      <a:cubicBezTo>
                        <a:pt x="149" y="55"/>
                        <a:pt x="144" y="53"/>
                        <a:pt x="139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284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227014"/>
            <a:ext cx="6950228" cy="2403973"/>
            <a:chOff x="2568766" y="2073228"/>
            <a:chExt cx="6950228" cy="2403973"/>
          </a:xfrm>
        </p:grpSpPr>
        <p:grpSp>
          <p:nvGrpSpPr>
            <p:cNvPr id="18" name="组合 17"/>
            <p:cNvGrpSpPr/>
            <p:nvPr/>
          </p:nvGrpSpPr>
          <p:grpSpPr>
            <a:xfrm>
              <a:off x="5260176" y="2073228"/>
              <a:ext cx="4258818" cy="2403973"/>
              <a:chOff x="5049914" y="2344180"/>
              <a:chExt cx="4258818" cy="2403973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065155" y="2344180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研究方法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49914" y="3503876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Method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 flipH="1">
                <a:off x="5065155" y="3959026"/>
                <a:ext cx="4243577" cy="78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KOPPT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一个做</a:t>
                </a: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PPT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03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7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研究方案</a:t>
            </a:r>
            <a:endParaRPr 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11669" y="784860"/>
            <a:ext cx="11168663" cy="5207815"/>
            <a:chOff x="420917" y="693217"/>
            <a:chExt cx="11168663" cy="5207815"/>
          </a:xfrm>
        </p:grpSpPr>
        <p:grpSp>
          <p:nvGrpSpPr>
            <p:cNvPr id="19" name="组合 18"/>
            <p:cNvGrpSpPr/>
            <p:nvPr/>
          </p:nvGrpSpPr>
          <p:grpSpPr>
            <a:xfrm rot="20700000">
              <a:off x="4104055" y="1149539"/>
              <a:ext cx="3864691" cy="4269580"/>
              <a:chOff x="4451679" y="1149539"/>
              <a:chExt cx="3864691" cy="4269580"/>
            </a:xfrm>
          </p:grpSpPr>
          <p:grpSp>
            <p:nvGrpSpPr>
              <p:cNvPr id="24" name="组合 23"/>
              <p:cNvGrpSpPr/>
              <p:nvPr/>
            </p:nvGrpSpPr>
            <p:grpSpPr>
              <a:xfrm rot="3600000">
                <a:off x="6374959" y="2930420"/>
                <a:ext cx="3722291" cy="160530"/>
                <a:chOff x="2044700" y="1549400"/>
                <a:chExt cx="4711700" cy="203200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>
                  <a:off x="2044700" y="1752600"/>
                  <a:ext cx="4406900" cy="0"/>
                </a:xfrm>
                <a:prstGeom prst="line">
                  <a:avLst/>
                </a:prstGeom>
                <a:ln>
                  <a:solidFill>
                    <a:srgbClr val="BDBDB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4089400" y="1549400"/>
                  <a:ext cx="2667000" cy="0"/>
                </a:xfrm>
                <a:prstGeom prst="line">
                  <a:avLst/>
                </a:prstGeom>
                <a:ln>
                  <a:solidFill>
                    <a:srgbClr val="BDBDB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组合 24"/>
              <p:cNvGrpSpPr/>
              <p:nvPr/>
            </p:nvGrpSpPr>
            <p:grpSpPr>
              <a:xfrm rot="3600000" flipH="1" flipV="1">
                <a:off x="2670798" y="3477709"/>
                <a:ext cx="3722291" cy="160530"/>
                <a:chOff x="2044700" y="1549400"/>
                <a:chExt cx="4711700" cy="203200"/>
              </a:xfrm>
            </p:grpSpPr>
            <p:cxnSp>
              <p:nvCxnSpPr>
                <p:cNvPr id="39" name="直接连接符 38"/>
                <p:cNvCxnSpPr/>
                <p:nvPr/>
              </p:nvCxnSpPr>
              <p:spPr>
                <a:xfrm>
                  <a:off x="2044700" y="1752600"/>
                  <a:ext cx="4406900" cy="0"/>
                </a:xfrm>
                <a:prstGeom prst="line">
                  <a:avLst/>
                </a:prstGeom>
                <a:ln>
                  <a:solidFill>
                    <a:srgbClr val="BDBDB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4089400" y="1549400"/>
                  <a:ext cx="2667000" cy="0"/>
                </a:xfrm>
                <a:prstGeom prst="line">
                  <a:avLst/>
                </a:prstGeom>
                <a:ln>
                  <a:solidFill>
                    <a:srgbClr val="BDBDB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组合 25"/>
              <p:cNvGrpSpPr/>
              <p:nvPr/>
            </p:nvGrpSpPr>
            <p:grpSpPr>
              <a:xfrm>
                <a:off x="4651406" y="1549677"/>
                <a:ext cx="3465237" cy="3469303"/>
                <a:chOff x="4797229" y="1693093"/>
                <a:chExt cx="3465237" cy="3469303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4797229" y="2451276"/>
                  <a:ext cx="1388287" cy="1388287"/>
                  <a:chOff x="4797229" y="2451276"/>
                  <a:chExt cx="1388287" cy="1388287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 rot="19800000">
                    <a:off x="4797229" y="2451276"/>
                    <a:ext cx="1388287" cy="138828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 rot="900000" flipH="1">
                    <a:off x="4891044" y="2791476"/>
                    <a:ext cx="1200656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en-US" altLang="zh-CN" sz="4000" b="1" dirty="0" smtClean="0"/>
                      <a:t>01</a:t>
                    </a:r>
                    <a:endParaRPr kumimoji="0" lang="zh-CN" altLang="en-US" sz="2800" i="0" u="none" strike="noStrike" kern="1200" cap="none" spc="30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j-ea"/>
                      <a:ea typeface="+mj-ea"/>
                      <a:sym typeface="Helvetica Light"/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6110441" y="1693093"/>
                  <a:ext cx="1388287" cy="1388287"/>
                  <a:chOff x="6110441" y="1693093"/>
                  <a:chExt cx="1388287" cy="1388287"/>
                </a:xfrm>
              </p:grpSpPr>
              <p:sp>
                <p:nvSpPr>
                  <p:cNvPr id="35" name="矩形 34"/>
                  <p:cNvSpPr/>
                  <p:nvPr/>
                </p:nvSpPr>
                <p:spPr>
                  <a:xfrm rot="19800000">
                    <a:off x="6110441" y="1693093"/>
                    <a:ext cx="1388287" cy="13882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 rot="900000" flipH="1">
                    <a:off x="6204256" y="2033293"/>
                    <a:ext cx="1200656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en-US" altLang="zh-CN" sz="4000" b="1" dirty="0" smtClean="0"/>
                      <a:t>02</a:t>
                    </a:r>
                    <a:endParaRPr kumimoji="0" lang="zh-CN" altLang="en-US" sz="2800" i="0" u="none" strike="noStrike" kern="1200" cap="none" spc="30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j-ea"/>
                      <a:ea typeface="+mj-ea"/>
                      <a:sym typeface="Helvetica Light"/>
                    </a:endParaRP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6874179" y="3015925"/>
                  <a:ext cx="1388287" cy="1388287"/>
                  <a:chOff x="6874179" y="3015925"/>
                  <a:chExt cx="1388287" cy="1388287"/>
                </a:xfrm>
              </p:grpSpPr>
              <p:sp>
                <p:nvSpPr>
                  <p:cNvPr id="33" name="矩形 32"/>
                  <p:cNvSpPr/>
                  <p:nvPr/>
                </p:nvSpPr>
                <p:spPr>
                  <a:xfrm rot="19800000">
                    <a:off x="6874179" y="3015925"/>
                    <a:ext cx="1388287" cy="1388287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 rot="900000" flipH="1">
                    <a:off x="6967994" y="3356125"/>
                    <a:ext cx="1200656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en-US" altLang="zh-CN" sz="4000" b="1" dirty="0" smtClean="0"/>
                      <a:t>03</a:t>
                    </a:r>
                    <a:endParaRPr kumimoji="0" lang="zh-CN" altLang="en-US" sz="2800" i="0" u="none" strike="noStrike" kern="1200" cap="none" spc="30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j-ea"/>
                      <a:ea typeface="+mj-ea"/>
                      <a:sym typeface="Helvetica Light"/>
                    </a:endParaRPr>
                  </a:p>
                </p:txBody>
              </p: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5560966" y="3774109"/>
                  <a:ext cx="1388287" cy="1388287"/>
                  <a:chOff x="5560966" y="3774109"/>
                  <a:chExt cx="1388287" cy="1388287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 rot="19800000">
                    <a:off x="5560966" y="3774109"/>
                    <a:ext cx="1388287" cy="1388287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2" name="文本框 31"/>
                  <p:cNvSpPr txBox="1"/>
                  <p:nvPr/>
                </p:nvSpPr>
                <p:spPr>
                  <a:xfrm rot="900000" flipH="1">
                    <a:off x="5654781" y="4114309"/>
                    <a:ext cx="1200656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en-US" altLang="zh-CN" sz="4000" b="1" dirty="0" smtClean="0"/>
                      <a:t>04</a:t>
                    </a:r>
                    <a:endParaRPr kumimoji="0" lang="zh-CN" altLang="en-US" sz="2800" i="0" u="none" strike="noStrike" kern="1200" cap="none" spc="30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j-ea"/>
                      <a:ea typeface="+mj-ea"/>
                      <a:sym typeface="Helvetica Light"/>
                    </a:endParaRPr>
                  </a:p>
                </p:txBody>
              </p:sp>
            </p:grpSp>
          </p:grpSp>
        </p:grpSp>
        <p:sp>
          <p:nvSpPr>
            <p:cNvPr id="20" name="矩形 19"/>
            <p:cNvSpPr/>
            <p:nvPr/>
          </p:nvSpPr>
          <p:spPr>
            <a:xfrm>
              <a:off x="7005918" y="693217"/>
              <a:ext cx="4059105" cy="1172629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539746" y="3837841"/>
              <a:ext cx="4049834" cy="1172629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61916" y="4728403"/>
              <a:ext cx="4096744" cy="1172629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0917" y="1531573"/>
              <a:ext cx="4113335" cy="1172629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6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关键技术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52743" y="1663700"/>
            <a:ext cx="11086514" cy="4516735"/>
            <a:chOff x="1070011" y="2317587"/>
            <a:chExt cx="7821575" cy="3186573"/>
          </a:xfrm>
        </p:grpSpPr>
        <p:sp>
          <p:nvSpPr>
            <p:cNvPr id="24" name="矩形 23"/>
            <p:cNvSpPr/>
            <p:nvPr/>
          </p:nvSpPr>
          <p:spPr>
            <a:xfrm>
              <a:off x="1538441" y="3162537"/>
              <a:ext cx="3376110" cy="74833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070952" y="3065923"/>
              <a:ext cx="941904" cy="941564"/>
            </a:xfrm>
            <a:prstGeom prst="ellipse">
              <a:avLst/>
            </a:prstGeom>
            <a:gradFill>
              <a:gsLst>
                <a:gs pos="100000">
                  <a:sysClr val="window" lastClr="FFFFFF">
                    <a:lumMod val="9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2700000" scaled="1"/>
            </a:gradFill>
            <a:ln w="15875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43"/>
            <p:cNvSpPr txBox="1"/>
            <p:nvPr/>
          </p:nvSpPr>
          <p:spPr>
            <a:xfrm>
              <a:off x="1208588" y="3308413"/>
              <a:ext cx="666632" cy="45658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590302" y="2414201"/>
              <a:ext cx="2324249" cy="748337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119350" y="2317587"/>
              <a:ext cx="941904" cy="941564"/>
            </a:xfrm>
            <a:prstGeom prst="ellipse">
              <a:avLst/>
            </a:prstGeom>
            <a:gradFill>
              <a:gsLst>
                <a:gs pos="100000">
                  <a:sysClr val="window" lastClr="FFFFFF">
                    <a:lumMod val="9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2700000" scaled="1"/>
            </a:gradFill>
            <a:ln w="15875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42"/>
            <p:cNvSpPr txBox="1"/>
            <p:nvPr/>
          </p:nvSpPr>
          <p:spPr>
            <a:xfrm>
              <a:off x="2256986" y="2560077"/>
              <a:ext cx="666633" cy="45658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38442" y="4659210"/>
              <a:ext cx="3376109" cy="748337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070011" y="4562596"/>
              <a:ext cx="941904" cy="941564"/>
            </a:xfrm>
            <a:prstGeom prst="ellipse">
              <a:avLst/>
            </a:prstGeom>
            <a:gradFill>
              <a:gsLst>
                <a:gs pos="100000">
                  <a:sysClr val="window" lastClr="FFFFFF">
                    <a:lumMod val="9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2700000" scaled="1"/>
            </a:gradFill>
            <a:ln w="15875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45"/>
            <p:cNvSpPr txBox="1"/>
            <p:nvPr/>
          </p:nvSpPr>
          <p:spPr>
            <a:xfrm>
              <a:off x="1207647" y="4805086"/>
              <a:ext cx="666632" cy="45658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90302" y="3913799"/>
              <a:ext cx="2324249" cy="748337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082088" y="3814260"/>
              <a:ext cx="941904" cy="941564"/>
            </a:xfrm>
            <a:prstGeom prst="ellipse">
              <a:avLst/>
            </a:prstGeom>
            <a:gradFill>
              <a:gsLst>
                <a:gs pos="100000">
                  <a:sysClr val="window" lastClr="FFFFFF">
                    <a:lumMod val="9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2700000" scaled="1"/>
            </a:gradFill>
            <a:ln w="15875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19724" y="4056750"/>
              <a:ext cx="666633" cy="45658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113"/>
            <p:cNvSpPr txBox="1"/>
            <p:nvPr/>
          </p:nvSpPr>
          <p:spPr>
            <a:xfrm>
              <a:off x="3150894" y="2641144"/>
              <a:ext cx="1259181" cy="29444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113"/>
            <p:cNvSpPr txBox="1"/>
            <p:nvPr/>
          </p:nvSpPr>
          <p:spPr>
            <a:xfrm>
              <a:off x="3150894" y="3389481"/>
              <a:ext cx="1259181" cy="29444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13"/>
            <p:cNvSpPr txBox="1"/>
            <p:nvPr/>
          </p:nvSpPr>
          <p:spPr>
            <a:xfrm>
              <a:off x="3150894" y="4137817"/>
              <a:ext cx="1259181" cy="29444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113"/>
            <p:cNvSpPr txBox="1"/>
            <p:nvPr/>
          </p:nvSpPr>
          <p:spPr>
            <a:xfrm>
              <a:off x="3150894" y="4886154"/>
              <a:ext cx="1259181" cy="29444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5138162" y="2524680"/>
              <a:ext cx="3753424" cy="5273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</a:rPr>
                <a:t>神器</a:t>
              </a:r>
              <a:endParaRPr lang="en-US" altLang="zh-CN" sz="1200" dirty="0"/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5138162" y="3273016"/>
              <a:ext cx="3753424" cy="5273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endParaRPr lang="en-US" altLang="zh-CN" sz="1200" dirty="0"/>
            </a:p>
          </p:txBody>
        </p:sp>
        <p:sp>
          <p:nvSpPr>
            <p:cNvPr id="44" name="TextBox 64"/>
            <p:cNvSpPr txBox="1"/>
            <p:nvPr/>
          </p:nvSpPr>
          <p:spPr>
            <a:xfrm>
              <a:off x="5138162" y="4024278"/>
              <a:ext cx="3753424" cy="5273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endParaRPr lang="en-US" altLang="zh-CN" sz="1200" dirty="0"/>
            </a:p>
          </p:txBody>
        </p:sp>
        <p:sp>
          <p:nvSpPr>
            <p:cNvPr id="46" name="TextBox 64"/>
            <p:cNvSpPr txBox="1"/>
            <p:nvPr/>
          </p:nvSpPr>
          <p:spPr>
            <a:xfrm>
              <a:off x="5138162" y="4769689"/>
              <a:ext cx="3753424" cy="5273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</a:rPr>
                <a:t>的神器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6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实现难点</a:t>
            </a:r>
            <a:endParaRPr 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748994" y="1903758"/>
            <a:ext cx="10694013" cy="4034323"/>
            <a:chOff x="748994" y="1903758"/>
            <a:chExt cx="10694013" cy="403432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47" t="7216" r="946" b="11495"/>
            <a:stretch/>
          </p:blipFill>
          <p:spPr>
            <a:xfrm>
              <a:off x="8995185" y="1903758"/>
              <a:ext cx="2447822" cy="1969846"/>
            </a:xfrm>
            <a:custGeom>
              <a:avLst/>
              <a:gdLst>
                <a:gd name="connsiteX0" fmla="*/ 0 w 2447822"/>
                <a:gd name="connsiteY0" fmla="*/ 0 h 1969846"/>
                <a:gd name="connsiteX1" fmla="*/ 2447822 w 2447822"/>
                <a:gd name="connsiteY1" fmla="*/ 0 h 1969846"/>
                <a:gd name="connsiteX2" fmla="*/ 2447822 w 2447822"/>
                <a:gd name="connsiteY2" fmla="*/ 1969846 h 1969846"/>
                <a:gd name="connsiteX3" fmla="*/ 0 w 2447822"/>
                <a:gd name="connsiteY3" fmla="*/ 1969846 h 196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822" h="1969846">
                  <a:moveTo>
                    <a:pt x="0" y="0"/>
                  </a:moveTo>
                  <a:lnTo>
                    <a:pt x="2447822" y="0"/>
                  </a:lnTo>
                  <a:lnTo>
                    <a:pt x="2447822" y="1969846"/>
                  </a:lnTo>
                  <a:lnTo>
                    <a:pt x="0" y="1969846"/>
                  </a:lnTo>
                  <a:close/>
                </a:path>
              </a:pathLst>
            </a:cu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71" t="1558" r="8799" b="4811"/>
            <a:stretch/>
          </p:blipFill>
          <p:spPr>
            <a:xfrm>
              <a:off x="6246454" y="1903758"/>
              <a:ext cx="2447822" cy="1969846"/>
            </a:xfrm>
            <a:custGeom>
              <a:avLst/>
              <a:gdLst>
                <a:gd name="connsiteX0" fmla="*/ 0 w 2447822"/>
                <a:gd name="connsiteY0" fmla="*/ 0 h 1969846"/>
                <a:gd name="connsiteX1" fmla="*/ 2447822 w 2447822"/>
                <a:gd name="connsiteY1" fmla="*/ 0 h 1969846"/>
                <a:gd name="connsiteX2" fmla="*/ 2447822 w 2447822"/>
                <a:gd name="connsiteY2" fmla="*/ 1969846 h 1969846"/>
                <a:gd name="connsiteX3" fmla="*/ 0 w 2447822"/>
                <a:gd name="connsiteY3" fmla="*/ 1969846 h 196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822" h="1969846">
                  <a:moveTo>
                    <a:pt x="0" y="0"/>
                  </a:moveTo>
                  <a:lnTo>
                    <a:pt x="2447822" y="0"/>
                  </a:lnTo>
                  <a:lnTo>
                    <a:pt x="2447822" y="1969846"/>
                  </a:lnTo>
                  <a:lnTo>
                    <a:pt x="0" y="1969846"/>
                  </a:lnTo>
                  <a:close/>
                </a:path>
              </a:pathLst>
            </a:cu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4" t="6654" r="21790" b="15445"/>
            <a:stretch/>
          </p:blipFill>
          <p:spPr>
            <a:xfrm>
              <a:off x="748994" y="1903758"/>
              <a:ext cx="2447822" cy="1969846"/>
            </a:xfrm>
            <a:custGeom>
              <a:avLst/>
              <a:gdLst>
                <a:gd name="connsiteX0" fmla="*/ 0 w 2447822"/>
                <a:gd name="connsiteY0" fmla="*/ 0 h 1969846"/>
                <a:gd name="connsiteX1" fmla="*/ 2447822 w 2447822"/>
                <a:gd name="connsiteY1" fmla="*/ 0 h 1969846"/>
                <a:gd name="connsiteX2" fmla="*/ 2447822 w 2447822"/>
                <a:gd name="connsiteY2" fmla="*/ 1969846 h 1969846"/>
                <a:gd name="connsiteX3" fmla="*/ 0 w 2447822"/>
                <a:gd name="connsiteY3" fmla="*/ 1969846 h 196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822" h="1969846">
                  <a:moveTo>
                    <a:pt x="0" y="0"/>
                  </a:moveTo>
                  <a:lnTo>
                    <a:pt x="2447822" y="0"/>
                  </a:lnTo>
                  <a:lnTo>
                    <a:pt x="2447822" y="1969846"/>
                  </a:lnTo>
                  <a:lnTo>
                    <a:pt x="0" y="1969846"/>
                  </a:lnTo>
                  <a:close/>
                </a:path>
              </a:pathLst>
            </a:cu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t="2227" r="12571" b="4358"/>
            <a:stretch/>
          </p:blipFill>
          <p:spPr>
            <a:xfrm>
              <a:off x="3497724" y="1903758"/>
              <a:ext cx="2447822" cy="1969846"/>
            </a:xfrm>
            <a:custGeom>
              <a:avLst/>
              <a:gdLst>
                <a:gd name="connsiteX0" fmla="*/ 0 w 2447822"/>
                <a:gd name="connsiteY0" fmla="*/ 0 h 1969846"/>
                <a:gd name="connsiteX1" fmla="*/ 2447822 w 2447822"/>
                <a:gd name="connsiteY1" fmla="*/ 0 h 1969846"/>
                <a:gd name="connsiteX2" fmla="*/ 2447822 w 2447822"/>
                <a:gd name="connsiteY2" fmla="*/ 1969846 h 1969846"/>
                <a:gd name="connsiteX3" fmla="*/ 0 w 2447822"/>
                <a:gd name="connsiteY3" fmla="*/ 1969846 h 196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822" h="1969846">
                  <a:moveTo>
                    <a:pt x="0" y="0"/>
                  </a:moveTo>
                  <a:lnTo>
                    <a:pt x="2447822" y="0"/>
                  </a:lnTo>
                  <a:lnTo>
                    <a:pt x="2447822" y="1969846"/>
                  </a:lnTo>
                  <a:lnTo>
                    <a:pt x="0" y="1969846"/>
                  </a:lnTo>
                  <a:close/>
                </a:path>
              </a:pathLst>
            </a:custGeom>
          </p:spPr>
        </p:pic>
        <p:sp>
          <p:nvSpPr>
            <p:cNvPr id="52" name="矩形 51"/>
            <p:cNvSpPr/>
            <p:nvPr/>
          </p:nvSpPr>
          <p:spPr>
            <a:xfrm>
              <a:off x="749087" y="3873605"/>
              <a:ext cx="2447637" cy="4652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418907" y="39215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91805" y="4460753"/>
              <a:ext cx="23622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497817" y="3873605"/>
              <a:ext cx="2447637" cy="4652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167637" y="39215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540535" y="4460753"/>
              <a:ext cx="23622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246547" y="3873605"/>
              <a:ext cx="2447637" cy="4652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916367" y="39215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289265" y="4460753"/>
              <a:ext cx="23622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995278" y="3873605"/>
              <a:ext cx="2447637" cy="4652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665098" y="39215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9037996" y="4460753"/>
              <a:ext cx="23622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26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技术</a:t>
            </a:r>
            <a:r>
              <a:rPr lang="zh-CN" altLang="en-US" dirty="0" smtClean="0"/>
              <a:t>创新</a:t>
            </a:r>
            <a:endParaRPr 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05709" y="1720802"/>
            <a:ext cx="10980583" cy="4686394"/>
            <a:chOff x="478445" y="1720802"/>
            <a:chExt cx="10980583" cy="468639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02469" y="1720802"/>
              <a:ext cx="2808512" cy="4686394"/>
              <a:chOff x="3490687" y="2017483"/>
              <a:chExt cx="2452914" cy="4093031"/>
            </a:xfrm>
          </p:grpSpPr>
          <p:sp>
            <p:nvSpPr>
              <p:cNvPr id="56" name="任意多边形 55"/>
              <p:cNvSpPr/>
              <p:nvPr/>
            </p:nvSpPr>
            <p:spPr>
              <a:xfrm>
                <a:off x="3490687" y="2017483"/>
                <a:ext cx="2452914" cy="2885781"/>
              </a:xfrm>
              <a:custGeom>
                <a:avLst/>
                <a:gdLst>
                  <a:gd name="connsiteX0" fmla="*/ 0 w 1727200"/>
                  <a:gd name="connsiteY0" fmla="*/ 0 h 2032000"/>
                  <a:gd name="connsiteX1" fmla="*/ 1727200 w 1727200"/>
                  <a:gd name="connsiteY1" fmla="*/ 0 h 2032000"/>
                  <a:gd name="connsiteX2" fmla="*/ 1712686 w 1727200"/>
                  <a:gd name="connsiteY2" fmla="*/ 1814286 h 2032000"/>
                  <a:gd name="connsiteX3" fmla="*/ 1016000 w 1727200"/>
                  <a:gd name="connsiteY3" fmla="*/ 2032000 h 2032000"/>
                  <a:gd name="connsiteX4" fmla="*/ 1204686 w 1727200"/>
                  <a:gd name="connsiteY4" fmla="*/ 1756228 h 2032000"/>
                  <a:gd name="connsiteX5" fmla="*/ 188686 w 1727200"/>
                  <a:gd name="connsiteY5" fmla="*/ 1756228 h 2032000"/>
                  <a:gd name="connsiteX6" fmla="*/ 0 w 1727200"/>
                  <a:gd name="connsiteY6" fmla="*/ 0 h 20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7200" h="2032000">
                    <a:moveTo>
                      <a:pt x="0" y="0"/>
                    </a:moveTo>
                    <a:lnTo>
                      <a:pt x="1727200" y="0"/>
                    </a:lnTo>
                    <a:lnTo>
                      <a:pt x="1712686" y="1814286"/>
                    </a:lnTo>
                    <a:lnTo>
                      <a:pt x="1016000" y="2032000"/>
                    </a:lnTo>
                    <a:lnTo>
                      <a:pt x="1204686" y="1756228"/>
                    </a:lnTo>
                    <a:lnTo>
                      <a:pt x="188686" y="1756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 cap="flat">
                <a:solidFill>
                  <a:schemeClr val="accent2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anchor="t">
                <a:spAutoFit/>
              </a:bodyPr>
              <a:lstStyle/>
              <a:p>
                <a:pPr marL="0" marR="0" indent="0" algn="ctr" defTabSz="41076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Lantinghei SC Extralight"/>
                  <a:ea typeface="Lantinghei SC Extralight"/>
                  <a:cs typeface="Lantinghei SC Extralight"/>
                  <a:sym typeface="Lantinghei SC Extraligh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3751944" y="5283200"/>
                <a:ext cx="1930400" cy="82731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anchor="t">
                <a:noAutofit/>
              </a:bodyPr>
              <a:lstStyle/>
              <a:p>
                <a:pPr lvl="0" algn="ctr" defTabSz="410765" hangingPunct="0"/>
                <a:r>
                  <a:rPr lang="en-US" sz="2000" b="1" smtClean="0">
                    <a:ea typeface="Lantinghei SC Extralight"/>
                    <a:cs typeface="Lantinghei SC Extralight"/>
                    <a:sym typeface="Lantinghei SC Extralight"/>
                  </a:rPr>
                  <a:t>02</a:t>
                </a:r>
                <a:endParaRPr lang="en-US" sz="2000" b="1">
                  <a:ea typeface="Lantinghei SC Extralight"/>
                  <a:cs typeface="Lantinghei SC Extralight"/>
                  <a:sym typeface="Lantinghei SC Extralight"/>
                </a:endParaRPr>
              </a:p>
              <a:p>
                <a:pPr lvl="0" algn="ctr" defTabSz="410765" hangingPunct="0"/>
                <a:r>
                  <a:rPr lang="en-US" sz="1400" smtClean="0">
                    <a:ea typeface="Lantinghei SC Extralight"/>
                    <a:cs typeface="Lantinghei SC Extralight"/>
                    <a:sym typeface="Lantinghei SC Extralight"/>
                  </a:rPr>
                  <a:t>PART</a:t>
                </a:r>
                <a:endParaRPr lang="en-US" sz="2000">
                  <a:ea typeface="Lantinghei SC Extralight"/>
                  <a:cs typeface="Lantinghei SC Extralight"/>
                  <a:sym typeface="Lantinghei SC Extralight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883705" y="2945757"/>
                <a:ext cx="1812019" cy="927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这里添加标题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83"/>
              <p:cNvSpPr>
                <a:spLocks noChangeAspect="1" noEditPoints="1"/>
              </p:cNvSpPr>
              <p:nvPr/>
            </p:nvSpPr>
            <p:spPr bwMode="auto">
              <a:xfrm>
                <a:off x="4412979" y="2273884"/>
                <a:ext cx="608330" cy="561535"/>
              </a:xfrm>
              <a:custGeom>
                <a:avLst/>
                <a:gdLst>
                  <a:gd name="T0" fmla="*/ 134 w 142"/>
                  <a:gd name="T1" fmla="*/ 8 h 131"/>
                  <a:gd name="T2" fmla="*/ 106 w 142"/>
                  <a:gd name="T3" fmla="*/ 8 h 131"/>
                  <a:gd name="T4" fmla="*/ 57 w 142"/>
                  <a:gd name="T5" fmla="*/ 57 h 131"/>
                  <a:gd name="T6" fmla="*/ 85 w 142"/>
                  <a:gd name="T7" fmla="*/ 85 h 131"/>
                  <a:gd name="T8" fmla="*/ 134 w 142"/>
                  <a:gd name="T9" fmla="*/ 36 h 131"/>
                  <a:gd name="T10" fmla="*/ 134 w 142"/>
                  <a:gd name="T11" fmla="*/ 8 h 131"/>
                  <a:gd name="T12" fmla="*/ 70 w 142"/>
                  <a:gd name="T13" fmla="*/ 55 h 131"/>
                  <a:gd name="T14" fmla="*/ 112 w 142"/>
                  <a:gd name="T15" fmla="*/ 13 h 131"/>
                  <a:gd name="T16" fmla="*/ 115 w 142"/>
                  <a:gd name="T17" fmla="*/ 13 h 131"/>
                  <a:gd name="T18" fmla="*/ 115 w 142"/>
                  <a:gd name="T19" fmla="*/ 16 h 131"/>
                  <a:gd name="T20" fmla="*/ 73 w 142"/>
                  <a:gd name="T21" fmla="*/ 58 h 131"/>
                  <a:gd name="T22" fmla="*/ 70 w 142"/>
                  <a:gd name="T23" fmla="*/ 55 h 131"/>
                  <a:gd name="T24" fmla="*/ 77 w 142"/>
                  <a:gd name="T25" fmla="*/ 62 h 131"/>
                  <a:gd name="T26" fmla="*/ 122 w 142"/>
                  <a:gd name="T27" fmla="*/ 16 h 131"/>
                  <a:gd name="T28" fmla="*/ 126 w 142"/>
                  <a:gd name="T29" fmla="*/ 16 h 131"/>
                  <a:gd name="T30" fmla="*/ 126 w 142"/>
                  <a:gd name="T31" fmla="*/ 20 h 131"/>
                  <a:gd name="T32" fmla="*/ 80 w 142"/>
                  <a:gd name="T33" fmla="*/ 65 h 131"/>
                  <a:gd name="T34" fmla="*/ 77 w 142"/>
                  <a:gd name="T35" fmla="*/ 62 h 131"/>
                  <a:gd name="T36" fmla="*/ 129 w 142"/>
                  <a:gd name="T37" fmla="*/ 30 h 131"/>
                  <a:gd name="T38" fmla="*/ 87 w 142"/>
                  <a:gd name="T39" fmla="*/ 72 h 131"/>
                  <a:gd name="T40" fmla="*/ 84 w 142"/>
                  <a:gd name="T41" fmla="*/ 68 h 131"/>
                  <a:gd name="T42" fmla="*/ 126 w 142"/>
                  <a:gd name="T43" fmla="*/ 27 h 131"/>
                  <a:gd name="T44" fmla="*/ 129 w 142"/>
                  <a:gd name="T45" fmla="*/ 27 h 131"/>
                  <a:gd name="T46" fmla="*/ 129 w 142"/>
                  <a:gd name="T47" fmla="*/ 30 h 131"/>
                  <a:gd name="T48" fmla="*/ 68 w 142"/>
                  <a:gd name="T49" fmla="*/ 82 h 131"/>
                  <a:gd name="T50" fmla="*/ 45 w 142"/>
                  <a:gd name="T51" fmla="*/ 105 h 131"/>
                  <a:gd name="T52" fmla="*/ 48 w 142"/>
                  <a:gd name="T53" fmla="*/ 108 h 131"/>
                  <a:gd name="T54" fmla="*/ 45 w 142"/>
                  <a:gd name="T55" fmla="*/ 113 h 131"/>
                  <a:gd name="T56" fmla="*/ 15 w 142"/>
                  <a:gd name="T57" fmla="*/ 131 h 131"/>
                  <a:gd name="T58" fmla="*/ 10 w 142"/>
                  <a:gd name="T59" fmla="*/ 126 h 131"/>
                  <a:gd name="T60" fmla="*/ 28 w 142"/>
                  <a:gd name="T61" fmla="*/ 96 h 131"/>
                  <a:gd name="T62" fmla="*/ 34 w 142"/>
                  <a:gd name="T63" fmla="*/ 93 h 131"/>
                  <a:gd name="T64" fmla="*/ 36 w 142"/>
                  <a:gd name="T65" fmla="*/ 96 h 131"/>
                  <a:gd name="T66" fmla="*/ 59 w 142"/>
                  <a:gd name="T67" fmla="*/ 73 h 131"/>
                  <a:gd name="T68" fmla="*/ 68 w 142"/>
                  <a:gd name="T69" fmla="*/ 82 h 131"/>
                  <a:gd name="T70" fmla="*/ 31 w 142"/>
                  <a:gd name="T71" fmla="*/ 64 h 131"/>
                  <a:gd name="T72" fmla="*/ 0 w 142"/>
                  <a:gd name="T73" fmla="*/ 32 h 131"/>
                  <a:gd name="T74" fmla="*/ 2 w 142"/>
                  <a:gd name="T75" fmla="*/ 22 h 131"/>
                  <a:gd name="T76" fmla="*/ 3 w 142"/>
                  <a:gd name="T77" fmla="*/ 24 h 131"/>
                  <a:gd name="T78" fmla="*/ 14 w 142"/>
                  <a:gd name="T79" fmla="*/ 35 h 131"/>
                  <a:gd name="T80" fmla="*/ 35 w 142"/>
                  <a:gd name="T81" fmla="*/ 35 h 131"/>
                  <a:gd name="T82" fmla="*/ 35 w 142"/>
                  <a:gd name="T83" fmla="*/ 14 h 131"/>
                  <a:gd name="T84" fmla="*/ 24 w 142"/>
                  <a:gd name="T85" fmla="*/ 3 h 131"/>
                  <a:gd name="T86" fmla="*/ 23 w 142"/>
                  <a:gd name="T87" fmla="*/ 2 h 131"/>
                  <a:gd name="T88" fmla="*/ 31 w 142"/>
                  <a:gd name="T89" fmla="*/ 1 h 131"/>
                  <a:gd name="T90" fmla="*/ 62 w 142"/>
                  <a:gd name="T91" fmla="*/ 32 h 131"/>
                  <a:gd name="T92" fmla="*/ 31 w 142"/>
                  <a:gd name="T93" fmla="*/ 64 h 131"/>
                  <a:gd name="T94" fmla="*/ 101 w 142"/>
                  <a:gd name="T95" fmla="*/ 75 h 131"/>
                  <a:gd name="T96" fmla="*/ 77 w 142"/>
                  <a:gd name="T97" fmla="*/ 100 h 131"/>
                  <a:gd name="T98" fmla="*/ 102 w 142"/>
                  <a:gd name="T99" fmla="*/ 125 h 131"/>
                  <a:gd name="T100" fmla="*/ 126 w 142"/>
                  <a:gd name="T101" fmla="*/ 125 h 131"/>
                  <a:gd name="T102" fmla="*/ 126 w 142"/>
                  <a:gd name="T103" fmla="*/ 100 h 131"/>
                  <a:gd name="T104" fmla="*/ 101 w 142"/>
                  <a:gd name="T105" fmla="*/ 75 h 131"/>
                  <a:gd name="T106" fmla="*/ 120 w 142"/>
                  <a:gd name="T107" fmla="*/ 118 h 131"/>
                  <a:gd name="T108" fmla="*/ 109 w 142"/>
                  <a:gd name="T109" fmla="*/ 118 h 131"/>
                  <a:gd name="T110" fmla="*/ 109 w 142"/>
                  <a:gd name="T111" fmla="*/ 108 h 131"/>
                  <a:gd name="T112" fmla="*/ 120 w 142"/>
                  <a:gd name="T113" fmla="*/ 108 h 131"/>
                  <a:gd name="T114" fmla="*/ 120 w 142"/>
                  <a:gd name="T115" fmla="*/ 118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2" h="131">
                    <a:moveTo>
                      <a:pt x="134" y="8"/>
                    </a:moveTo>
                    <a:cubicBezTo>
                      <a:pt x="126" y="0"/>
                      <a:pt x="114" y="0"/>
                      <a:pt x="106" y="8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85" y="85"/>
                      <a:pt x="85" y="85"/>
                      <a:pt x="85" y="85"/>
                    </a:cubicBezTo>
                    <a:cubicBezTo>
                      <a:pt x="134" y="36"/>
                      <a:pt x="134" y="36"/>
                      <a:pt x="134" y="36"/>
                    </a:cubicBezTo>
                    <a:cubicBezTo>
                      <a:pt x="142" y="28"/>
                      <a:pt x="142" y="16"/>
                      <a:pt x="134" y="8"/>
                    </a:cubicBezTo>
                    <a:close/>
                    <a:moveTo>
                      <a:pt x="70" y="55"/>
                    </a:moveTo>
                    <a:cubicBezTo>
                      <a:pt x="112" y="13"/>
                      <a:pt x="112" y="13"/>
                      <a:pt x="112" y="13"/>
                    </a:cubicBezTo>
                    <a:cubicBezTo>
                      <a:pt x="113" y="12"/>
                      <a:pt x="114" y="12"/>
                      <a:pt x="115" y="13"/>
                    </a:cubicBezTo>
                    <a:cubicBezTo>
                      <a:pt x="116" y="14"/>
                      <a:pt x="116" y="15"/>
                      <a:pt x="115" y="16"/>
                    </a:cubicBezTo>
                    <a:cubicBezTo>
                      <a:pt x="73" y="58"/>
                      <a:pt x="73" y="58"/>
                      <a:pt x="73" y="58"/>
                    </a:cubicBezTo>
                    <a:lnTo>
                      <a:pt x="70" y="55"/>
                    </a:lnTo>
                    <a:close/>
                    <a:moveTo>
                      <a:pt x="77" y="62"/>
                    </a:moveTo>
                    <a:cubicBezTo>
                      <a:pt x="122" y="16"/>
                      <a:pt x="122" y="16"/>
                      <a:pt x="122" y="16"/>
                    </a:cubicBezTo>
                    <a:cubicBezTo>
                      <a:pt x="123" y="15"/>
                      <a:pt x="125" y="15"/>
                      <a:pt x="126" y="16"/>
                    </a:cubicBezTo>
                    <a:cubicBezTo>
                      <a:pt x="126" y="17"/>
                      <a:pt x="126" y="19"/>
                      <a:pt x="126" y="20"/>
                    </a:cubicBezTo>
                    <a:cubicBezTo>
                      <a:pt x="80" y="65"/>
                      <a:pt x="80" y="65"/>
                      <a:pt x="80" y="65"/>
                    </a:cubicBezTo>
                    <a:lnTo>
                      <a:pt x="77" y="62"/>
                    </a:lnTo>
                    <a:close/>
                    <a:moveTo>
                      <a:pt x="129" y="30"/>
                    </a:moveTo>
                    <a:cubicBezTo>
                      <a:pt x="87" y="72"/>
                      <a:pt x="87" y="72"/>
                      <a:pt x="87" y="72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126" y="27"/>
                      <a:pt x="126" y="27"/>
                      <a:pt x="126" y="27"/>
                    </a:cubicBezTo>
                    <a:cubicBezTo>
                      <a:pt x="127" y="26"/>
                      <a:pt x="128" y="26"/>
                      <a:pt x="129" y="27"/>
                    </a:cubicBezTo>
                    <a:cubicBezTo>
                      <a:pt x="130" y="28"/>
                      <a:pt x="130" y="29"/>
                      <a:pt x="129" y="30"/>
                    </a:cubicBezTo>
                    <a:close/>
                    <a:moveTo>
                      <a:pt x="68" y="82"/>
                    </a:moveTo>
                    <a:cubicBezTo>
                      <a:pt x="45" y="105"/>
                      <a:pt x="45" y="105"/>
                      <a:pt x="45" y="105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15" y="131"/>
                      <a:pt x="15" y="131"/>
                      <a:pt x="15" y="131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59" y="73"/>
                      <a:pt x="59" y="73"/>
                      <a:pt x="59" y="73"/>
                    </a:cubicBezTo>
                    <a:lnTo>
                      <a:pt x="68" y="82"/>
                    </a:lnTo>
                    <a:close/>
                    <a:moveTo>
                      <a:pt x="31" y="64"/>
                    </a:moveTo>
                    <a:cubicBezTo>
                      <a:pt x="14" y="64"/>
                      <a:pt x="0" y="50"/>
                      <a:pt x="0" y="32"/>
                    </a:cubicBezTo>
                    <a:cubicBezTo>
                      <a:pt x="0" y="29"/>
                      <a:pt x="0" y="25"/>
                      <a:pt x="2" y="22"/>
                    </a:cubicBezTo>
                    <a:cubicBezTo>
                      <a:pt x="2" y="22"/>
                      <a:pt x="3" y="23"/>
                      <a:pt x="3" y="24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20" y="41"/>
                      <a:pt x="29" y="41"/>
                      <a:pt x="35" y="35"/>
                    </a:cubicBezTo>
                    <a:cubicBezTo>
                      <a:pt x="41" y="29"/>
                      <a:pt x="41" y="20"/>
                      <a:pt x="35" y="14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2"/>
                    </a:cubicBezTo>
                    <a:cubicBezTo>
                      <a:pt x="26" y="2"/>
                      <a:pt x="28" y="1"/>
                      <a:pt x="31" y="1"/>
                    </a:cubicBezTo>
                    <a:cubicBezTo>
                      <a:pt x="48" y="1"/>
                      <a:pt x="62" y="15"/>
                      <a:pt x="62" y="32"/>
                    </a:cubicBezTo>
                    <a:cubicBezTo>
                      <a:pt x="62" y="50"/>
                      <a:pt x="48" y="64"/>
                      <a:pt x="31" y="64"/>
                    </a:cubicBezTo>
                    <a:close/>
                    <a:moveTo>
                      <a:pt x="101" y="75"/>
                    </a:moveTo>
                    <a:cubicBezTo>
                      <a:pt x="77" y="100"/>
                      <a:pt x="77" y="100"/>
                      <a:pt x="77" y="100"/>
                    </a:cubicBezTo>
                    <a:cubicBezTo>
                      <a:pt x="102" y="125"/>
                      <a:pt x="102" y="125"/>
                      <a:pt x="102" y="125"/>
                    </a:cubicBezTo>
                    <a:cubicBezTo>
                      <a:pt x="108" y="131"/>
                      <a:pt x="119" y="131"/>
                      <a:pt x="126" y="125"/>
                    </a:cubicBezTo>
                    <a:cubicBezTo>
                      <a:pt x="133" y="118"/>
                      <a:pt x="133" y="107"/>
                      <a:pt x="126" y="100"/>
                    </a:cubicBezTo>
                    <a:lnTo>
                      <a:pt x="101" y="75"/>
                    </a:lnTo>
                    <a:close/>
                    <a:moveTo>
                      <a:pt x="120" y="118"/>
                    </a:moveTo>
                    <a:cubicBezTo>
                      <a:pt x="117" y="121"/>
                      <a:pt x="112" y="121"/>
                      <a:pt x="109" y="118"/>
                    </a:cubicBezTo>
                    <a:cubicBezTo>
                      <a:pt x="107" y="115"/>
                      <a:pt x="107" y="111"/>
                      <a:pt x="109" y="108"/>
                    </a:cubicBezTo>
                    <a:cubicBezTo>
                      <a:pt x="112" y="105"/>
                      <a:pt x="117" y="105"/>
                      <a:pt x="120" y="108"/>
                    </a:cubicBezTo>
                    <a:cubicBezTo>
                      <a:pt x="122" y="111"/>
                      <a:pt x="122" y="115"/>
                      <a:pt x="120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282091" y="2017483"/>
              <a:ext cx="2452914" cy="4093031"/>
              <a:chOff x="6248401" y="2017483"/>
              <a:chExt cx="2452914" cy="4093031"/>
            </a:xfrm>
          </p:grpSpPr>
          <p:sp>
            <p:nvSpPr>
              <p:cNvPr id="52" name="任意多边形 51"/>
              <p:cNvSpPr/>
              <p:nvPr/>
            </p:nvSpPr>
            <p:spPr>
              <a:xfrm>
                <a:off x="6248401" y="2017483"/>
                <a:ext cx="2452914" cy="2885781"/>
              </a:xfrm>
              <a:custGeom>
                <a:avLst/>
                <a:gdLst>
                  <a:gd name="connsiteX0" fmla="*/ 0 w 1727200"/>
                  <a:gd name="connsiteY0" fmla="*/ 0 h 2032000"/>
                  <a:gd name="connsiteX1" fmla="*/ 1727200 w 1727200"/>
                  <a:gd name="connsiteY1" fmla="*/ 0 h 2032000"/>
                  <a:gd name="connsiteX2" fmla="*/ 1712686 w 1727200"/>
                  <a:gd name="connsiteY2" fmla="*/ 1814286 h 2032000"/>
                  <a:gd name="connsiteX3" fmla="*/ 1016000 w 1727200"/>
                  <a:gd name="connsiteY3" fmla="*/ 2032000 h 2032000"/>
                  <a:gd name="connsiteX4" fmla="*/ 1204686 w 1727200"/>
                  <a:gd name="connsiteY4" fmla="*/ 1756228 h 2032000"/>
                  <a:gd name="connsiteX5" fmla="*/ 188686 w 1727200"/>
                  <a:gd name="connsiteY5" fmla="*/ 1756228 h 2032000"/>
                  <a:gd name="connsiteX6" fmla="*/ 0 w 1727200"/>
                  <a:gd name="connsiteY6" fmla="*/ 0 h 20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7200" h="2032000">
                    <a:moveTo>
                      <a:pt x="0" y="0"/>
                    </a:moveTo>
                    <a:lnTo>
                      <a:pt x="1727200" y="0"/>
                    </a:lnTo>
                    <a:lnTo>
                      <a:pt x="1712686" y="1814286"/>
                    </a:lnTo>
                    <a:lnTo>
                      <a:pt x="1016000" y="2032000"/>
                    </a:lnTo>
                    <a:lnTo>
                      <a:pt x="1204686" y="1756228"/>
                    </a:lnTo>
                    <a:lnTo>
                      <a:pt x="188686" y="17562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flat">
                <a:solidFill>
                  <a:schemeClr val="accent3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anchor="t">
                <a:spAutoFit/>
              </a:bodyPr>
              <a:lstStyle/>
              <a:p>
                <a:pPr marL="0" marR="0" indent="0" algn="ctr" defTabSz="41076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Lantinghei SC Extralight"/>
                  <a:ea typeface="Lantinghei SC Extralight"/>
                  <a:cs typeface="Lantinghei SC Extralight"/>
                  <a:sym typeface="Lantinghei SC Extralight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6509658" y="5283200"/>
                <a:ext cx="1930400" cy="82731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anchor="t">
                <a:noAutofit/>
              </a:bodyPr>
              <a:lstStyle/>
              <a:p>
                <a:pPr lvl="0" algn="ctr" defTabSz="410765" hangingPunct="0"/>
                <a:r>
                  <a:rPr lang="en-US" sz="2000" b="1" smtClean="0">
                    <a:ea typeface="Lantinghei SC Extralight"/>
                    <a:cs typeface="Lantinghei SC Extralight"/>
                    <a:sym typeface="Lantinghei SC Extralight"/>
                  </a:rPr>
                  <a:t>03</a:t>
                </a:r>
                <a:endParaRPr lang="en-US" sz="2000" b="1">
                  <a:ea typeface="Lantinghei SC Extralight"/>
                  <a:cs typeface="Lantinghei SC Extralight"/>
                  <a:sym typeface="Lantinghei SC Extralight"/>
                </a:endParaRPr>
              </a:p>
              <a:p>
                <a:pPr lvl="0" algn="ctr" defTabSz="410765" hangingPunct="0"/>
                <a:r>
                  <a:rPr lang="en-US" sz="1400" smtClean="0">
                    <a:ea typeface="Lantinghei SC Extralight"/>
                    <a:cs typeface="Lantinghei SC Extralight"/>
                    <a:sym typeface="Lantinghei SC Extralight"/>
                  </a:rPr>
                  <a:t>PART</a:t>
                </a:r>
                <a:endParaRPr lang="en-US" sz="2000">
                  <a:ea typeface="Lantinghei SC Extralight"/>
                  <a:cs typeface="Lantinghei SC Extralight"/>
                  <a:sym typeface="Lantinghei SC Extraligh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641419" y="2945757"/>
                <a:ext cx="1812019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这里添加标题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49"/>
              <p:cNvSpPr>
                <a:spLocks noEditPoints="1"/>
              </p:cNvSpPr>
              <p:nvPr/>
            </p:nvSpPr>
            <p:spPr bwMode="auto">
              <a:xfrm>
                <a:off x="7202973" y="2313997"/>
                <a:ext cx="543770" cy="481309"/>
              </a:xfrm>
              <a:custGeom>
                <a:avLst/>
                <a:gdLst>
                  <a:gd name="T0" fmla="*/ 29 w 144"/>
                  <a:gd name="T1" fmla="*/ 53 h 127"/>
                  <a:gd name="T2" fmla="*/ 45 w 144"/>
                  <a:gd name="T3" fmla="*/ 72 h 127"/>
                  <a:gd name="T4" fmla="*/ 65 w 144"/>
                  <a:gd name="T5" fmla="*/ 58 h 127"/>
                  <a:gd name="T6" fmla="*/ 50 w 144"/>
                  <a:gd name="T7" fmla="*/ 39 h 127"/>
                  <a:gd name="T8" fmla="*/ 65 w 144"/>
                  <a:gd name="T9" fmla="*/ 29 h 127"/>
                  <a:gd name="T10" fmla="*/ 8 w 144"/>
                  <a:gd name="T11" fmla="*/ 0 h 127"/>
                  <a:gd name="T12" fmla="*/ 13 w 144"/>
                  <a:gd name="T13" fmla="*/ 63 h 127"/>
                  <a:gd name="T14" fmla="*/ 29 w 144"/>
                  <a:gd name="T15" fmla="*/ 53 h 127"/>
                  <a:gd name="T16" fmla="*/ 115 w 144"/>
                  <a:gd name="T17" fmla="*/ 53 h 127"/>
                  <a:gd name="T18" fmla="*/ 131 w 144"/>
                  <a:gd name="T19" fmla="*/ 63 h 127"/>
                  <a:gd name="T20" fmla="*/ 136 w 144"/>
                  <a:gd name="T21" fmla="*/ 0 h 127"/>
                  <a:gd name="T22" fmla="*/ 80 w 144"/>
                  <a:gd name="T23" fmla="*/ 29 h 127"/>
                  <a:gd name="T24" fmla="*/ 95 w 144"/>
                  <a:gd name="T25" fmla="*/ 39 h 127"/>
                  <a:gd name="T26" fmla="*/ 0 w 144"/>
                  <a:gd name="T27" fmla="*/ 103 h 127"/>
                  <a:gd name="T28" fmla="*/ 5 w 144"/>
                  <a:gd name="T29" fmla="*/ 127 h 127"/>
                  <a:gd name="T30" fmla="*/ 115 w 144"/>
                  <a:gd name="T31" fmla="*/ 53 h 127"/>
                  <a:gd name="T32" fmla="*/ 101 w 144"/>
                  <a:gd name="T33" fmla="*/ 86 h 127"/>
                  <a:gd name="T34" fmla="*/ 81 w 144"/>
                  <a:gd name="T35" fmla="*/ 103 h 127"/>
                  <a:gd name="T36" fmla="*/ 139 w 144"/>
                  <a:gd name="T37" fmla="*/ 127 h 127"/>
                  <a:gd name="T38" fmla="*/ 144 w 144"/>
                  <a:gd name="T39" fmla="*/ 103 h 127"/>
                  <a:gd name="T40" fmla="*/ 101 w 144"/>
                  <a:gd name="T41" fmla="*/ 8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27">
                    <a:moveTo>
                      <a:pt x="29" y="53"/>
                    </a:moveTo>
                    <a:cubicBezTo>
                      <a:pt x="34" y="60"/>
                      <a:pt x="39" y="66"/>
                      <a:pt x="45" y="72"/>
                    </a:cubicBezTo>
                    <a:cubicBezTo>
                      <a:pt x="51" y="68"/>
                      <a:pt x="58" y="63"/>
                      <a:pt x="65" y="58"/>
                    </a:cubicBezTo>
                    <a:cubicBezTo>
                      <a:pt x="59" y="52"/>
                      <a:pt x="54" y="46"/>
                      <a:pt x="50" y="3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" y="63"/>
                      <a:pt x="13" y="63"/>
                      <a:pt x="13" y="63"/>
                    </a:cubicBezTo>
                    <a:lnTo>
                      <a:pt x="29" y="53"/>
                    </a:lnTo>
                    <a:close/>
                    <a:moveTo>
                      <a:pt x="115" y="53"/>
                    </a:moveTo>
                    <a:cubicBezTo>
                      <a:pt x="131" y="63"/>
                      <a:pt x="131" y="63"/>
                      <a:pt x="131" y="63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95" y="39"/>
                      <a:pt x="95" y="39"/>
                      <a:pt x="95" y="39"/>
                    </a:cubicBezTo>
                    <a:cubicBezTo>
                      <a:pt x="61" y="90"/>
                      <a:pt x="1" y="103"/>
                      <a:pt x="0" y="103"/>
                    </a:cubicBezTo>
                    <a:cubicBezTo>
                      <a:pt x="5" y="127"/>
                      <a:pt x="5" y="127"/>
                      <a:pt x="5" y="127"/>
                    </a:cubicBezTo>
                    <a:cubicBezTo>
                      <a:pt x="8" y="127"/>
                      <a:pt x="75" y="112"/>
                      <a:pt x="115" y="53"/>
                    </a:cubicBezTo>
                    <a:close/>
                    <a:moveTo>
                      <a:pt x="101" y="86"/>
                    </a:moveTo>
                    <a:cubicBezTo>
                      <a:pt x="95" y="92"/>
                      <a:pt x="88" y="98"/>
                      <a:pt x="81" y="103"/>
                    </a:cubicBezTo>
                    <a:cubicBezTo>
                      <a:pt x="111" y="121"/>
                      <a:pt x="137" y="127"/>
                      <a:pt x="139" y="127"/>
                    </a:cubicBezTo>
                    <a:cubicBezTo>
                      <a:pt x="144" y="103"/>
                      <a:pt x="144" y="103"/>
                      <a:pt x="144" y="103"/>
                    </a:cubicBezTo>
                    <a:cubicBezTo>
                      <a:pt x="144" y="103"/>
                      <a:pt x="124" y="99"/>
                      <a:pt x="101" y="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78445" y="2017483"/>
              <a:ext cx="2452914" cy="4093031"/>
              <a:chOff x="732973" y="2017483"/>
              <a:chExt cx="2452914" cy="4093031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732973" y="2017483"/>
                <a:ext cx="2452914" cy="2885781"/>
              </a:xfrm>
              <a:custGeom>
                <a:avLst/>
                <a:gdLst>
                  <a:gd name="connsiteX0" fmla="*/ 0 w 1727200"/>
                  <a:gd name="connsiteY0" fmla="*/ 0 h 2032000"/>
                  <a:gd name="connsiteX1" fmla="*/ 1727200 w 1727200"/>
                  <a:gd name="connsiteY1" fmla="*/ 0 h 2032000"/>
                  <a:gd name="connsiteX2" fmla="*/ 1712686 w 1727200"/>
                  <a:gd name="connsiteY2" fmla="*/ 1814286 h 2032000"/>
                  <a:gd name="connsiteX3" fmla="*/ 1016000 w 1727200"/>
                  <a:gd name="connsiteY3" fmla="*/ 2032000 h 2032000"/>
                  <a:gd name="connsiteX4" fmla="*/ 1204686 w 1727200"/>
                  <a:gd name="connsiteY4" fmla="*/ 1756228 h 2032000"/>
                  <a:gd name="connsiteX5" fmla="*/ 188686 w 1727200"/>
                  <a:gd name="connsiteY5" fmla="*/ 1756228 h 2032000"/>
                  <a:gd name="connsiteX6" fmla="*/ 0 w 1727200"/>
                  <a:gd name="connsiteY6" fmla="*/ 0 h 20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7200" h="2032000">
                    <a:moveTo>
                      <a:pt x="0" y="0"/>
                    </a:moveTo>
                    <a:lnTo>
                      <a:pt x="1727200" y="0"/>
                    </a:lnTo>
                    <a:lnTo>
                      <a:pt x="1712686" y="1814286"/>
                    </a:lnTo>
                    <a:lnTo>
                      <a:pt x="1016000" y="2032000"/>
                    </a:lnTo>
                    <a:lnTo>
                      <a:pt x="1204686" y="1756228"/>
                    </a:lnTo>
                    <a:lnTo>
                      <a:pt x="188686" y="17562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anchor="t">
                <a:spAutoFit/>
              </a:bodyPr>
              <a:lstStyle/>
              <a:p>
                <a:pPr marL="0" marR="0" indent="0" algn="ctr" defTabSz="41076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Lantinghei SC Extralight"/>
                  <a:ea typeface="Lantinghei SC Extralight"/>
                  <a:cs typeface="Lantinghei SC Extralight"/>
                  <a:sym typeface="Lantinghei SC Extralight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994230" y="5283200"/>
                <a:ext cx="1930400" cy="82731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anchor="ctr" anchorCtr="0">
                <a:noAutofit/>
              </a:bodyPr>
              <a:lstStyle/>
              <a:p>
                <a:pPr marL="0" marR="0" indent="0" algn="ctr" defTabSz="41076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spc="0" normalizeH="0" baseline="0" smtClean="0">
                    <a:ln>
                      <a:noFill/>
                    </a:ln>
                    <a:effectLst/>
                    <a:uFillTx/>
                    <a:latin typeface="+mj-lt"/>
                    <a:ea typeface="Lantinghei SC Extralight"/>
                    <a:cs typeface="Lantinghei SC Extralight"/>
                    <a:sym typeface="Lantinghei SC Extralight"/>
                  </a:rPr>
                  <a:t>01</a:t>
                </a:r>
              </a:p>
              <a:p>
                <a:pPr marL="0" marR="0" indent="0" algn="ctr" defTabSz="41076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smtClean="0">
                    <a:latin typeface="+mj-lt"/>
                    <a:ea typeface="Lantinghei SC Extralight"/>
                    <a:cs typeface="Lantinghei SC Extralight"/>
                    <a:sym typeface="Lantinghei SC Extralight"/>
                  </a:rPr>
                  <a:t>PART</a:t>
                </a:r>
                <a:endParaRPr kumimoji="0" lang="en-US" sz="2000" i="0" u="none" strike="noStrike" cap="none" spc="0" normalizeH="0" baseline="0">
                  <a:ln>
                    <a:noFill/>
                  </a:ln>
                  <a:effectLst/>
                  <a:uFillTx/>
                  <a:latin typeface="+mj-lt"/>
                  <a:ea typeface="Lantinghei SC Extralight"/>
                  <a:cs typeface="Lantinghei SC Extralight"/>
                  <a:sym typeface="Lantinghei SC Extraligh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125991" y="2945757"/>
                <a:ext cx="1812019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这里添加标题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" name="Group 4698"/>
              <p:cNvGrpSpPr>
                <a:grpSpLocks/>
              </p:cNvGrpSpPr>
              <p:nvPr/>
            </p:nvGrpSpPr>
            <p:grpSpPr bwMode="auto">
              <a:xfrm>
                <a:off x="1695121" y="2295681"/>
                <a:ext cx="528619" cy="517941"/>
                <a:chOff x="5427546" y="4047076"/>
                <a:chExt cx="395278" cy="387404"/>
              </a:xfrm>
              <a:solidFill>
                <a:schemeClr val="accent1"/>
              </a:solidFill>
            </p:grpSpPr>
            <p:sp>
              <p:nvSpPr>
                <p:cNvPr id="41" name="Freeform 418"/>
                <p:cNvSpPr>
                  <a:spLocks noChangeArrowheads="1"/>
                </p:cNvSpPr>
                <p:nvPr/>
              </p:nvSpPr>
              <p:spPr bwMode="auto">
                <a:xfrm>
                  <a:off x="5635503" y="4047076"/>
                  <a:ext cx="187321" cy="184175"/>
                </a:xfrm>
                <a:custGeom>
                  <a:avLst/>
                  <a:gdLst>
                    <a:gd name="T0" fmla="*/ 301 w 520"/>
                    <a:gd name="T1" fmla="*/ 75 h 511"/>
                    <a:gd name="T2" fmla="*/ 444 w 520"/>
                    <a:gd name="T3" fmla="*/ 217 h 511"/>
                    <a:gd name="T4" fmla="*/ 394 w 520"/>
                    <a:gd name="T5" fmla="*/ 267 h 511"/>
                    <a:gd name="T6" fmla="*/ 327 w 520"/>
                    <a:gd name="T7" fmla="*/ 200 h 511"/>
                    <a:gd name="T8" fmla="*/ 301 w 520"/>
                    <a:gd name="T9" fmla="*/ 225 h 511"/>
                    <a:gd name="T10" fmla="*/ 368 w 520"/>
                    <a:gd name="T11" fmla="*/ 292 h 511"/>
                    <a:gd name="T12" fmla="*/ 335 w 520"/>
                    <a:gd name="T13" fmla="*/ 326 h 511"/>
                    <a:gd name="T14" fmla="*/ 293 w 520"/>
                    <a:gd name="T15" fmla="*/ 275 h 511"/>
                    <a:gd name="T16" fmla="*/ 268 w 520"/>
                    <a:gd name="T17" fmla="*/ 309 h 511"/>
                    <a:gd name="T18" fmla="*/ 310 w 520"/>
                    <a:gd name="T19" fmla="*/ 351 h 511"/>
                    <a:gd name="T20" fmla="*/ 268 w 520"/>
                    <a:gd name="T21" fmla="*/ 393 h 511"/>
                    <a:gd name="T22" fmla="*/ 201 w 520"/>
                    <a:gd name="T23" fmla="*/ 326 h 511"/>
                    <a:gd name="T24" fmla="*/ 168 w 520"/>
                    <a:gd name="T25" fmla="*/ 351 h 511"/>
                    <a:gd name="T26" fmla="*/ 243 w 520"/>
                    <a:gd name="T27" fmla="*/ 418 h 511"/>
                    <a:gd name="T28" fmla="*/ 209 w 520"/>
                    <a:gd name="T29" fmla="*/ 443 h 511"/>
                    <a:gd name="T30" fmla="*/ 168 w 520"/>
                    <a:gd name="T31" fmla="*/ 401 h 511"/>
                    <a:gd name="T32" fmla="*/ 134 w 520"/>
                    <a:gd name="T33" fmla="*/ 426 h 511"/>
                    <a:gd name="T34" fmla="*/ 218 w 520"/>
                    <a:gd name="T35" fmla="*/ 510 h 511"/>
                    <a:gd name="T36" fmla="*/ 519 w 520"/>
                    <a:gd name="T37" fmla="*/ 217 h 511"/>
                    <a:gd name="T38" fmla="*/ 301 w 520"/>
                    <a:gd name="T39" fmla="*/ 0 h 511"/>
                    <a:gd name="T40" fmla="*/ 0 w 520"/>
                    <a:gd name="T41" fmla="*/ 292 h 511"/>
                    <a:gd name="T42" fmla="*/ 34 w 520"/>
                    <a:gd name="T43" fmla="*/ 334 h 511"/>
                    <a:gd name="T44" fmla="*/ 301 w 520"/>
                    <a:gd name="T45" fmla="*/ 75 h 511"/>
                    <a:gd name="T46" fmla="*/ 301 w 520"/>
                    <a:gd name="T47" fmla="*/ 75 h 511"/>
                    <a:gd name="T48" fmla="*/ 301 w 520"/>
                    <a:gd name="T49" fmla="*/ 75 h 5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20" h="511">
                      <a:moveTo>
                        <a:pt x="301" y="75"/>
                      </a:moveTo>
                      <a:lnTo>
                        <a:pt x="444" y="217"/>
                      </a:lnTo>
                      <a:lnTo>
                        <a:pt x="394" y="267"/>
                      </a:lnTo>
                      <a:lnTo>
                        <a:pt x="327" y="200"/>
                      </a:lnTo>
                      <a:lnTo>
                        <a:pt x="301" y="225"/>
                      </a:lnTo>
                      <a:lnTo>
                        <a:pt x="368" y="292"/>
                      </a:lnTo>
                      <a:lnTo>
                        <a:pt x="335" y="326"/>
                      </a:lnTo>
                      <a:lnTo>
                        <a:pt x="293" y="275"/>
                      </a:lnTo>
                      <a:lnTo>
                        <a:pt x="268" y="309"/>
                      </a:lnTo>
                      <a:lnTo>
                        <a:pt x="310" y="351"/>
                      </a:lnTo>
                      <a:lnTo>
                        <a:pt x="268" y="393"/>
                      </a:lnTo>
                      <a:lnTo>
                        <a:pt x="201" y="326"/>
                      </a:lnTo>
                      <a:lnTo>
                        <a:pt x="168" y="351"/>
                      </a:lnTo>
                      <a:lnTo>
                        <a:pt x="243" y="418"/>
                      </a:lnTo>
                      <a:lnTo>
                        <a:pt x="209" y="443"/>
                      </a:lnTo>
                      <a:lnTo>
                        <a:pt x="168" y="401"/>
                      </a:lnTo>
                      <a:lnTo>
                        <a:pt x="134" y="426"/>
                      </a:lnTo>
                      <a:lnTo>
                        <a:pt x="218" y="510"/>
                      </a:lnTo>
                      <a:lnTo>
                        <a:pt x="519" y="217"/>
                      </a:lnTo>
                      <a:lnTo>
                        <a:pt x="301" y="0"/>
                      </a:lnTo>
                      <a:lnTo>
                        <a:pt x="0" y="292"/>
                      </a:lnTo>
                      <a:lnTo>
                        <a:pt x="34" y="334"/>
                      </a:lnTo>
                      <a:lnTo>
                        <a:pt x="301" y="75"/>
                      </a:lnTo>
                      <a:close/>
                      <a:moveTo>
                        <a:pt x="301" y="75"/>
                      </a:moveTo>
                      <a:lnTo>
                        <a:pt x="301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54421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75" dirty="0">
                    <a:latin typeface="Roboto Light"/>
                    <a:ea typeface="+mn-ea"/>
                  </a:endParaRPr>
                </a:p>
              </p:txBody>
            </p:sp>
            <p:sp>
              <p:nvSpPr>
                <p:cNvPr id="42" name="Freeform 419"/>
                <p:cNvSpPr>
                  <a:spLocks noChangeArrowheads="1"/>
                </p:cNvSpPr>
                <p:nvPr/>
              </p:nvSpPr>
              <p:spPr bwMode="auto">
                <a:xfrm>
                  <a:off x="5635503" y="4047076"/>
                  <a:ext cx="187321" cy="184175"/>
                </a:xfrm>
                <a:custGeom>
                  <a:avLst/>
                  <a:gdLst>
                    <a:gd name="T0" fmla="*/ 301 w 520"/>
                    <a:gd name="T1" fmla="*/ 75 h 511"/>
                    <a:gd name="T2" fmla="*/ 444 w 520"/>
                    <a:gd name="T3" fmla="*/ 217 h 511"/>
                    <a:gd name="T4" fmla="*/ 394 w 520"/>
                    <a:gd name="T5" fmla="*/ 267 h 511"/>
                    <a:gd name="T6" fmla="*/ 327 w 520"/>
                    <a:gd name="T7" fmla="*/ 200 h 511"/>
                    <a:gd name="T8" fmla="*/ 301 w 520"/>
                    <a:gd name="T9" fmla="*/ 225 h 511"/>
                    <a:gd name="T10" fmla="*/ 368 w 520"/>
                    <a:gd name="T11" fmla="*/ 292 h 511"/>
                    <a:gd name="T12" fmla="*/ 335 w 520"/>
                    <a:gd name="T13" fmla="*/ 326 h 511"/>
                    <a:gd name="T14" fmla="*/ 293 w 520"/>
                    <a:gd name="T15" fmla="*/ 275 h 511"/>
                    <a:gd name="T16" fmla="*/ 268 w 520"/>
                    <a:gd name="T17" fmla="*/ 309 h 511"/>
                    <a:gd name="T18" fmla="*/ 310 w 520"/>
                    <a:gd name="T19" fmla="*/ 351 h 511"/>
                    <a:gd name="T20" fmla="*/ 268 w 520"/>
                    <a:gd name="T21" fmla="*/ 393 h 511"/>
                    <a:gd name="T22" fmla="*/ 201 w 520"/>
                    <a:gd name="T23" fmla="*/ 326 h 511"/>
                    <a:gd name="T24" fmla="*/ 168 w 520"/>
                    <a:gd name="T25" fmla="*/ 351 h 511"/>
                    <a:gd name="T26" fmla="*/ 243 w 520"/>
                    <a:gd name="T27" fmla="*/ 418 h 511"/>
                    <a:gd name="T28" fmla="*/ 209 w 520"/>
                    <a:gd name="T29" fmla="*/ 443 h 511"/>
                    <a:gd name="T30" fmla="*/ 168 w 520"/>
                    <a:gd name="T31" fmla="*/ 401 h 511"/>
                    <a:gd name="T32" fmla="*/ 134 w 520"/>
                    <a:gd name="T33" fmla="*/ 426 h 511"/>
                    <a:gd name="T34" fmla="*/ 218 w 520"/>
                    <a:gd name="T35" fmla="*/ 510 h 511"/>
                    <a:gd name="T36" fmla="*/ 519 w 520"/>
                    <a:gd name="T37" fmla="*/ 217 h 511"/>
                    <a:gd name="T38" fmla="*/ 301 w 520"/>
                    <a:gd name="T39" fmla="*/ 0 h 511"/>
                    <a:gd name="T40" fmla="*/ 0 w 520"/>
                    <a:gd name="T41" fmla="*/ 292 h 511"/>
                    <a:gd name="T42" fmla="*/ 34 w 520"/>
                    <a:gd name="T43" fmla="*/ 334 h 511"/>
                    <a:gd name="T44" fmla="*/ 301 w 520"/>
                    <a:gd name="T45" fmla="*/ 75 h 5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20" h="511">
                      <a:moveTo>
                        <a:pt x="301" y="75"/>
                      </a:moveTo>
                      <a:lnTo>
                        <a:pt x="444" y="217"/>
                      </a:lnTo>
                      <a:lnTo>
                        <a:pt x="394" y="267"/>
                      </a:lnTo>
                      <a:lnTo>
                        <a:pt x="327" y="200"/>
                      </a:lnTo>
                      <a:lnTo>
                        <a:pt x="301" y="225"/>
                      </a:lnTo>
                      <a:lnTo>
                        <a:pt x="368" y="292"/>
                      </a:lnTo>
                      <a:lnTo>
                        <a:pt x="335" y="326"/>
                      </a:lnTo>
                      <a:lnTo>
                        <a:pt x="293" y="275"/>
                      </a:lnTo>
                      <a:lnTo>
                        <a:pt x="268" y="309"/>
                      </a:lnTo>
                      <a:lnTo>
                        <a:pt x="310" y="351"/>
                      </a:lnTo>
                      <a:lnTo>
                        <a:pt x="268" y="393"/>
                      </a:lnTo>
                      <a:lnTo>
                        <a:pt x="201" y="326"/>
                      </a:lnTo>
                      <a:lnTo>
                        <a:pt x="168" y="351"/>
                      </a:lnTo>
                      <a:lnTo>
                        <a:pt x="243" y="418"/>
                      </a:lnTo>
                      <a:lnTo>
                        <a:pt x="209" y="443"/>
                      </a:lnTo>
                      <a:lnTo>
                        <a:pt x="168" y="401"/>
                      </a:lnTo>
                      <a:lnTo>
                        <a:pt x="134" y="426"/>
                      </a:lnTo>
                      <a:lnTo>
                        <a:pt x="218" y="510"/>
                      </a:lnTo>
                      <a:lnTo>
                        <a:pt x="519" y="217"/>
                      </a:lnTo>
                      <a:lnTo>
                        <a:pt x="301" y="0"/>
                      </a:lnTo>
                      <a:lnTo>
                        <a:pt x="0" y="292"/>
                      </a:lnTo>
                      <a:lnTo>
                        <a:pt x="34" y="334"/>
                      </a:lnTo>
                      <a:lnTo>
                        <a:pt x="301" y="7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54421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75" dirty="0">
                    <a:latin typeface="Roboto Light"/>
                    <a:ea typeface="+mn-ea"/>
                  </a:endParaRPr>
                </a:p>
              </p:txBody>
            </p:sp>
            <p:sp>
              <p:nvSpPr>
                <p:cNvPr id="43" name="Freeform 420"/>
                <p:cNvSpPr>
                  <a:spLocks noChangeArrowheads="1"/>
                </p:cNvSpPr>
                <p:nvPr/>
              </p:nvSpPr>
              <p:spPr bwMode="auto">
                <a:xfrm>
                  <a:off x="5743451" y="4074066"/>
                  <a:ext cx="1588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54421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75" dirty="0">
                    <a:latin typeface="Roboto Light"/>
                    <a:ea typeface="+mn-ea"/>
                  </a:endParaRPr>
                </a:p>
              </p:txBody>
            </p:sp>
            <p:sp>
              <p:nvSpPr>
                <p:cNvPr id="44" name="Freeform 421"/>
                <p:cNvSpPr>
                  <a:spLocks noChangeArrowheads="1"/>
                </p:cNvSpPr>
                <p:nvPr/>
              </p:nvSpPr>
              <p:spPr bwMode="auto">
                <a:xfrm>
                  <a:off x="5427546" y="4229662"/>
                  <a:ext cx="204782" cy="204815"/>
                </a:xfrm>
                <a:custGeom>
                  <a:avLst/>
                  <a:gdLst>
                    <a:gd name="T0" fmla="*/ 451 w 569"/>
                    <a:gd name="T1" fmla="*/ 158 h 569"/>
                    <a:gd name="T2" fmla="*/ 501 w 569"/>
                    <a:gd name="T3" fmla="*/ 209 h 569"/>
                    <a:gd name="T4" fmla="*/ 468 w 569"/>
                    <a:gd name="T5" fmla="*/ 251 h 569"/>
                    <a:gd name="T6" fmla="*/ 393 w 569"/>
                    <a:gd name="T7" fmla="*/ 175 h 569"/>
                    <a:gd name="T8" fmla="*/ 368 w 569"/>
                    <a:gd name="T9" fmla="*/ 200 h 569"/>
                    <a:gd name="T10" fmla="*/ 443 w 569"/>
                    <a:gd name="T11" fmla="*/ 275 h 569"/>
                    <a:gd name="T12" fmla="*/ 409 w 569"/>
                    <a:gd name="T13" fmla="*/ 309 h 569"/>
                    <a:gd name="T14" fmla="*/ 359 w 569"/>
                    <a:gd name="T15" fmla="*/ 251 h 569"/>
                    <a:gd name="T16" fmla="*/ 334 w 569"/>
                    <a:gd name="T17" fmla="*/ 284 h 569"/>
                    <a:gd name="T18" fmla="*/ 384 w 569"/>
                    <a:gd name="T19" fmla="*/ 334 h 569"/>
                    <a:gd name="T20" fmla="*/ 342 w 569"/>
                    <a:gd name="T21" fmla="*/ 376 h 569"/>
                    <a:gd name="T22" fmla="*/ 267 w 569"/>
                    <a:gd name="T23" fmla="*/ 301 h 569"/>
                    <a:gd name="T24" fmla="*/ 234 w 569"/>
                    <a:gd name="T25" fmla="*/ 326 h 569"/>
                    <a:gd name="T26" fmla="*/ 309 w 569"/>
                    <a:gd name="T27" fmla="*/ 401 h 569"/>
                    <a:gd name="T28" fmla="*/ 284 w 569"/>
                    <a:gd name="T29" fmla="*/ 434 h 569"/>
                    <a:gd name="T30" fmla="*/ 234 w 569"/>
                    <a:gd name="T31" fmla="*/ 376 h 569"/>
                    <a:gd name="T32" fmla="*/ 200 w 569"/>
                    <a:gd name="T33" fmla="*/ 409 h 569"/>
                    <a:gd name="T34" fmla="*/ 250 w 569"/>
                    <a:gd name="T35" fmla="*/ 459 h 569"/>
                    <a:gd name="T36" fmla="*/ 217 w 569"/>
                    <a:gd name="T37" fmla="*/ 493 h 569"/>
                    <a:gd name="T38" fmla="*/ 75 w 569"/>
                    <a:gd name="T39" fmla="*/ 351 h 569"/>
                    <a:gd name="T40" fmla="*/ 393 w 569"/>
                    <a:gd name="T41" fmla="*/ 41 h 569"/>
                    <a:gd name="T42" fmla="*/ 351 w 569"/>
                    <a:gd name="T43" fmla="*/ 0 h 569"/>
                    <a:gd name="T44" fmla="*/ 0 w 569"/>
                    <a:gd name="T45" fmla="*/ 351 h 569"/>
                    <a:gd name="T46" fmla="*/ 217 w 569"/>
                    <a:gd name="T47" fmla="*/ 568 h 569"/>
                    <a:gd name="T48" fmla="*/ 568 w 569"/>
                    <a:gd name="T49" fmla="*/ 225 h 569"/>
                    <a:gd name="T50" fmla="*/ 484 w 569"/>
                    <a:gd name="T51" fmla="*/ 133 h 569"/>
                    <a:gd name="T52" fmla="*/ 451 w 569"/>
                    <a:gd name="T53" fmla="*/ 158 h 569"/>
                    <a:gd name="T54" fmla="*/ 451 w 569"/>
                    <a:gd name="T55" fmla="*/ 158 h 569"/>
                    <a:gd name="T56" fmla="*/ 451 w 569"/>
                    <a:gd name="T57" fmla="*/ 158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69" h="569">
                      <a:moveTo>
                        <a:pt x="451" y="158"/>
                      </a:moveTo>
                      <a:lnTo>
                        <a:pt x="501" y="209"/>
                      </a:lnTo>
                      <a:lnTo>
                        <a:pt x="468" y="251"/>
                      </a:lnTo>
                      <a:lnTo>
                        <a:pt x="393" y="175"/>
                      </a:lnTo>
                      <a:lnTo>
                        <a:pt x="368" y="200"/>
                      </a:lnTo>
                      <a:lnTo>
                        <a:pt x="443" y="275"/>
                      </a:lnTo>
                      <a:lnTo>
                        <a:pt x="409" y="309"/>
                      </a:lnTo>
                      <a:lnTo>
                        <a:pt x="359" y="251"/>
                      </a:lnTo>
                      <a:lnTo>
                        <a:pt x="334" y="284"/>
                      </a:lnTo>
                      <a:lnTo>
                        <a:pt x="384" y="334"/>
                      </a:lnTo>
                      <a:lnTo>
                        <a:pt x="342" y="376"/>
                      </a:lnTo>
                      <a:lnTo>
                        <a:pt x="267" y="301"/>
                      </a:lnTo>
                      <a:lnTo>
                        <a:pt x="234" y="326"/>
                      </a:lnTo>
                      <a:lnTo>
                        <a:pt x="309" y="401"/>
                      </a:lnTo>
                      <a:lnTo>
                        <a:pt x="284" y="434"/>
                      </a:lnTo>
                      <a:lnTo>
                        <a:pt x="234" y="376"/>
                      </a:lnTo>
                      <a:lnTo>
                        <a:pt x="200" y="409"/>
                      </a:lnTo>
                      <a:lnTo>
                        <a:pt x="250" y="459"/>
                      </a:lnTo>
                      <a:lnTo>
                        <a:pt x="217" y="493"/>
                      </a:lnTo>
                      <a:lnTo>
                        <a:pt x="75" y="351"/>
                      </a:lnTo>
                      <a:lnTo>
                        <a:pt x="393" y="41"/>
                      </a:lnTo>
                      <a:lnTo>
                        <a:pt x="351" y="0"/>
                      </a:lnTo>
                      <a:lnTo>
                        <a:pt x="0" y="351"/>
                      </a:lnTo>
                      <a:lnTo>
                        <a:pt x="217" y="568"/>
                      </a:lnTo>
                      <a:lnTo>
                        <a:pt x="568" y="225"/>
                      </a:lnTo>
                      <a:lnTo>
                        <a:pt x="484" y="133"/>
                      </a:lnTo>
                      <a:lnTo>
                        <a:pt x="451" y="158"/>
                      </a:lnTo>
                      <a:close/>
                      <a:moveTo>
                        <a:pt x="451" y="158"/>
                      </a:moveTo>
                      <a:lnTo>
                        <a:pt x="451" y="1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54421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75" dirty="0">
                    <a:latin typeface="Roboto Light"/>
                    <a:ea typeface="+mn-ea"/>
                  </a:endParaRPr>
                </a:p>
              </p:txBody>
            </p:sp>
            <p:sp>
              <p:nvSpPr>
                <p:cNvPr id="45" name="Freeform 422"/>
                <p:cNvSpPr>
                  <a:spLocks noChangeArrowheads="1"/>
                </p:cNvSpPr>
                <p:nvPr/>
              </p:nvSpPr>
              <p:spPr bwMode="auto">
                <a:xfrm>
                  <a:off x="5427546" y="4229664"/>
                  <a:ext cx="204782" cy="204816"/>
                </a:xfrm>
                <a:custGeom>
                  <a:avLst/>
                  <a:gdLst>
                    <a:gd name="T0" fmla="*/ 451 w 569"/>
                    <a:gd name="T1" fmla="*/ 158 h 569"/>
                    <a:gd name="T2" fmla="*/ 501 w 569"/>
                    <a:gd name="T3" fmla="*/ 209 h 569"/>
                    <a:gd name="T4" fmla="*/ 468 w 569"/>
                    <a:gd name="T5" fmla="*/ 251 h 569"/>
                    <a:gd name="T6" fmla="*/ 393 w 569"/>
                    <a:gd name="T7" fmla="*/ 175 h 569"/>
                    <a:gd name="T8" fmla="*/ 368 w 569"/>
                    <a:gd name="T9" fmla="*/ 200 h 569"/>
                    <a:gd name="T10" fmla="*/ 443 w 569"/>
                    <a:gd name="T11" fmla="*/ 275 h 569"/>
                    <a:gd name="T12" fmla="*/ 409 w 569"/>
                    <a:gd name="T13" fmla="*/ 309 h 569"/>
                    <a:gd name="T14" fmla="*/ 359 w 569"/>
                    <a:gd name="T15" fmla="*/ 251 h 569"/>
                    <a:gd name="T16" fmla="*/ 334 w 569"/>
                    <a:gd name="T17" fmla="*/ 284 h 569"/>
                    <a:gd name="T18" fmla="*/ 384 w 569"/>
                    <a:gd name="T19" fmla="*/ 334 h 569"/>
                    <a:gd name="T20" fmla="*/ 342 w 569"/>
                    <a:gd name="T21" fmla="*/ 376 h 569"/>
                    <a:gd name="T22" fmla="*/ 267 w 569"/>
                    <a:gd name="T23" fmla="*/ 301 h 569"/>
                    <a:gd name="T24" fmla="*/ 234 w 569"/>
                    <a:gd name="T25" fmla="*/ 326 h 569"/>
                    <a:gd name="T26" fmla="*/ 309 w 569"/>
                    <a:gd name="T27" fmla="*/ 401 h 569"/>
                    <a:gd name="T28" fmla="*/ 284 w 569"/>
                    <a:gd name="T29" fmla="*/ 434 h 569"/>
                    <a:gd name="T30" fmla="*/ 234 w 569"/>
                    <a:gd name="T31" fmla="*/ 376 h 569"/>
                    <a:gd name="T32" fmla="*/ 200 w 569"/>
                    <a:gd name="T33" fmla="*/ 409 h 569"/>
                    <a:gd name="T34" fmla="*/ 250 w 569"/>
                    <a:gd name="T35" fmla="*/ 459 h 569"/>
                    <a:gd name="T36" fmla="*/ 217 w 569"/>
                    <a:gd name="T37" fmla="*/ 493 h 569"/>
                    <a:gd name="T38" fmla="*/ 75 w 569"/>
                    <a:gd name="T39" fmla="*/ 351 h 569"/>
                    <a:gd name="T40" fmla="*/ 393 w 569"/>
                    <a:gd name="T41" fmla="*/ 41 h 569"/>
                    <a:gd name="T42" fmla="*/ 351 w 569"/>
                    <a:gd name="T43" fmla="*/ 0 h 569"/>
                    <a:gd name="T44" fmla="*/ 0 w 569"/>
                    <a:gd name="T45" fmla="*/ 351 h 569"/>
                    <a:gd name="T46" fmla="*/ 217 w 569"/>
                    <a:gd name="T47" fmla="*/ 568 h 569"/>
                    <a:gd name="T48" fmla="*/ 568 w 569"/>
                    <a:gd name="T49" fmla="*/ 225 h 569"/>
                    <a:gd name="T50" fmla="*/ 484 w 569"/>
                    <a:gd name="T51" fmla="*/ 133 h 569"/>
                    <a:gd name="T52" fmla="*/ 451 w 569"/>
                    <a:gd name="T53" fmla="*/ 158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69" h="569">
                      <a:moveTo>
                        <a:pt x="451" y="158"/>
                      </a:moveTo>
                      <a:lnTo>
                        <a:pt x="501" y="209"/>
                      </a:lnTo>
                      <a:lnTo>
                        <a:pt x="468" y="251"/>
                      </a:lnTo>
                      <a:lnTo>
                        <a:pt x="393" y="175"/>
                      </a:lnTo>
                      <a:lnTo>
                        <a:pt x="368" y="200"/>
                      </a:lnTo>
                      <a:lnTo>
                        <a:pt x="443" y="275"/>
                      </a:lnTo>
                      <a:lnTo>
                        <a:pt x="409" y="309"/>
                      </a:lnTo>
                      <a:lnTo>
                        <a:pt x="359" y="251"/>
                      </a:lnTo>
                      <a:lnTo>
                        <a:pt x="334" y="284"/>
                      </a:lnTo>
                      <a:lnTo>
                        <a:pt x="384" y="334"/>
                      </a:lnTo>
                      <a:lnTo>
                        <a:pt x="342" y="376"/>
                      </a:lnTo>
                      <a:lnTo>
                        <a:pt x="267" y="301"/>
                      </a:lnTo>
                      <a:lnTo>
                        <a:pt x="234" y="326"/>
                      </a:lnTo>
                      <a:lnTo>
                        <a:pt x="309" y="401"/>
                      </a:lnTo>
                      <a:lnTo>
                        <a:pt x="284" y="434"/>
                      </a:lnTo>
                      <a:lnTo>
                        <a:pt x="234" y="376"/>
                      </a:lnTo>
                      <a:lnTo>
                        <a:pt x="200" y="409"/>
                      </a:lnTo>
                      <a:lnTo>
                        <a:pt x="250" y="459"/>
                      </a:lnTo>
                      <a:lnTo>
                        <a:pt x="217" y="493"/>
                      </a:lnTo>
                      <a:lnTo>
                        <a:pt x="75" y="351"/>
                      </a:lnTo>
                      <a:lnTo>
                        <a:pt x="393" y="41"/>
                      </a:lnTo>
                      <a:lnTo>
                        <a:pt x="351" y="0"/>
                      </a:lnTo>
                      <a:lnTo>
                        <a:pt x="0" y="351"/>
                      </a:lnTo>
                      <a:lnTo>
                        <a:pt x="217" y="568"/>
                      </a:lnTo>
                      <a:lnTo>
                        <a:pt x="568" y="225"/>
                      </a:lnTo>
                      <a:lnTo>
                        <a:pt x="484" y="133"/>
                      </a:lnTo>
                      <a:lnTo>
                        <a:pt x="451" y="158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54421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75" dirty="0">
                    <a:latin typeface="Roboto Light"/>
                    <a:ea typeface="+mn-ea"/>
                  </a:endParaRPr>
                </a:p>
              </p:txBody>
            </p:sp>
            <p:sp>
              <p:nvSpPr>
                <p:cNvPr id="46" name="Freeform 423"/>
                <p:cNvSpPr>
                  <a:spLocks noChangeArrowheads="1"/>
                </p:cNvSpPr>
                <p:nvPr/>
              </p:nvSpPr>
              <p:spPr bwMode="auto">
                <a:xfrm>
                  <a:off x="5591054" y="4286822"/>
                  <a:ext cx="1588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54421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75" dirty="0">
                    <a:latin typeface="Roboto Light"/>
                    <a:ea typeface="+mn-ea"/>
                  </a:endParaRPr>
                </a:p>
              </p:txBody>
            </p:sp>
            <p:sp>
              <p:nvSpPr>
                <p:cNvPr id="47" name="Freeform 424"/>
                <p:cNvSpPr>
                  <a:spLocks noChangeArrowheads="1"/>
                </p:cNvSpPr>
                <p:nvPr/>
              </p:nvSpPr>
              <p:spPr bwMode="auto">
                <a:xfrm>
                  <a:off x="5473585" y="4070891"/>
                  <a:ext cx="312731" cy="319131"/>
                </a:xfrm>
                <a:custGeom>
                  <a:avLst/>
                  <a:gdLst>
                    <a:gd name="T0" fmla="*/ 318 w 870"/>
                    <a:gd name="T1" fmla="*/ 142 h 887"/>
                    <a:gd name="T2" fmla="*/ 167 w 870"/>
                    <a:gd name="T3" fmla="*/ 0 h 887"/>
                    <a:gd name="T4" fmla="*/ 0 w 870"/>
                    <a:gd name="T5" fmla="*/ 167 h 887"/>
                    <a:gd name="T6" fmla="*/ 142 w 870"/>
                    <a:gd name="T7" fmla="*/ 317 h 887"/>
                    <a:gd name="T8" fmla="*/ 594 w 870"/>
                    <a:gd name="T9" fmla="*/ 760 h 887"/>
                    <a:gd name="T10" fmla="*/ 869 w 870"/>
                    <a:gd name="T11" fmla="*/ 886 h 887"/>
                    <a:gd name="T12" fmla="*/ 769 w 870"/>
                    <a:gd name="T13" fmla="*/ 601 h 887"/>
                    <a:gd name="T14" fmla="*/ 318 w 870"/>
                    <a:gd name="T15" fmla="*/ 142 h 887"/>
                    <a:gd name="T16" fmla="*/ 117 w 870"/>
                    <a:gd name="T17" fmla="*/ 225 h 887"/>
                    <a:gd name="T18" fmla="*/ 58 w 870"/>
                    <a:gd name="T19" fmla="*/ 167 h 887"/>
                    <a:gd name="T20" fmla="*/ 167 w 870"/>
                    <a:gd name="T21" fmla="*/ 58 h 887"/>
                    <a:gd name="T22" fmla="*/ 226 w 870"/>
                    <a:gd name="T23" fmla="*/ 116 h 887"/>
                    <a:gd name="T24" fmla="*/ 117 w 870"/>
                    <a:gd name="T25" fmla="*/ 225 h 887"/>
                    <a:gd name="T26" fmla="*/ 769 w 870"/>
                    <a:gd name="T27" fmla="*/ 819 h 887"/>
                    <a:gd name="T28" fmla="*/ 610 w 870"/>
                    <a:gd name="T29" fmla="*/ 744 h 887"/>
                    <a:gd name="T30" fmla="*/ 594 w 870"/>
                    <a:gd name="T31" fmla="*/ 727 h 887"/>
                    <a:gd name="T32" fmla="*/ 677 w 870"/>
                    <a:gd name="T33" fmla="*/ 735 h 887"/>
                    <a:gd name="T34" fmla="*/ 669 w 870"/>
                    <a:gd name="T35" fmla="*/ 668 h 887"/>
                    <a:gd name="T36" fmla="*/ 736 w 870"/>
                    <a:gd name="T37" fmla="*/ 677 h 887"/>
                    <a:gd name="T38" fmla="*/ 736 w 870"/>
                    <a:gd name="T39" fmla="*/ 593 h 887"/>
                    <a:gd name="T40" fmla="*/ 752 w 870"/>
                    <a:gd name="T41" fmla="*/ 610 h 887"/>
                    <a:gd name="T42" fmla="*/ 811 w 870"/>
                    <a:gd name="T43" fmla="*/ 769 h 887"/>
                    <a:gd name="T44" fmla="*/ 769 w 870"/>
                    <a:gd name="T45" fmla="*/ 819 h 887"/>
                    <a:gd name="T46" fmla="*/ 769 w 870"/>
                    <a:gd name="T47" fmla="*/ 819 h 887"/>
                    <a:gd name="T48" fmla="*/ 769 w 870"/>
                    <a:gd name="T49" fmla="*/ 819 h 8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70" h="887">
                      <a:moveTo>
                        <a:pt x="318" y="142"/>
                      </a:moveTo>
                      <a:lnTo>
                        <a:pt x="167" y="0"/>
                      </a:lnTo>
                      <a:lnTo>
                        <a:pt x="0" y="167"/>
                      </a:lnTo>
                      <a:lnTo>
                        <a:pt x="142" y="317"/>
                      </a:lnTo>
                      <a:lnTo>
                        <a:pt x="594" y="760"/>
                      </a:lnTo>
                      <a:lnTo>
                        <a:pt x="869" y="886"/>
                      </a:lnTo>
                      <a:lnTo>
                        <a:pt x="769" y="601"/>
                      </a:lnTo>
                      <a:lnTo>
                        <a:pt x="318" y="142"/>
                      </a:lnTo>
                      <a:close/>
                      <a:moveTo>
                        <a:pt x="117" y="225"/>
                      </a:moveTo>
                      <a:lnTo>
                        <a:pt x="58" y="167"/>
                      </a:lnTo>
                      <a:lnTo>
                        <a:pt x="167" y="58"/>
                      </a:lnTo>
                      <a:lnTo>
                        <a:pt x="226" y="116"/>
                      </a:lnTo>
                      <a:lnTo>
                        <a:pt x="117" y="225"/>
                      </a:lnTo>
                      <a:close/>
                      <a:moveTo>
                        <a:pt x="769" y="819"/>
                      </a:moveTo>
                      <a:lnTo>
                        <a:pt x="610" y="744"/>
                      </a:lnTo>
                      <a:lnTo>
                        <a:pt x="594" y="727"/>
                      </a:lnTo>
                      <a:lnTo>
                        <a:pt x="677" y="735"/>
                      </a:lnTo>
                      <a:lnTo>
                        <a:pt x="669" y="668"/>
                      </a:lnTo>
                      <a:lnTo>
                        <a:pt x="736" y="677"/>
                      </a:lnTo>
                      <a:lnTo>
                        <a:pt x="736" y="593"/>
                      </a:lnTo>
                      <a:lnTo>
                        <a:pt x="752" y="610"/>
                      </a:lnTo>
                      <a:lnTo>
                        <a:pt x="811" y="769"/>
                      </a:lnTo>
                      <a:lnTo>
                        <a:pt x="769" y="819"/>
                      </a:lnTo>
                      <a:close/>
                      <a:moveTo>
                        <a:pt x="769" y="819"/>
                      </a:moveTo>
                      <a:lnTo>
                        <a:pt x="769" y="8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54421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75" dirty="0">
                    <a:latin typeface="Roboto Light"/>
                    <a:ea typeface="+mn-ea"/>
                  </a:endParaRPr>
                </a:p>
              </p:txBody>
            </p:sp>
            <p:sp>
              <p:nvSpPr>
                <p:cNvPr id="48" name="Freeform 425"/>
                <p:cNvSpPr>
                  <a:spLocks noChangeArrowheads="1"/>
                </p:cNvSpPr>
                <p:nvPr/>
              </p:nvSpPr>
              <p:spPr bwMode="auto">
                <a:xfrm>
                  <a:off x="5473582" y="4070893"/>
                  <a:ext cx="312731" cy="319131"/>
                </a:xfrm>
                <a:custGeom>
                  <a:avLst/>
                  <a:gdLst>
                    <a:gd name="T0" fmla="*/ 318 w 870"/>
                    <a:gd name="T1" fmla="*/ 142 h 887"/>
                    <a:gd name="T2" fmla="*/ 318 w 870"/>
                    <a:gd name="T3" fmla="*/ 142 h 887"/>
                    <a:gd name="T4" fmla="*/ 167 w 870"/>
                    <a:gd name="T5" fmla="*/ 0 h 887"/>
                    <a:gd name="T6" fmla="*/ 0 w 870"/>
                    <a:gd name="T7" fmla="*/ 167 h 887"/>
                    <a:gd name="T8" fmla="*/ 142 w 870"/>
                    <a:gd name="T9" fmla="*/ 317 h 887"/>
                    <a:gd name="T10" fmla="*/ 142 w 870"/>
                    <a:gd name="T11" fmla="*/ 317 h 887"/>
                    <a:gd name="T12" fmla="*/ 594 w 870"/>
                    <a:gd name="T13" fmla="*/ 760 h 887"/>
                    <a:gd name="T14" fmla="*/ 869 w 870"/>
                    <a:gd name="T15" fmla="*/ 886 h 887"/>
                    <a:gd name="T16" fmla="*/ 769 w 870"/>
                    <a:gd name="T17" fmla="*/ 601 h 887"/>
                    <a:gd name="T18" fmla="*/ 318 w 870"/>
                    <a:gd name="T19" fmla="*/ 142 h 8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70" h="887">
                      <a:moveTo>
                        <a:pt x="318" y="142"/>
                      </a:moveTo>
                      <a:lnTo>
                        <a:pt x="318" y="142"/>
                      </a:lnTo>
                      <a:lnTo>
                        <a:pt x="167" y="0"/>
                      </a:lnTo>
                      <a:lnTo>
                        <a:pt x="0" y="167"/>
                      </a:lnTo>
                      <a:lnTo>
                        <a:pt x="142" y="317"/>
                      </a:lnTo>
                      <a:lnTo>
                        <a:pt x="142" y="317"/>
                      </a:lnTo>
                      <a:lnTo>
                        <a:pt x="594" y="760"/>
                      </a:lnTo>
                      <a:lnTo>
                        <a:pt x="869" y="886"/>
                      </a:lnTo>
                      <a:lnTo>
                        <a:pt x="769" y="601"/>
                      </a:lnTo>
                      <a:lnTo>
                        <a:pt x="318" y="142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54421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75" dirty="0">
                    <a:latin typeface="Roboto Light"/>
                    <a:ea typeface="+mn-ea"/>
                  </a:endParaRPr>
                </a:p>
              </p:txBody>
            </p:sp>
            <p:sp>
              <p:nvSpPr>
                <p:cNvPr id="49" name="Freeform 426"/>
                <p:cNvSpPr>
                  <a:spLocks noChangeArrowheads="1"/>
                </p:cNvSpPr>
                <p:nvPr/>
              </p:nvSpPr>
              <p:spPr bwMode="auto">
                <a:xfrm>
                  <a:off x="5494224" y="4091534"/>
                  <a:ext cx="60324" cy="60333"/>
                </a:xfrm>
                <a:custGeom>
                  <a:avLst/>
                  <a:gdLst>
                    <a:gd name="T0" fmla="*/ 59 w 169"/>
                    <a:gd name="T1" fmla="*/ 167 h 168"/>
                    <a:gd name="T2" fmla="*/ 0 w 169"/>
                    <a:gd name="T3" fmla="*/ 109 h 168"/>
                    <a:gd name="T4" fmla="*/ 109 w 169"/>
                    <a:gd name="T5" fmla="*/ 0 h 168"/>
                    <a:gd name="T6" fmla="*/ 168 w 169"/>
                    <a:gd name="T7" fmla="*/ 58 h 168"/>
                    <a:gd name="T8" fmla="*/ 59 w 169"/>
                    <a:gd name="T9" fmla="*/ 167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" h="168">
                      <a:moveTo>
                        <a:pt x="59" y="167"/>
                      </a:moveTo>
                      <a:lnTo>
                        <a:pt x="0" y="109"/>
                      </a:lnTo>
                      <a:lnTo>
                        <a:pt x="109" y="0"/>
                      </a:lnTo>
                      <a:lnTo>
                        <a:pt x="168" y="58"/>
                      </a:lnTo>
                      <a:lnTo>
                        <a:pt x="59" y="167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54421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75" dirty="0">
                    <a:latin typeface="Roboto Light"/>
                    <a:ea typeface="+mn-ea"/>
                  </a:endParaRPr>
                </a:p>
              </p:txBody>
            </p:sp>
            <p:sp>
              <p:nvSpPr>
                <p:cNvPr id="50" name="Freeform 427"/>
                <p:cNvSpPr>
                  <a:spLocks noChangeArrowheads="1"/>
                </p:cNvSpPr>
                <p:nvPr/>
              </p:nvSpPr>
              <p:spPr bwMode="auto">
                <a:xfrm>
                  <a:off x="5687895" y="4283656"/>
                  <a:ext cx="77786" cy="80974"/>
                </a:xfrm>
                <a:custGeom>
                  <a:avLst/>
                  <a:gdLst>
                    <a:gd name="T0" fmla="*/ 175 w 218"/>
                    <a:gd name="T1" fmla="*/ 226 h 227"/>
                    <a:gd name="T2" fmla="*/ 16 w 218"/>
                    <a:gd name="T3" fmla="*/ 151 h 227"/>
                    <a:gd name="T4" fmla="*/ 0 w 218"/>
                    <a:gd name="T5" fmla="*/ 134 h 227"/>
                    <a:gd name="T6" fmla="*/ 83 w 218"/>
                    <a:gd name="T7" fmla="*/ 142 h 227"/>
                    <a:gd name="T8" fmla="*/ 75 w 218"/>
                    <a:gd name="T9" fmla="*/ 75 h 227"/>
                    <a:gd name="T10" fmla="*/ 142 w 218"/>
                    <a:gd name="T11" fmla="*/ 84 h 227"/>
                    <a:gd name="T12" fmla="*/ 142 w 218"/>
                    <a:gd name="T13" fmla="*/ 0 h 227"/>
                    <a:gd name="T14" fmla="*/ 158 w 218"/>
                    <a:gd name="T15" fmla="*/ 17 h 227"/>
                    <a:gd name="T16" fmla="*/ 217 w 218"/>
                    <a:gd name="T17" fmla="*/ 176 h 227"/>
                    <a:gd name="T18" fmla="*/ 175 w 218"/>
                    <a:gd name="T19" fmla="*/ 226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8" h="227">
                      <a:moveTo>
                        <a:pt x="175" y="226"/>
                      </a:moveTo>
                      <a:lnTo>
                        <a:pt x="16" y="151"/>
                      </a:lnTo>
                      <a:lnTo>
                        <a:pt x="0" y="134"/>
                      </a:lnTo>
                      <a:lnTo>
                        <a:pt x="83" y="142"/>
                      </a:lnTo>
                      <a:lnTo>
                        <a:pt x="75" y="75"/>
                      </a:lnTo>
                      <a:lnTo>
                        <a:pt x="142" y="84"/>
                      </a:lnTo>
                      <a:lnTo>
                        <a:pt x="142" y="0"/>
                      </a:lnTo>
                      <a:lnTo>
                        <a:pt x="158" y="17"/>
                      </a:lnTo>
                      <a:lnTo>
                        <a:pt x="217" y="176"/>
                      </a:lnTo>
                      <a:lnTo>
                        <a:pt x="175" y="226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54421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75" dirty="0">
                    <a:latin typeface="Roboto Light"/>
                    <a:ea typeface="+mn-ea"/>
                  </a:endParaRPr>
                </a:p>
              </p:txBody>
            </p:sp>
            <p:sp>
              <p:nvSpPr>
                <p:cNvPr id="51" name="Freeform 428"/>
                <p:cNvSpPr>
                  <a:spLocks noChangeArrowheads="1"/>
                </p:cNvSpPr>
                <p:nvPr/>
              </p:nvSpPr>
              <p:spPr bwMode="auto">
                <a:xfrm>
                  <a:off x="5749925" y="4365624"/>
                  <a:ext cx="1588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54421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75" dirty="0">
                    <a:latin typeface="Roboto Light"/>
                    <a:ea typeface="+mn-ea"/>
                  </a:endParaRPr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9006114" y="2017483"/>
              <a:ext cx="2452914" cy="4093031"/>
              <a:chOff x="9006114" y="2017483"/>
              <a:chExt cx="2452914" cy="4093031"/>
            </a:xfrm>
          </p:grpSpPr>
          <p:sp>
            <p:nvSpPr>
              <p:cNvPr id="26" name="任意多边形 25"/>
              <p:cNvSpPr/>
              <p:nvPr/>
            </p:nvSpPr>
            <p:spPr>
              <a:xfrm>
                <a:off x="9006114" y="2017483"/>
                <a:ext cx="2452914" cy="2885781"/>
              </a:xfrm>
              <a:custGeom>
                <a:avLst/>
                <a:gdLst>
                  <a:gd name="connsiteX0" fmla="*/ 0 w 1727200"/>
                  <a:gd name="connsiteY0" fmla="*/ 0 h 2032000"/>
                  <a:gd name="connsiteX1" fmla="*/ 1727200 w 1727200"/>
                  <a:gd name="connsiteY1" fmla="*/ 0 h 2032000"/>
                  <a:gd name="connsiteX2" fmla="*/ 1712686 w 1727200"/>
                  <a:gd name="connsiteY2" fmla="*/ 1814286 h 2032000"/>
                  <a:gd name="connsiteX3" fmla="*/ 1016000 w 1727200"/>
                  <a:gd name="connsiteY3" fmla="*/ 2032000 h 2032000"/>
                  <a:gd name="connsiteX4" fmla="*/ 1204686 w 1727200"/>
                  <a:gd name="connsiteY4" fmla="*/ 1756228 h 2032000"/>
                  <a:gd name="connsiteX5" fmla="*/ 188686 w 1727200"/>
                  <a:gd name="connsiteY5" fmla="*/ 1756228 h 2032000"/>
                  <a:gd name="connsiteX6" fmla="*/ 0 w 1727200"/>
                  <a:gd name="connsiteY6" fmla="*/ 0 h 20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7200" h="2032000">
                    <a:moveTo>
                      <a:pt x="0" y="0"/>
                    </a:moveTo>
                    <a:lnTo>
                      <a:pt x="1727200" y="0"/>
                    </a:lnTo>
                    <a:lnTo>
                      <a:pt x="1712686" y="1814286"/>
                    </a:lnTo>
                    <a:lnTo>
                      <a:pt x="1016000" y="2032000"/>
                    </a:lnTo>
                    <a:lnTo>
                      <a:pt x="1204686" y="1756228"/>
                    </a:lnTo>
                    <a:lnTo>
                      <a:pt x="188686" y="17562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flat">
                <a:solidFill>
                  <a:schemeClr val="accent4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anchor="t">
                <a:spAutoFit/>
              </a:bodyPr>
              <a:lstStyle/>
              <a:p>
                <a:pPr marL="0" marR="0" indent="0" algn="ctr" defTabSz="41076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Lantinghei SC Extralight"/>
                  <a:ea typeface="Lantinghei SC Extralight"/>
                  <a:cs typeface="Lantinghei SC Extralight"/>
                  <a:sym typeface="Lantinghei SC Extralight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9267371" y="5283200"/>
                <a:ext cx="1930400" cy="82731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anchor="t">
                <a:noAutofit/>
              </a:bodyPr>
              <a:lstStyle/>
              <a:p>
                <a:pPr lvl="0" algn="ctr" defTabSz="410765" hangingPunct="0"/>
                <a:r>
                  <a:rPr lang="en-US" sz="2000" b="1" smtClean="0">
                    <a:ea typeface="Lantinghei SC Extralight"/>
                    <a:cs typeface="Lantinghei SC Extralight"/>
                    <a:sym typeface="Lantinghei SC Extralight"/>
                  </a:rPr>
                  <a:t>04</a:t>
                </a:r>
                <a:endParaRPr lang="en-US" sz="2000" b="1">
                  <a:ea typeface="Lantinghei SC Extralight"/>
                  <a:cs typeface="Lantinghei SC Extralight"/>
                  <a:sym typeface="Lantinghei SC Extralight"/>
                </a:endParaRPr>
              </a:p>
              <a:p>
                <a:pPr lvl="0" algn="ctr" defTabSz="410765" hangingPunct="0"/>
                <a:r>
                  <a:rPr lang="en-US" sz="1400" smtClean="0">
                    <a:ea typeface="Lantinghei SC Extralight"/>
                    <a:cs typeface="Lantinghei SC Extralight"/>
                    <a:sym typeface="Lantinghei SC Extralight"/>
                  </a:rPr>
                  <a:t>PART</a:t>
                </a:r>
                <a:endParaRPr lang="en-US" sz="2000">
                  <a:ea typeface="Lantinghei SC Extralight"/>
                  <a:cs typeface="Lantinghei SC Extralight"/>
                  <a:sym typeface="Lantinghei SC Extraligh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9399132" y="2945757"/>
                <a:ext cx="1812019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这里添加标题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100"/>
              <p:cNvSpPr>
                <a:spLocks noChangeAspect="1"/>
              </p:cNvSpPr>
              <p:nvPr/>
            </p:nvSpPr>
            <p:spPr bwMode="auto">
              <a:xfrm>
                <a:off x="10001703" y="2294519"/>
                <a:ext cx="461737" cy="520265"/>
              </a:xfrm>
              <a:custGeom>
                <a:avLst/>
                <a:gdLst/>
                <a:ahLst/>
                <a:cxnLst>
                  <a:cxn ang="0">
                    <a:pos x="230" y="212"/>
                  </a:cxn>
                  <a:cxn ang="0">
                    <a:pos x="212" y="216"/>
                  </a:cxn>
                  <a:cxn ang="0">
                    <a:pos x="197" y="223"/>
                  </a:cxn>
                  <a:cxn ang="0">
                    <a:pos x="105" y="169"/>
                  </a:cxn>
                  <a:cxn ang="0">
                    <a:pos x="105" y="160"/>
                  </a:cxn>
                  <a:cxn ang="0">
                    <a:pos x="197" y="96"/>
                  </a:cxn>
                  <a:cxn ang="0">
                    <a:pos x="204" y="100"/>
                  </a:cxn>
                  <a:cxn ang="0">
                    <a:pos x="221" y="105"/>
                  </a:cxn>
                  <a:cxn ang="0">
                    <a:pos x="230" y="107"/>
                  </a:cxn>
                  <a:cxn ang="0">
                    <a:pos x="250" y="102"/>
                  </a:cxn>
                  <a:cxn ang="0">
                    <a:pos x="266" y="91"/>
                  </a:cxn>
                  <a:cxn ang="0">
                    <a:pos x="277" y="75"/>
                  </a:cxn>
                  <a:cxn ang="0">
                    <a:pos x="282" y="53"/>
                  </a:cxn>
                  <a:cxn ang="0">
                    <a:pos x="281" y="44"/>
                  </a:cxn>
                  <a:cxn ang="0">
                    <a:pos x="273" y="24"/>
                  </a:cxn>
                  <a:cxn ang="0">
                    <a:pos x="259" y="9"/>
                  </a:cxn>
                  <a:cxn ang="0">
                    <a:pos x="239" y="2"/>
                  </a:cxn>
                  <a:cxn ang="0">
                    <a:pos x="230" y="0"/>
                  </a:cxn>
                  <a:cxn ang="0">
                    <a:pos x="208" y="4"/>
                  </a:cxn>
                  <a:cxn ang="0">
                    <a:pos x="192" y="17"/>
                  </a:cxn>
                  <a:cxn ang="0">
                    <a:pos x="181" y="33"/>
                  </a:cxn>
                  <a:cxn ang="0">
                    <a:pos x="175" y="53"/>
                  </a:cxn>
                  <a:cxn ang="0">
                    <a:pos x="177" y="62"/>
                  </a:cxn>
                  <a:cxn ang="0">
                    <a:pos x="85" y="118"/>
                  </a:cxn>
                  <a:cxn ang="0">
                    <a:pos x="68" y="109"/>
                  </a:cxn>
                  <a:cxn ang="0">
                    <a:pos x="52" y="107"/>
                  </a:cxn>
                  <a:cxn ang="0">
                    <a:pos x="41" y="107"/>
                  </a:cxn>
                  <a:cxn ang="0">
                    <a:pos x="23" y="116"/>
                  </a:cxn>
                  <a:cxn ang="0">
                    <a:pos x="9" y="131"/>
                  </a:cxn>
                  <a:cxn ang="0">
                    <a:pos x="0" y="149"/>
                  </a:cxn>
                  <a:cxn ang="0">
                    <a:pos x="0" y="160"/>
                  </a:cxn>
                  <a:cxn ang="0">
                    <a:pos x="3" y="180"/>
                  </a:cxn>
                  <a:cxn ang="0">
                    <a:pos x="14" y="198"/>
                  </a:cxn>
                  <a:cxn ang="0">
                    <a:pos x="30" y="209"/>
                  </a:cxn>
                  <a:cxn ang="0">
                    <a:pos x="52" y="212"/>
                  </a:cxn>
                  <a:cxn ang="0">
                    <a:pos x="61" y="212"/>
                  </a:cxn>
                  <a:cxn ang="0">
                    <a:pos x="78" y="207"/>
                  </a:cxn>
                  <a:cxn ang="0">
                    <a:pos x="177" y="258"/>
                  </a:cxn>
                  <a:cxn ang="0">
                    <a:pos x="175" y="267"/>
                  </a:cxn>
                  <a:cxn ang="0">
                    <a:pos x="177" y="278"/>
                  </a:cxn>
                  <a:cxn ang="0">
                    <a:pos x="184" y="296"/>
                  </a:cxn>
                  <a:cxn ang="0">
                    <a:pos x="199" y="310"/>
                  </a:cxn>
                  <a:cxn ang="0">
                    <a:pos x="219" y="318"/>
                  </a:cxn>
                  <a:cxn ang="0">
                    <a:pos x="230" y="319"/>
                  </a:cxn>
                  <a:cxn ang="0">
                    <a:pos x="250" y="316"/>
                  </a:cxn>
                  <a:cxn ang="0">
                    <a:pos x="266" y="303"/>
                  </a:cxn>
                  <a:cxn ang="0">
                    <a:pos x="277" y="287"/>
                  </a:cxn>
                  <a:cxn ang="0">
                    <a:pos x="282" y="267"/>
                  </a:cxn>
                  <a:cxn ang="0">
                    <a:pos x="281" y="256"/>
                  </a:cxn>
                  <a:cxn ang="0">
                    <a:pos x="273" y="236"/>
                  </a:cxn>
                  <a:cxn ang="0">
                    <a:pos x="259" y="221"/>
                  </a:cxn>
                  <a:cxn ang="0">
                    <a:pos x="239" y="214"/>
                  </a:cxn>
                  <a:cxn ang="0">
                    <a:pos x="230" y="212"/>
                  </a:cxn>
                </a:cxnLst>
                <a:rect l="0" t="0" r="r" b="b"/>
                <a:pathLst>
                  <a:path w="282" h="319">
                    <a:moveTo>
                      <a:pt x="230" y="212"/>
                    </a:moveTo>
                    <a:lnTo>
                      <a:pt x="230" y="212"/>
                    </a:lnTo>
                    <a:lnTo>
                      <a:pt x="221" y="214"/>
                    </a:lnTo>
                    <a:lnTo>
                      <a:pt x="212" y="216"/>
                    </a:lnTo>
                    <a:lnTo>
                      <a:pt x="204" y="220"/>
                    </a:lnTo>
                    <a:lnTo>
                      <a:pt x="197" y="223"/>
                    </a:lnTo>
                    <a:lnTo>
                      <a:pt x="105" y="169"/>
                    </a:lnTo>
                    <a:lnTo>
                      <a:pt x="105" y="169"/>
                    </a:lnTo>
                    <a:lnTo>
                      <a:pt x="105" y="160"/>
                    </a:lnTo>
                    <a:lnTo>
                      <a:pt x="105" y="160"/>
                    </a:lnTo>
                    <a:lnTo>
                      <a:pt x="105" y="151"/>
                    </a:lnTo>
                    <a:lnTo>
                      <a:pt x="197" y="96"/>
                    </a:lnTo>
                    <a:lnTo>
                      <a:pt x="197" y="96"/>
                    </a:lnTo>
                    <a:lnTo>
                      <a:pt x="204" y="100"/>
                    </a:lnTo>
                    <a:lnTo>
                      <a:pt x="212" y="104"/>
                    </a:lnTo>
                    <a:lnTo>
                      <a:pt x="221" y="105"/>
                    </a:lnTo>
                    <a:lnTo>
                      <a:pt x="230" y="107"/>
                    </a:lnTo>
                    <a:lnTo>
                      <a:pt x="230" y="107"/>
                    </a:lnTo>
                    <a:lnTo>
                      <a:pt x="239" y="105"/>
                    </a:lnTo>
                    <a:lnTo>
                      <a:pt x="250" y="102"/>
                    </a:lnTo>
                    <a:lnTo>
                      <a:pt x="259" y="98"/>
                    </a:lnTo>
                    <a:lnTo>
                      <a:pt x="266" y="91"/>
                    </a:lnTo>
                    <a:lnTo>
                      <a:pt x="273" y="84"/>
                    </a:lnTo>
                    <a:lnTo>
                      <a:pt x="277" y="75"/>
                    </a:lnTo>
                    <a:lnTo>
                      <a:pt x="281" y="64"/>
                    </a:lnTo>
                    <a:lnTo>
                      <a:pt x="282" y="53"/>
                    </a:lnTo>
                    <a:lnTo>
                      <a:pt x="282" y="53"/>
                    </a:lnTo>
                    <a:lnTo>
                      <a:pt x="281" y="44"/>
                    </a:lnTo>
                    <a:lnTo>
                      <a:pt x="277" y="33"/>
                    </a:lnTo>
                    <a:lnTo>
                      <a:pt x="273" y="24"/>
                    </a:lnTo>
                    <a:lnTo>
                      <a:pt x="266" y="17"/>
                    </a:lnTo>
                    <a:lnTo>
                      <a:pt x="259" y="9"/>
                    </a:lnTo>
                    <a:lnTo>
                      <a:pt x="250" y="4"/>
                    </a:lnTo>
                    <a:lnTo>
                      <a:pt x="239" y="2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9" y="2"/>
                    </a:lnTo>
                    <a:lnTo>
                      <a:pt x="208" y="4"/>
                    </a:lnTo>
                    <a:lnTo>
                      <a:pt x="199" y="9"/>
                    </a:lnTo>
                    <a:lnTo>
                      <a:pt x="192" y="17"/>
                    </a:lnTo>
                    <a:lnTo>
                      <a:pt x="184" y="24"/>
                    </a:lnTo>
                    <a:lnTo>
                      <a:pt x="181" y="33"/>
                    </a:lnTo>
                    <a:lnTo>
                      <a:pt x="177" y="44"/>
                    </a:lnTo>
                    <a:lnTo>
                      <a:pt x="175" y="53"/>
                    </a:lnTo>
                    <a:lnTo>
                      <a:pt x="175" y="53"/>
                    </a:lnTo>
                    <a:lnTo>
                      <a:pt x="177" y="62"/>
                    </a:lnTo>
                    <a:lnTo>
                      <a:pt x="85" y="118"/>
                    </a:lnTo>
                    <a:lnTo>
                      <a:pt x="85" y="118"/>
                    </a:lnTo>
                    <a:lnTo>
                      <a:pt x="78" y="113"/>
                    </a:lnTo>
                    <a:lnTo>
                      <a:pt x="68" y="109"/>
                    </a:lnTo>
                    <a:lnTo>
                      <a:pt x="61" y="107"/>
                    </a:lnTo>
                    <a:lnTo>
                      <a:pt x="52" y="107"/>
                    </a:lnTo>
                    <a:lnTo>
                      <a:pt x="52" y="107"/>
                    </a:lnTo>
                    <a:lnTo>
                      <a:pt x="41" y="107"/>
                    </a:lnTo>
                    <a:lnTo>
                      <a:pt x="30" y="111"/>
                    </a:lnTo>
                    <a:lnTo>
                      <a:pt x="23" y="116"/>
                    </a:lnTo>
                    <a:lnTo>
                      <a:pt x="14" y="122"/>
                    </a:lnTo>
                    <a:lnTo>
                      <a:pt x="9" y="131"/>
                    </a:lnTo>
                    <a:lnTo>
                      <a:pt x="3" y="140"/>
                    </a:lnTo>
                    <a:lnTo>
                      <a:pt x="0" y="149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71"/>
                    </a:lnTo>
                    <a:lnTo>
                      <a:pt x="3" y="180"/>
                    </a:lnTo>
                    <a:lnTo>
                      <a:pt x="9" y="189"/>
                    </a:lnTo>
                    <a:lnTo>
                      <a:pt x="14" y="198"/>
                    </a:lnTo>
                    <a:lnTo>
                      <a:pt x="23" y="203"/>
                    </a:lnTo>
                    <a:lnTo>
                      <a:pt x="30" y="209"/>
                    </a:lnTo>
                    <a:lnTo>
                      <a:pt x="41" y="212"/>
                    </a:lnTo>
                    <a:lnTo>
                      <a:pt x="52" y="212"/>
                    </a:lnTo>
                    <a:lnTo>
                      <a:pt x="52" y="212"/>
                    </a:lnTo>
                    <a:lnTo>
                      <a:pt x="61" y="212"/>
                    </a:lnTo>
                    <a:lnTo>
                      <a:pt x="68" y="211"/>
                    </a:lnTo>
                    <a:lnTo>
                      <a:pt x="78" y="207"/>
                    </a:lnTo>
                    <a:lnTo>
                      <a:pt x="85" y="202"/>
                    </a:lnTo>
                    <a:lnTo>
                      <a:pt x="177" y="258"/>
                    </a:lnTo>
                    <a:lnTo>
                      <a:pt x="177" y="258"/>
                    </a:lnTo>
                    <a:lnTo>
                      <a:pt x="175" y="267"/>
                    </a:lnTo>
                    <a:lnTo>
                      <a:pt x="175" y="267"/>
                    </a:lnTo>
                    <a:lnTo>
                      <a:pt x="177" y="278"/>
                    </a:lnTo>
                    <a:lnTo>
                      <a:pt x="181" y="287"/>
                    </a:lnTo>
                    <a:lnTo>
                      <a:pt x="184" y="296"/>
                    </a:lnTo>
                    <a:lnTo>
                      <a:pt x="192" y="303"/>
                    </a:lnTo>
                    <a:lnTo>
                      <a:pt x="199" y="310"/>
                    </a:lnTo>
                    <a:lnTo>
                      <a:pt x="208" y="316"/>
                    </a:lnTo>
                    <a:lnTo>
                      <a:pt x="219" y="318"/>
                    </a:lnTo>
                    <a:lnTo>
                      <a:pt x="230" y="319"/>
                    </a:lnTo>
                    <a:lnTo>
                      <a:pt x="230" y="319"/>
                    </a:lnTo>
                    <a:lnTo>
                      <a:pt x="239" y="318"/>
                    </a:lnTo>
                    <a:lnTo>
                      <a:pt x="250" y="316"/>
                    </a:lnTo>
                    <a:lnTo>
                      <a:pt x="259" y="310"/>
                    </a:lnTo>
                    <a:lnTo>
                      <a:pt x="266" y="303"/>
                    </a:lnTo>
                    <a:lnTo>
                      <a:pt x="273" y="296"/>
                    </a:lnTo>
                    <a:lnTo>
                      <a:pt x="277" y="287"/>
                    </a:lnTo>
                    <a:lnTo>
                      <a:pt x="281" y="278"/>
                    </a:lnTo>
                    <a:lnTo>
                      <a:pt x="282" y="267"/>
                    </a:lnTo>
                    <a:lnTo>
                      <a:pt x="282" y="267"/>
                    </a:lnTo>
                    <a:lnTo>
                      <a:pt x="281" y="256"/>
                    </a:lnTo>
                    <a:lnTo>
                      <a:pt x="277" y="245"/>
                    </a:lnTo>
                    <a:lnTo>
                      <a:pt x="273" y="236"/>
                    </a:lnTo>
                    <a:lnTo>
                      <a:pt x="266" y="229"/>
                    </a:lnTo>
                    <a:lnTo>
                      <a:pt x="259" y="221"/>
                    </a:lnTo>
                    <a:lnTo>
                      <a:pt x="250" y="218"/>
                    </a:lnTo>
                    <a:lnTo>
                      <a:pt x="239" y="214"/>
                    </a:lnTo>
                    <a:lnTo>
                      <a:pt x="230" y="212"/>
                    </a:lnTo>
                    <a:lnTo>
                      <a:pt x="230" y="21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595959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2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227014"/>
            <a:ext cx="6950228" cy="2403973"/>
            <a:chOff x="2568766" y="2073228"/>
            <a:chExt cx="6950228" cy="2403973"/>
          </a:xfrm>
        </p:grpSpPr>
        <p:grpSp>
          <p:nvGrpSpPr>
            <p:cNvPr id="18" name="组合 17"/>
            <p:cNvGrpSpPr/>
            <p:nvPr/>
          </p:nvGrpSpPr>
          <p:grpSpPr>
            <a:xfrm>
              <a:off x="5260176" y="2073228"/>
              <a:ext cx="4258818" cy="2403973"/>
              <a:chOff x="5049914" y="2344180"/>
              <a:chExt cx="4258818" cy="2403973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065155" y="2344180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研究结论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49914" y="3503876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Conclusion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 flipH="1">
                <a:off x="5065155" y="3959026"/>
                <a:ext cx="4243577" cy="78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KOPPT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一个做</a:t>
                </a: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PPT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04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38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研究所得数据</a:t>
            </a:r>
            <a:endParaRPr 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612289" y="907946"/>
            <a:ext cx="10967422" cy="5636880"/>
            <a:chOff x="638564" y="907946"/>
            <a:chExt cx="10967422" cy="5636880"/>
          </a:xfrm>
        </p:grpSpPr>
        <p:grpSp>
          <p:nvGrpSpPr>
            <p:cNvPr id="77" name="组合 76"/>
            <p:cNvGrpSpPr/>
            <p:nvPr/>
          </p:nvGrpSpPr>
          <p:grpSpPr>
            <a:xfrm>
              <a:off x="3116262" y="1936655"/>
              <a:ext cx="1651224" cy="2048157"/>
              <a:chOff x="2841581" y="1936654"/>
              <a:chExt cx="1651224" cy="2048157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2841581" y="1936654"/>
                <a:ext cx="1651224" cy="2048157"/>
                <a:chOff x="1110504" y="1492274"/>
                <a:chExt cx="1909505" cy="2368526"/>
              </a:xfrm>
              <a:solidFill>
                <a:schemeClr val="accent2"/>
              </a:solidFill>
            </p:grpSpPr>
            <p:grpSp>
              <p:nvGrpSpPr>
                <p:cNvPr id="113" name="组合 112"/>
                <p:cNvGrpSpPr/>
                <p:nvPr/>
              </p:nvGrpSpPr>
              <p:grpSpPr>
                <a:xfrm rot="10985882">
                  <a:off x="2272100" y="1492274"/>
                  <a:ext cx="747909" cy="1173537"/>
                  <a:chOff x="1335314" y="4786756"/>
                  <a:chExt cx="1122806" cy="1761783"/>
                </a:xfrm>
                <a:grpFill/>
              </p:grpSpPr>
              <p:grpSp>
                <p:nvGrpSpPr>
                  <p:cNvPr id="115" name="组合 114"/>
                  <p:cNvGrpSpPr/>
                  <p:nvPr/>
                </p:nvGrpSpPr>
                <p:grpSpPr>
                  <a:xfrm rot="21435440">
                    <a:off x="1441603" y="4786756"/>
                    <a:ext cx="1016517" cy="1761783"/>
                    <a:chOff x="4376258" y="4808160"/>
                    <a:chExt cx="1016517" cy="1761783"/>
                  </a:xfrm>
                  <a:grpFill/>
                </p:grpSpPr>
                <p:sp>
                  <p:nvSpPr>
                    <p:cNvPr id="117" name="任意多边形 116"/>
                    <p:cNvSpPr/>
                    <p:nvPr/>
                  </p:nvSpPr>
                  <p:spPr>
                    <a:xfrm rot="18857641">
                      <a:off x="3748178" y="5511022"/>
                      <a:ext cx="1687001" cy="430842"/>
                    </a:xfrm>
                    <a:custGeom>
                      <a:avLst/>
                      <a:gdLst>
                        <a:gd name="connsiteX0" fmla="*/ 1540473 w 1550160"/>
                        <a:gd name="connsiteY0" fmla="*/ 0 h 430842"/>
                        <a:gd name="connsiteX1" fmla="*/ 1550160 w 1550160"/>
                        <a:gd name="connsiteY1" fmla="*/ 430842 h 430842"/>
                        <a:gd name="connsiteX2" fmla="*/ 208312 w 1550160"/>
                        <a:gd name="connsiteY2" fmla="*/ 430842 h 430842"/>
                        <a:gd name="connsiteX3" fmla="*/ 0 w 1550160"/>
                        <a:gd name="connsiteY3" fmla="*/ 222530 h 430842"/>
                        <a:gd name="connsiteX4" fmla="*/ 0 w 1550160"/>
                        <a:gd name="connsiteY4" fmla="*/ 208312 h 430842"/>
                        <a:gd name="connsiteX5" fmla="*/ 208312 w 1550160"/>
                        <a:gd name="connsiteY5" fmla="*/ 0 h 430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50160" h="430842">
                          <a:moveTo>
                            <a:pt x="1540473" y="0"/>
                          </a:moveTo>
                          <a:lnTo>
                            <a:pt x="1550160" y="430842"/>
                          </a:lnTo>
                          <a:lnTo>
                            <a:pt x="208312" y="430842"/>
                          </a:lnTo>
                          <a:cubicBezTo>
                            <a:pt x="93264" y="430842"/>
                            <a:pt x="0" y="337578"/>
                            <a:pt x="0" y="222530"/>
                          </a:cubicBezTo>
                          <a:lnTo>
                            <a:pt x="0" y="208312"/>
                          </a:lnTo>
                          <a:cubicBezTo>
                            <a:pt x="0" y="93264"/>
                            <a:pt x="93264" y="0"/>
                            <a:pt x="2083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矩形 117"/>
                    <p:cNvSpPr/>
                    <p:nvPr/>
                  </p:nvSpPr>
                  <p:spPr>
                    <a:xfrm rot="2615405">
                      <a:off x="5160547" y="4808160"/>
                      <a:ext cx="232228" cy="4348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16" name="直接连接符 115"/>
                  <p:cNvCxnSpPr/>
                  <p:nvPr/>
                </p:nvCxnSpPr>
                <p:spPr>
                  <a:xfrm flipH="1">
                    <a:off x="1335314" y="5370285"/>
                    <a:ext cx="725714" cy="783772"/>
                  </a:xfrm>
                  <a:prstGeom prst="line">
                    <a:avLst/>
                  </a:prstGeom>
                  <a:grpFill/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同心圆 113"/>
                <p:cNvSpPr/>
                <p:nvPr/>
              </p:nvSpPr>
              <p:spPr>
                <a:xfrm>
                  <a:off x="1110504" y="2397820"/>
                  <a:ext cx="1462980" cy="1462980"/>
                </a:xfrm>
                <a:prstGeom prst="donut">
                  <a:avLst>
                    <a:gd name="adj" fmla="val 77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文本框 111"/>
              <p:cNvSpPr txBox="1"/>
              <p:nvPr/>
            </p:nvSpPr>
            <p:spPr>
              <a:xfrm>
                <a:off x="2952794" y="3072809"/>
                <a:ext cx="10310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40%</a:t>
                </a:r>
                <a:endParaRPr lang="zh-CN" altLang="en-US" sz="3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680369" y="1382844"/>
              <a:ext cx="2197989" cy="2601968"/>
              <a:chOff x="5441034" y="1382843"/>
              <a:chExt cx="2197989" cy="2601968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5441034" y="1382843"/>
                <a:ext cx="2197989" cy="2601968"/>
                <a:chOff x="3743675" y="972847"/>
                <a:chExt cx="2541794" cy="3008963"/>
              </a:xfrm>
              <a:solidFill>
                <a:schemeClr val="accent3"/>
              </a:solidFill>
            </p:grpSpPr>
            <p:grpSp>
              <p:nvGrpSpPr>
                <p:cNvPr id="105" name="组合 104"/>
                <p:cNvGrpSpPr/>
                <p:nvPr/>
              </p:nvGrpSpPr>
              <p:grpSpPr>
                <a:xfrm rot="11163297">
                  <a:off x="5364849" y="972847"/>
                  <a:ext cx="920620" cy="1444536"/>
                  <a:chOff x="1335314" y="4786756"/>
                  <a:chExt cx="1122806" cy="1761783"/>
                </a:xfrm>
                <a:grpFill/>
              </p:grpSpPr>
              <p:grpSp>
                <p:nvGrpSpPr>
                  <p:cNvPr id="107" name="组合 106"/>
                  <p:cNvGrpSpPr/>
                  <p:nvPr/>
                </p:nvGrpSpPr>
                <p:grpSpPr>
                  <a:xfrm rot="21435440">
                    <a:off x="1441601" y="4786756"/>
                    <a:ext cx="1016519" cy="1761783"/>
                    <a:chOff x="4376256" y="4808160"/>
                    <a:chExt cx="1016519" cy="1761783"/>
                  </a:xfrm>
                  <a:grpFill/>
                </p:grpSpPr>
                <p:sp>
                  <p:nvSpPr>
                    <p:cNvPr id="109" name="任意多边形 108"/>
                    <p:cNvSpPr/>
                    <p:nvPr/>
                  </p:nvSpPr>
                  <p:spPr>
                    <a:xfrm rot="18857641">
                      <a:off x="3748177" y="5511021"/>
                      <a:ext cx="1687001" cy="430843"/>
                    </a:xfrm>
                    <a:custGeom>
                      <a:avLst/>
                      <a:gdLst>
                        <a:gd name="connsiteX0" fmla="*/ 1540473 w 1550160"/>
                        <a:gd name="connsiteY0" fmla="*/ 0 h 430842"/>
                        <a:gd name="connsiteX1" fmla="*/ 1550160 w 1550160"/>
                        <a:gd name="connsiteY1" fmla="*/ 430842 h 430842"/>
                        <a:gd name="connsiteX2" fmla="*/ 208312 w 1550160"/>
                        <a:gd name="connsiteY2" fmla="*/ 430842 h 430842"/>
                        <a:gd name="connsiteX3" fmla="*/ 0 w 1550160"/>
                        <a:gd name="connsiteY3" fmla="*/ 222530 h 430842"/>
                        <a:gd name="connsiteX4" fmla="*/ 0 w 1550160"/>
                        <a:gd name="connsiteY4" fmla="*/ 208312 h 430842"/>
                        <a:gd name="connsiteX5" fmla="*/ 208312 w 1550160"/>
                        <a:gd name="connsiteY5" fmla="*/ 0 h 430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50160" h="430842">
                          <a:moveTo>
                            <a:pt x="1540473" y="0"/>
                          </a:moveTo>
                          <a:lnTo>
                            <a:pt x="1550160" y="430842"/>
                          </a:lnTo>
                          <a:lnTo>
                            <a:pt x="208312" y="430842"/>
                          </a:lnTo>
                          <a:cubicBezTo>
                            <a:pt x="93264" y="430842"/>
                            <a:pt x="0" y="337578"/>
                            <a:pt x="0" y="222530"/>
                          </a:cubicBezTo>
                          <a:lnTo>
                            <a:pt x="0" y="208312"/>
                          </a:lnTo>
                          <a:cubicBezTo>
                            <a:pt x="0" y="93264"/>
                            <a:pt x="93264" y="0"/>
                            <a:pt x="2083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矩形 109"/>
                    <p:cNvSpPr/>
                    <p:nvPr/>
                  </p:nvSpPr>
                  <p:spPr>
                    <a:xfrm rot="2615405">
                      <a:off x="5160547" y="4808160"/>
                      <a:ext cx="232228" cy="4348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08" name="直接连接符 107"/>
                  <p:cNvCxnSpPr/>
                  <p:nvPr/>
                </p:nvCxnSpPr>
                <p:spPr>
                  <a:xfrm flipH="1">
                    <a:off x="1335314" y="5370285"/>
                    <a:ext cx="725714" cy="783772"/>
                  </a:xfrm>
                  <a:prstGeom prst="line">
                    <a:avLst/>
                  </a:prstGeom>
                  <a:grpFill/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6" name="同心圆 105"/>
                <p:cNvSpPr/>
                <p:nvPr/>
              </p:nvSpPr>
              <p:spPr>
                <a:xfrm>
                  <a:off x="3743675" y="2046514"/>
                  <a:ext cx="1935296" cy="1935296"/>
                </a:xfrm>
                <a:prstGeom prst="donut">
                  <a:avLst>
                    <a:gd name="adj" fmla="val 77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4" name="文本框 103"/>
              <p:cNvSpPr txBox="1"/>
              <p:nvPr/>
            </p:nvSpPr>
            <p:spPr>
              <a:xfrm>
                <a:off x="5604861" y="2782987"/>
                <a:ext cx="134684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400" dirty="0" smtClean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4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8791242" y="907946"/>
              <a:ext cx="2814744" cy="3076866"/>
              <a:chOff x="8762967" y="907946"/>
              <a:chExt cx="2814744" cy="3076866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9012497" y="2558035"/>
                <a:ext cx="16113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5400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endParaRPr lang="zh-CN" altLang="en-US" sz="54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6" name="组合 95"/>
              <p:cNvGrpSpPr/>
              <p:nvPr/>
            </p:nvGrpSpPr>
            <p:grpSpPr>
              <a:xfrm>
                <a:off x="8762967" y="907946"/>
                <a:ext cx="2814744" cy="3076866"/>
                <a:chOff x="6928897" y="501066"/>
                <a:chExt cx="3255021" cy="3558143"/>
              </a:xfrm>
              <a:solidFill>
                <a:schemeClr val="accent4"/>
              </a:solidFill>
            </p:grpSpPr>
            <p:sp>
              <p:nvSpPr>
                <p:cNvPr id="97" name="同心圆 96"/>
                <p:cNvSpPr/>
                <p:nvPr/>
              </p:nvSpPr>
              <p:spPr>
                <a:xfrm>
                  <a:off x="6928897" y="1695115"/>
                  <a:ext cx="2364094" cy="2364094"/>
                </a:xfrm>
                <a:prstGeom prst="donut">
                  <a:avLst>
                    <a:gd name="adj" fmla="val 77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8" name="组合 97"/>
                <p:cNvGrpSpPr/>
                <p:nvPr/>
              </p:nvGrpSpPr>
              <p:grpSpPr>
                <a:xfrm rot="11228489">
                  <a:off x="9086218" y="501066"/>
                  <a:ext cx="1097700" cy="1722391"/>
                  <a:chOff x="1335314" y="4786756"/>
                  <a:chExt cx="1122806" cy="1761783"/>
                </a:xfrm>
                <a:grpFill/>
              </p:grpSpPr>
              <p:grpSp>
                <p:nvGrpSpPr>
                  <p:cNvPr id="99" name="组合 98"/>
                  <p:cNvGrpSpPr/>
                  <p:nvPr/>
                </p:nvGrpSpPr>
                <p:grpSpPr>
                  <a:xfrm rot="21435440">
                    <a:off x="1441603" y="4786756"/>
                    <a:ext cx="1016517" cy="1761783"/>
                    <a:chOff x="4376258" y="4808160"/>
                    <a:chExt cx="1016517" cy="1761783"/>
                  </a:xfrm>
                  <a:grpFill/>
                </p:grpSpPr>
                <p:sp>
                  <p:nvSpPr>
                    <p:cNvPr id="101" name="任意多边形 100"/>
                    <p:cNvSpPr/>
                    <p:nvPr/>
                  </p:nvSpPr>
                  <p:spPr>
                    <a:xfrm rot="18857641">
                      <a:off x="3748178" y="5511022"/>
                      <a:ext cx="1687001" cy="430842"/>
                    </a:xfrm>
                    <a:custGeom>
                      <a:avLst/>
                      <a:gdLst>
                        <a:gd name="connsiteX0" fmla="*/ 1540473 w 1550160"/>
                        <a:gd name="connsiteY0" fmla="*/ 0 h 430842"/>
                        <a:gd name="connsiteX1" fmla="*/ 1550160 w 1550160"/>
                        <a:gd name="connsiteY1" fmla="*/ 430842 h 430842"/>
                        <a:gd name="connsiteX2" fmla="*/ 208312 w 1550160"/>
                        <a:gd name="connsiteY2" fmla="*/ 430842 h 430842"/>
                        <a:gd name="connsiteX3" fmla="*/ 0 w 1550160"/>
                        <a:gd name="connsiteY3" fmla="*/ 222530 h 430842"/>
                        <a:gd name="connsiteX4" fmla="*/ 0 w 1550160"/>
                        <a:gd name="connsiteY4" fmla="*/ 208312 h 430842"/>
                        <a:gd name="connsiteX5" fmla="*/ 208312 w 1550160"/>
                        <a:gd name="connsiteY5" fmla="*/ 0 h 430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50160" h="430842">
                          <a:moveTo>
                            <a:pt x="1540473" y="0"/>
                          </a:moveTo>
                          <a:lnTo>
                            <a:pt x="1550160" y="430842"/>
                          </a:lnTo>
                          <a:lnTo>
                            <a:pt x="208312" y="430842"/>
                          </a:lnTo>
                          <a:cubicBezTo>
                            <a:pt x="93264" y="430842"/>
                            <a:pt x="0" y="337578"/>
                            <a:pt x="0" y="222530"/>
                          </a:cubicBezTo>
                          <a:lnTo>
                            <a:pt x="0" y="208312"/>
                          </a:lnTo>
                          <a:cubicBezTo>
                            <a:pt x="0" y="93264"/>
                            <a:pt x="93264" y="0"/>
                            <a:pt x="2083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矩形 101"/>
                    <p:cNvSpPr/>
                    <p:nvPr/>
                  </p:nvSpPr>
                  <p:spPr>
                    <a:xfrm rot="2615405">
                      <a:off x="5160547" y="4808160"/>
                      <a:ext cx="232228" cy="4348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00" name="直接连接符 99"/>
                  <p:cNvCxnSpPr/>
                  <p:nvPr/>
                </p:nvCxnSpPr>
                <p:spPr>
                  <a:xfrm flipH="1">
                    <a:off x="1335314" y="5370285"/>
                    <a:ext cx="725714" cy="783772"/>
                  </a:xfrm>
                  <a:prstGeom prst="line">
                    <a:avLst/>
                  </a:prstGeom>
                  <a:grpFill/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0" name="矩形 79"/>
            <p:cNvSpPr/>
            <p:nvPr/>
          </p:nvSpPr>
          <p:spPr>
            <a:xfrm>
              <a:off x="638564" y="3915574"/>
              <a:ext cx="189896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784867" y="2225308"/>
              <a:ext cx="1418512" cy="1759504"/>
              <a:chOff x="1135502" y="2225307"/>
              <a:chExt cx="1418512" cy="1759504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1135502" y="2225307"/>
                <a:ext cx="1418512" cy="1759504"/>
                <a:chOff x="1110504" y="1492274"/>
                <a:chExt cx="1909505" cy="2368526"/>
              </a:xfrm>
              <a:solidFill>
                <a:schemeClr val="accent1"/>
              </a:solidFill>
            </p:grpSpPr>
            <p:grpSp>
              <p:nvGrpSpPr>
                <p:cNvPr id="89" name="组合 88"/>
                <p:cNvGrpSpPr/>
                <p:nvPr/>
              </p:nvGrpSpPr>
              <p:grpSpPr>
                <a:xfrm rot="10985882">
                  <a:off x="2272100" y="1492274"/>
                  <a:ext cx="747909" cy="1173537"/>
                  <a:chOff x="1335314" y="4786756"/>
                  <a:chExt cx="1122806" cy="1761783"/>
                </a:xfrm>
                <a:grpFill/>
              </p:grpSpPr>
              <p:grpSp>
                <p:nvGrpSpPr>
                  <p:cNvPr id="91" name="组合 90"/>
                  <p:cNvGrpSpPr/>
                  <p:nvPr/>
                </p:nvGrpSpPr>
                <p:grpSpPr>
                  <a:xfrm rot="21435440">
                    <a:off x="1441603" y="4786756"/>
                    <a:ext cx="1016517" cy="1761783"/>
                    <a:chOff x="4376258" y="4808160"/>
                    <a:chExt cx="1016517" cy="1761783"/>
                  </a:xfrm>
                  <a:grpFill/>
                </p:grpSpPr>
                <p:sp>
                  <p:nvSpPr>
                    <p:cNvPr id="93" name="任意多边形 92"/>
                    <p:cNvSpPr/>
                    <p:nvPr/>
                  </p:nvSpPr>
                  <p:spPr>
                    <a:xfrm rot="18857641">
                      <a:off x="3748178" y="5511022"/>
                      <a:ext cx="1687001" cy="430842"/>
                    </a:xfrm>
                    <a:custGeom>
                      <a:avLst/>
                      <a:gdLst>
                        <a:gd name="connsiteX0" fmla="*/ 1540473 w 1550160"/>
                        <a:gd name="connsiteY0" fmla="*/ 0 h 430842"/>
                        <a:gd name="connsiteX1" fmla="*/ 1550160 w 1550160"/>
                        <a:gd name="connsiteY1" fmla="*/ 430842 h 430842"/>
                        <a:gd name="connsiteX2" fmla="*/ 208312 w 1550160"/>
                        <a:gd name="connsiteY2" fmla="*/ 430842 h 430842"/>
                        <a:gd name="connsiteX3" fmla="*/ 0 w 1550160"/>
                        <a:gd name="connsiteY3" fmla="*/ 222530 h 430842"/>
                        <a:gd name="connsiteX4" fmla="*/ 0 w 1550160"/>
                        <a:gd name="connsiteY4" fmla="*/ 208312 h 430842"/>
                        <a:gd name="connsiteX5" fmla="*/ 208312 w 1550160"/>
                        <a:gd name="connsiteY5" fmla="*/ 0 h 430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50160" h="430842">
                          <a:moveTo>
                            <a:pt x="1540473" y="0"/>
                          </a:moveTo>
                          <a:lnTo>
                            <a:pt x="1550160" y="430842"/>
                          </a:lnTo>
                          <a:lnTo>
                            <a:pt x="208312" y="430842"/>
                          </a:lnTo>
                          <a:cubicBezTo>
                            <a:pt x="93264" y="430842"/>
                            <a:pt x="0" y="337578"/>
                            <a:pt x="0" y="222530"/>
                          </a:cubicBezTo>
                          <a:lnTo>
                            <a:pt x="0" y="208312"/>
                          </a:lnTo>
                          <a:cubicBezTo>
                            <a:pt x="0" y="93264"/>
                            <a:pt x="93264" y="0"/>
                            <a:pt x="2083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矩形 93"/>
                    <p:cNvSpPr/>
                    <p:nvPr/>
                  </p:nvSpPr>
                  <p:spPr>
                    <a:xfrm rot="2615405">
                      <a:off x="5160547" y="4808160"/>
                      <a:ext cx="232228" cy="4348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92" name="直接连接符 91"/>
                  <p:cNvCxnSpPr/>
                  <p:nvPr/>
                </p:nvCxnSpPr>
                <p:spPr>
                  <a:xfrm flipH="1">
                    <a:off x="1335314" y="5370285"/>
                    <a:ext cx="725714" cy="783772"/>
                  </a:xfrm>
                  <a:prstGeom prst="line">
                    <a:avLst/>
                  </a:prstGeom>
                  <a:grpFill/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同心圆 89"/>
                <p:cNvSpPr/>
                <p:nvPr/>
              </p:nvSpPr>
              <p:spPr>
                <a:xfrm>
                  <a:off x="1110504" y="2397820"/>
                  <a:ext cx="1462980" cy="1462980"/>
                </a:xfrm>
                <a:prstGeom prst="donut">
                  <a:avLst>
                    <a:gd name="adj" fmla="val 77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" name="文本框 87"/>
              <p:cNvSpPr txBox="1"/>
              <p:nvPr/>
            </p:nvSpPr>
            <p:spPr>
              <a:xfrm>
                <a:off x="1271001" y="3263725"/>
                <a:ext cx="75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endPara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3002033" y="3915574"/>
              <a:ext cx="189896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999795" y="3915574"/>
              <a:ext cx="189896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531518" y="3915574"/>
              <a:ext cx="189896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17408" y="5482997"/>
              <a:ext cx="10157185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919655" y="5388407"/>
              <a:ext cx="10352690" cy="0"/>
            </a:xfrm>
            <a:prstGeom prst="line">
              <a:avLst/>
            </a:prstGeom>
            <a:ln w="25400"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94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应用前景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455333" y="1639975"/>
            <a:ext cx="11281335" cy="4479345"/>
            <a:chOff x="1083595" y="2163946"/>
            <a:chExt cx="10089215" cy="4006004"/>
          </a:xfrm>
        </p:grpSpPr>
        <p:sp>
          <p:nvSpPr>
            <p:cNvPr id="43" name="任意多边形: 形状 16"/>
            <p:cNvSpPr/>
            <p:nvPr/>
          </p:nvSpPr>
          <p:spPr>
            <a:xfrm rot="3572267">
              <a:off x="6223729" y="1980270"/>
              <a:ext cx="1882388" cy="2249740"/>
            </a:xfrm>
            <a:custGeom>
              <a:avLst/>
              <a:gdLst>
                <a:gd name="connsiteX0" fmla="*/ 1172681 w 1193151"/>
                <a:gd name="connsiteY0" fmla="*/ 983788 h 1425997"/>
                <a:gd name="connsiteX1" fmla="*/ 442209 w 1193151"/>
                <a:gd name="connsiteY1" fmla="*/ 1405526 h 1425997"/>
                <a:gd name="connsiteX2" fmla="*/ 20470 w 1193151"/>
                <a:gd name="connsiteY2" fmla="*/ 675054 h 1425997"/>
                <a:gd name="connsiteX3" fmla="*/ 402473 w 1193151"/>
                <a:gd name="connsiteY3" fmla="*/ 265398 h 1425997"/>
                <a:gd name="connsiteX4" fmla="*/ 427229 w 1193151"/>
                <a:gd name="connsiteY4" fmla="*/ 259458 h 1425997"/>
                <a:gd name="connsiteX5" fmla="*/ 577715 w 1193151"/>
                <a:gd name="connsiteY5" fmla="*/ 0 h 1425997"/>
                <a:gd name="connsiteX6" fmla="*/ 721897 w 1193151"/>
                <a:gd name="connsiteY6" fmla="*/ 248589 h 1425997"/>
                <a:gd name="connsiteX7" fmla="*/ 750943 w 1193151"/>
                <a:gd name="connsiteY7" fmla="*/ 253316 h 1425997"/>
                <a:gd name="connsiteX8" fmla="*/ 1172681 w 1193151"/>
                <a:gd name="connsiteY8" fmla="*/ 983788 h 14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151" h="1425997">
                  <a:moveTo>
                    <a:pt x="1172681" y="983788"/>
                  </a:moveTo>
                  <a:cubicBezTo>
                    <a:pt x="1087426" y="1301962"/>
                    <a:pt x="760383" y="1490781"/>
                    <a:pt x="442209" y="1405526"/>
                  </a:cubicBezTo>
                  <a:cubicBezTo>
                    <a:pt x="124035" y="1320272"/>
                    <a:pt x="-64784" y="993228"/>
                    <a:pt x="20470" y="675054"/>
                  </a:cubicBezTo>
                  <a:cubicBezTo>
                    <a:pt x="73754" y="476196"/>
                    <a:pt x="221487" y="327866"/>
                    <a:pt x="402473" y="265398"/>
                  </a:cubicBezTo>
                  <a:lnTo>
                    <a:pt x="427229" y="259458"/>
                  </a:lnTo>
                  <a:lnTo>
                    <a:pt x="577715" y="0"/>
                  </a:lnTo>
                  <a:lnTo>
                    <a:pt x="721897" y="248589"/>
                  </a:lnTo>
                  <a:lnTo>
                    <a:pt x="750943" y="253316"/>
                  </a:lnTo>
                  <a:cubicBezTo>
                    <a:pt x="1069117" y="338570"/>
                    <a:pt x="1257935" y="665614"/>
                    <a:pt x="1172681" y="983788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44" name="任意多边形: 形状 8"/>
            <p:cNvSpPr/>
            <p:nvPr/>
          </p:nvSpPr>
          <p:spPr>
            <a:xfrm rot="16603922">
              <a:off x="4305191" y="2118663"/>
              <a:ext cx="1882388" cy="2249740"/>
            </a:xfrm>
            <a:custGeom>
              <a:avLst/>
              <a:gdLst>
                <a:gd name="connsiteX0" fmla="*/ 1172681 w 1193151"/>
                <a:gd name="connsiteY0" fmla="*/ 983788 h 1425997"/>
                <a:gd name="connsiteX1" fmla="*/ 442209 w 1193151"/>
                <a:gd name="connsiteY1" fmla="*/ 1405526 h 1425997"/>
                <a:gd name="connsiteX2" fmla="*/ 20470 w 1193151"/>
                <a:gd name="connsiteY2" fmla="*/ 675054 h 1425997"/>
                <a:gd name="connsiteX3" fmla="*/ 402473 w 1193151"/>
                <a:gd name="connsiteY3" fmla="*/ 265398 h 1425997"/>
                <a:gd name="connsiteX4" fmla="*/ 427229 w 1193151"/>
                <a:gd name="connsiteY4" fmla="*/ 259458 h 1425997"/>
                <a:gd name="connsiteX5" fmla="*/ 577715 w 1193151"/>
                <a:gd name="connsiteY5" fmla="*/ 0 h 1425997"/>
                <a:gd name="connsiteX6" fmla="*/ 721897 w 1193151"/>
                <a:gd name="connsiteY6" fmla="*/ 248589 h 1425997"/>
                <a:gd name="connsiteX7" fmla="*/ 750943 w 1193151"/>
                <a:gd name="connsiteY7" fmla="*/ 253316 h 1425997"/>
                <a:gd name="connsiteX8" fmla="*/ 1172681 w 1193151"/>
                <a:gd name="connsiteY8" fmla="*/ 983788 h 14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151" h="1425997">
                  <a:moveTo>
                    <a:pt x="1172681" y="983788"/>
                  </a:moveTo>
                  <a:cubicBezTo>
                    <a:pt x="1087426" y="1301962"/>
                    <a:pt x="760383" y="1490781"/>
                    <a:pt x="442209" y="1405526"/>
                  </a:cubicBezTo>
                  <a:cubicBezTo>
                    <a:pt x="124035" y="1320272"/>
                    <a:pt x="-64784" y="993228"/>
                    <a:pt x="20470" y="675054"/>
                  </a:cubicBezTo>
                  <a:cubicBezTo>
                    <a:pt x="73754" y="476196"/>
                    <a:pt x="221487" y="327866"/>
                    <a:pt x="402473" y="265398"/>
                  </a:cubicBezTo>
                  <a:lnTo>
                    <a:pt x="427229" y="259458"/>
                  </a:lnTo>
                  <a:lnTo>
                    <a:pt x="577715" y="0"/>
                  </a:lnTo>
                  <a:lnTo>
                    <a:pt x="721897" y="248589"/>
                  </a:lnTo>
                  <a:lnTo>
                    <a:pt x="750943" y="253316"/>
                  </a:lnTo>
                  <a:cubicBezTo>
                    <a:pt x="1069117" y="338570"/>
                    <a:pt x="1257935" y="665614"/>
                    <a:pt x="1172681" y="983788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flipH="1">
              <a:off x="8208501" y="2435726"/>
              <a:ext cx="2964309" cy="11973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flipH="1">
              <a:off x="8148247" y="4972598"/>
              <a:ext cx="2964308" cy="11973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flipH="1">
              <a:off x="1083595" y="2921680"/>
              <a:ext cx="2987930" cy="1197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任意多边形: 形状 19"/>
            <p:cNvSpPr/>
            <p:nvPr/>
          </p:nvSpPr>
          <p:spPr>
            <a:xfrm rot="6956648">
              <a:off x="6626029" y="3318736"/>
              <a:ext cx="1882388" cy="2249740"/>
            </a:xfrm>
            <a:custGeom>
              <a:avLst/>
              <a:gdLst>
                <a:gd name="connsiteX0" fmla="*/ 1172681 w 1193151"/>
                <a:gd name="connsiteY0" fmla="*/ 983788 h 1425997"/>
                <a:gd name="connsiteX1" fmla="*/ 442209 w 1193151"/>
                <a:gd name="connsiteY1" fmla="*/ 1405526 h 1425997"/>
                <a:gd name="connsiteX2" fmla="*/ 20470 w 1193151"/>
                <a:gd name="connsiteY2" fmla="*/ 675054 h 1425997"/>
                <a:gd name="connsiteX3" fmla="*/ 402473 w 1193151"/>
                <a:gd name="connsiteY3" fmla="*/ 265398 h 1425997"/>
                <a:gd name="connsiteX4" fmla="*/ 427229 w 1193151"/>
                <a:gd name="connsiteY4" fmla="*/ 259458 h 1425997"/>
                <a:gd name="connsiteX5" fmla="*/ 577715 w 1193151"/>
                <a:gd name="connsiteY5" fmla="*/ 0 h 1425997"/>
                <a:gd name="connsiteX6" fmla="*/ 721897 w 1193151"/>
                <a:gd name="connsiteY6" fmla="*/ 248589 h 1425997"/>
                <a:gd name="connsiteX7" fmla="*/ 750943 w 1193151"/>
                <a:gd name="connsiteY7" fmla="*/ 253316 h 1425997"/>
                <a:gd name="connsiteX8" fmla="*/ 1172681 w 1193151"/>
                <a:gd name="connsiteY8" fmla="*/ 983788 h 14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151" h="1425997">
                  <a:moveTo>
                    <a:pt x="1172681" y="983788"/>
                  </a:moveTo>
                  <a:cubicBezTo>
                    <a:pt x="1087426" y="1301962"/>
                    <a:pt x="760383" y="1490781"/>
                    <a:pt x="442209" y="1405526"/>
                  </a:cubicBezTo>
                  <a:cubicBezTo>
                    <a:pt x="124035" y="1320272"/>
                    <a:pt x="-64784" y="993228"/>
                    <a:pt x="20470" y="675054"/>
                  </a:cubicBezTo>
                  <a:cubicBezTo>
                    <a:pt x="73754" y="476196"/>
                    <a:pt x="221487" y="327866"/>
                    <a:pt x="402473" y="265398"/>
                  </a:cubicBezTo>
                  <a:lnTo>
                    <a:pt x="427229" y="259458"/>
                  </a:lnTo>
                  <a:lnTo>
                    <a:pt x="577715" y="0"/>
                  </a:lnTo>
                  <a:lnTo>
                    <a:pt x="721897" y="248589"/>
                  </a:lnTo>
                  <a:lnTo>
                    <a:pt x="750943" y="253316"/>
                  </a:lnTo>
                  <a:cubicBezTo>
                    <a:pt x="1069117" y="338570"/>
                    <a:pt x="1257935" y="665614"/>
                    <a:pt x="1172681" y="983788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49" name="任意多边形: 形状 19"/>
            <p:cNvSpPr/>
            <p:nvPr/>
          </p:nvSpPr>
          <p:spPr>
            <a:xfrm rot="14710691">
              <a:off x="4864382" y="3579590"/>
              <a:ext cx="1882388" cy="2249740"/>
            </a:xfrm>
            <a:custGeom>
              <a:avLst/>
              <a:gdLst>
                <a:gd name="connsiteX0" fmla="*/ 1172681 w 1193151"/>
                <a:gd name="connsiteY0" fmla="*/ 983788 h 1425997"/>
                <a:gd name="connsiteX1" fmla="*/ 442209 w 1193151"/>
                <a:gd name="connsiteY1" fmla="*/ 1405526 h 1425997"/>
                <a:gd name="connsiteX2" fmla="*/ 20470 w 1193151"/>
                <a:gd name="connsiteY2" fmla="*/ 675054 h 1425997"/>
                <a:gd name="connsiteX3" fmla="*/ 402473 w 1193151"/>
                <a:gd name="connsiteY3" fmla="*/ 265398 h 1425997"/>
                <a:gd name="connsiteX4" fmla="*/ 427229 w 1193151"/>
                <a:gd name="connsiteY4" fmla="*/ 259458 h 1425997"/>
                <a:gd name="connsiteX5" fmla="*/ 577715 w 1193151"/>
                <a:gd name="connsiteY5" fmla="*/ 0 h 1425997"/>
                <a:gd name="connsiteX6" fmla="*/ 721897 w 1193151"/>
                <a:gd name="connsiteY6" fmla="*/ 248589 h 1425997"/>
                <a:gd name="connsiteX7" fmla="*/ 750943 w 1193151"/>
                <a:gd name="connsiteY7" fmla="*/ 253316 h 1425997"/>
                <a:gd name="connsiteX8" fmla="*/ 1172681 w 1193151"/>
                <a:gd name="connsiteY8" fmla="*/ 983788 h 14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151" h="1425997">
                  <a:moveTo>
                    <a:pt x="1172681" y="983788"/>
                  </a:moveTo>
                  <a:cubicBezTo>
                    <a:pt x="1087426" y="1301962"/>
                    <a:pt x="760383" y="1490781"/>
                    <a:pt x="442209" y="1405526"/>
                  </a:cubicBezTo>
                  <a:cubicBezTo>
                    <a:pt x="124035" y="1320272"/>
                    <a:pt x="-64784" y="993228"/>
                    <a:pt x="20470" y="675054"/>
                  </a:cubicBezTo>
                  <a:cubicBezTo>
                    <a:pt x="73754" y="476196"/>
                    <a:pt x="221487" y="327866"/>
                    <a:pt x="402473" y="265398"/>
                  </a:cubicBezTo>
                  <a:lnTo>
                    <a:pt x="427229" y="259458"/>
                  </a:lnTo>
                  <a:lnTo>
                    <a:pt x="577715" y="0"/>
                  </a:lnTo>
                  <a:lnTo>
                    <a:pt x="721897" y="248589"/>
                  </a:lnTo>
                  <a:lnTo>
                    <a:pt x="750943" y="253316"/>
                  </a:lnTo>
                  <a:cubicBezTo>
                    <a:pt x="1069117" y="338570"/>
                    <a:pt x="1257935" y="665614"/>
                    <a:pt x="1172681" y="98378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flipH="1">
              <a:off x="1622723" y="4672834"/>
              <a:ext cx="2987931" cy="1197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flipH="1">
              <a:off x="4756518" y="2889590"/>
              <a:ext cx="979735" cy="633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flipH="1">
              <a:off x="6675056" y="2751197"/>
              <a:ext cx="979735" cy="633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flipH="1">
              <a:off x="5315709" y="4350517"/>
              <a:ext cx="979735" cy="633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flipH="1">
              <a:off x="7077356" y="4089663"/>
              <a:ext cx="979735" cy="633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3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42309" y="813469"/>
            <a:ext cx="10382916" cy="4404664"/>
            <a:chOff x="942309" y="528265"/>
            <a:chExt cx="10382916" cy="4404664"/>
          </a:xfrm>
        </p:grpSpPr>
        <p:grpSp>
          <p:nvGrpSpPr>
            <p:cNvPr id="7" name="组合 6"/>
            <p:cNvGrpSpPr/>
            <p:nvPr/>
          </p:nvGrpSpPr>
          <p:grpSpPr>
            <a:xfrm>
              <a:off x="942309" y="2844079"/>
              <a:ext cx="10382916" cy="2088850"/>
              <a:chOff x="486397" y="3047279"/>
              <a:chExt cx="10382916" cy="20888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86397" y="3047279"/>
                <a:ext cx="2039015" cy="2088850"/>
                <a:chOff x="486397" y="3047279"/>
                <a:chExt cx="2039015" cy="2088850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1002754" y="3047279"/>
                  <a:ext cx="973816" cy="973816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01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 flipH="1">
                  <a:off x="486397" y="4551354"/>
                  <a:ext cx="203901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系统概述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367649" y="3047279"/>
                <a:ext cx="1862863" cy="2088850"/>
                <a:chOff x="3606820" y="3047279"/>
                <a:chExt cx="1862863" cy="2088850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4008876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02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 flipH="1">
                  <a:off x="3606820" y="4551354"/>
                  <a:ext cx="186286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研究内容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6106025" y="3047279"/>
                <a:ext cx="1905787" cy="2088850"/>
                <a:chOff x="6584367" y="3047279"/>
                <a:chExt cx="1905787" cy="208885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7014998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03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 flipH="1">
                  <a:off x="6584367" y="4551354"/>
                  <a:ext cx="19057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研究方法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8821438" y="3047279"/>
                <a:ext cx="2047875" cy="2088850"/>
                <a:chOff x="9538952" y="3047279"/>
                <a:chExt cx="2047875" cy="2088850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10021120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04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 flipH="1">
                  <a:off x="9538952" y="4551354"/>
                  <a:ext cx="204787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spc="300" noProof="0" dirty="0" smtClean="0">
                      <a:latin typeface="+mj-ea"/>
                      <a:ea typeface="+mj-ea"/>
                      <a:sym typeface="Helvetica Light"/>
                    </a:rPr>
                    <a:t>成果演示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4658491" y="528265"/>
              <a:ext cx="2875018" cy="1446550"/>
              <a:chOff x="4602612" y="712780"/>
              <a:chExt cx="2875018" cy="144655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602612" y="712780"/>
                <a:ext cx="2875018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4000" dirty="0">
                    <a:latin typeface="+mj-ea"/>
                    <a:ea typeface="+mj-ea"/>
                    <a:cs typeface="+mn-ea"/>
                    <a:sym typeface="+mn-lt"/>
                  </a:rPr>
                  <a:t>目录</a:t>
                </a:r>
                <a:r>
                  <a:rPr lang="zh-CN" altLang="en-US" sz="3600" dirty="0">
                    <a:latin typeface="+mj-ea"/>
                    <a:ea typeface="+mj-ea"/>
                    <a:cs typeface="+mn-ea"/>
                    <a:sym typeface="+mn-lt"/>
                  </a:rPr>
                  <a:t> </a:t>
                </a:r>
                <a:endParaRPr lang="en-US" altLang="zh-CN" sz="3600" dirty="0" smtClean="0">
                  <a:latin typeface="+mj-ea"/>
                  <a:ea typeface="+mj-ea"/>
                  <a:cs typeface="+mn-ea"/>
                  <a:sym typeface="+mn-lt"/>
                </a:endParaRPr>
              </a:p>
              <a:p>
                <a:pPr lvl="0" algn="ctr">
                  <a:defRPr/>
                </a:pPr>
                <a:r>
                  <a:rPr lang="en-US" altLang="zh-CN" sz="4800" b="1" dirty="0" smtClean="0">
                    <a:latin typeface="+mj-ea"/>
                    <a:ea typeface="+mj-ea"/>
                    <a:cs typeface="+mn-ea"/>
                    <a:sym typeface="+mn-lt"/>
                  </a:rPr>
                  <a:t>contents</a:t>
                </a:r>
                <a:endParaRPr lang="en-US" altLang="zh-CN" sz="4800" b="1" dirty="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657569" y="2134520"/>
                <a:ext cx="2765105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accent1"/>
                    </a:gs>
                    <a:gs pos="72000">
                      <a:schemeClr val="accent2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48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研究总结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84904" y="2069184"/>
            <a:ext cx="11422192" cy="4189828"/>
            <a:chOff x="380142" y="1831059"/>
            <a:chExt cx="11422192" cy="4189828"/>
          </a:xfrm>
        </p:grpSpPr>
        <p:grpSp>
          <p:nvGrpSpPr>
            <p:cNvPr id="27" name="组合 26"/>
            <p:cNvGrpSpPr/>
            <p:nvPr/>
          </p:nvGrpSpPr>
          <p:grpSpPr>
            <a:xfrm>
              <a:off x="380142" y="1831059"/>
              <a:ext cx="11422192" cy="3176833"/>
              <a:chOff x="381000" y="2038349"/>
              <a:chExt cx="11422192" cy="3176833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793045" y="2038349"/>
                <a:ext cx="6605911" cy="3176833"/>
                <a:chOff x="817102" y="2875580"/>
                <a:chExt cx="7428383" cy="3572366"/>
              </a:xfrm>
            </p:grpSpPr>
            <p:sp>
              <p:nvSpPr>
                <p:cNvPr id="34" name="TextBox 30"/>
                <p:cNvSpPr txBox="1"/>
                <p:nvPr/>
              </p:nvSpPr>
              <p:spPr>
                <a:xfrm>
                  <a:off x="1283595" y="5227728"/>
                  <a:ext cx="1153297" cy="354708"/>
                </a:xfrm>
                <a:prstGeom prst="rect">
                  <a:avLst/>
                </a:prstGeom>
                <a:noFill/>
              </p:spPr>
              <p:txBody>
                <a:bodyPr wrap="square" lIns="68543" tIns="34272" rIns="68543" bIns="34272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>
                      <a:gradFill>
                        <a:gsLst>
                          <a:gs pos="0">
                            <a:schemeClr val="bg1">
                              <a:shade val="30000"/>
                              <a:satMod val="115000"/>
                            </a:schemeClr>
                          </a:gs>
                          <a:gs pos="50000">
                            <a:schemeClr val="bg1">
                              <a:shade val="67500"/>
                              <a:satMod val="115000"/>
                            </a:schemeClr>
                          </a:gs>
                          <a:gs pos="100000">
                            <a:schemeClr val="bg1">
                              <a:shade val="100000"/>
                              <a:satMod val="115000"/>
                            </a:schemeClr>
                          </a:gs>
                        </a:gsLst>
                        <a:lin ang="16200000" scaled="1"/>
                      </a:gra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600" b="1" dirty="0">
                      <a:solidFill>
                        <a:schemeClr val="tx1"/>
                      </a:solidFill>
                    </a:rPr>
                    <a:t>添加标题</a:t>
                  </a:r>
                </a:p>
              </p:txBody>
            </p:sp>
            <p:sp>
              <p:nvSpPr>
                <p:cNvPr id="35" name="TextBox 31"/>
                <p:cNvSpPr txBox="1"/>
                <p:nvPr/>
              </p:nvSpPr>
              <p:spPr>
                <a:xfrm>
                  <a:off x="2774408" y="3877032"/>
                  <a:ext cx="1633836" cy="389317"/>
                </a:xfrm>
                <a:prstGeom prst="rect">
                  <a:avLst/>
                </a:prstGeom>
                <a:noFill/>
              </p:spPr>
              <p:txBody>
                <a:bodyPr wrap="square" lIns="68543" tIns="34272" rIns="68543" bIns="34272" rtlCol="0" anchor="ctr">
                  <a:spAutoFit/>
                </a:bodyPr>
                <a:lstStyle/>
                <a:p>
                  <a:pPr algn="ctr"/>
                  <a:r>
                    <a:rPr lang="zh-CN" altLang="en-US" b="1" dirty="0" smtClean="0">
                      <a:latin typeface="微软雅黑" pitchFamily="34" charset="-122"/>
                      <a:ea typeface="微软雅黑" pitchFamily="34" charset="-122"/>
                    </a:rPr>
                    <a:t>添加标题</a:t>
                  </a:r>
                  <a:endParaRPr lang="zh-CN" altLang="en-US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6" name="TextBox 33"/>
                <p:cNvSpPr txBox="1"/>
                <p:nvPr/>
              </p:nvSpPr>
              <p:spPr>
                <a:xfrm>
                  <a:off x="4806283" y="4947512"/>
                  <a:ext cx="1153297" cy="354708"/>
                </a:xfrm>
                <a:prstGeom prst="rect">
                  <a:avLst/>
                </a:prstGeom>
                <a:noFill/>
              </p:spPr>
              <p:txBody>
                <a:bodyPr wrap="square" lIns="68543" tIns="34272" rIns="68543" bIns="34272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 sz="1600">
                      <a:gradFill>
                        <a:gsLst>
                          <a:gs pos="0">
                            <a:schemeClr val="bg1">
                              <a:shade val="30000"/>
                              <a:satMod val="115000"/>
                            </a:schemeClr>
                          </a:gs>
                          <a:gs pos="50000">
                            <a:schemeClr val="bg1">
                              <a:shade val="67500"/>
                              <a:satMod val="115000"/>
                            </a:schemeClr>
                          </a:gs>
                          <a:gs pos="100000">
                            <a:schemeClr val="bg1">
                              <a:shade val="100000"/>
                              <a:satMod val="115000"/>
                            </a:schemeClr>
                          </a:gs>
                        </a:gsLst>
                        <a:lin ang="16200000" scaled="1"/>
                      </a:gra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b="1" dirty="0">
                      <a:solidFill>
                        <a:schemeClr val="tx1"/>
                      </a:solidFill>
                    </a:rPr>
                    <a:t>添加标题</a:t>
                  </a:r>
                </a:p>
              </p:txBody>
            </p:sp>
            <p:sp>
              <p:nvSpPr>
                <p:cNvPr id="37" name="TextBox 34"/>
                <p:cNvSpPr txBox="1"/>
                <p:nvPr/>
              </p:nvSpPr>
              <p:spPr>
                <a:xfrm>
                  <a:off x="6286917" y="3898281"/>
                  <a:ext cx="1633836" cy="389317"/>
                </a:xfrm>
                <a:prstGeom prst="rect">
                  <a:avLst/>
                </a:prstGeom>
                <a:noFill/>
              </p:spPr>
              <p:txBody>
                <a:bodyPr wrap="square" lIns="68543" tIns="34272" rIns="68543" bIns="34272" rtlCol="0" anchor="ctr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微软雅黑" pitchFamily="34" charset="-122"/>
                      <a:ea typeface="微软雅黑" pitchFamily="34" charset="-122"/>
                    </a:rPr>
                    <a:t>添加标题</a:t>
                  </a:r>
                </a:p>
              </p:txBody>
            </p:sp>
            <p:sp>
              <p:nvSpPr>
                <p:cNvPr id="38" name="Freeform 4"/>
                <p:cNvSpPr>
                  <a:spLocks/>
                </p:cNvSpPr>
                <p:nvPr/>
              </p:nvSpPr>
              <p:spPr bwMode="auto">
                <a:xfrm>
                  <a:off x="2395606" y="2875580"/>
                  <a:ext cx="2391441" cy="2392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8619" h="2628031">
                      <a:moveTo>
                        <a:pt x="1316980" y="400615"/>
                      </a:moveTo>
                      <a:cubicBezTo>
                        <a:pt x="813885" y="400615"/>
                        <a:pt x="406046" y="809559"/>
                        <a:pt x="406046" y="1314016"/>
                      </a:cubicBezTo>
                      <a:cubicBezTo>
                        <a:pt x="406046" y="1818473"/>
                        <a:pt x="813885" y="2227417"/>
                        <a:pt x="1316980" y="2227417"/>
                      </a:cubicBezTo>
                      <a:cubicBezTo>
                        <a:pt x="1820075" y="2227417"/>
                        <a:pt x="2227914" y="1818473"/>
                        <a:pt x="2227914" y="1314016"/>
                      </a:cubicBezTo>
                      <a:cubicBezTo>
                        <a:pt x="2227914" y="809559"/>
                        <a:pt x="1820075" y="400615"/>
                        <a:pt x="1316980" y="400615"/>
                      </a:cubicBezTo>
                      <a:close/>
                      <a:moveTo>
                        <a:pt x="1151586" y="0"/>
                      </a:moveTo>
                      <a:lnTo>
                        <a:pt x="1254227" y="145306"/>
                      </a:lnTo>
                      <a:lnTo>
                        <a:pt x="1316813" y="142801"/>
                      </a:lnTo>
                      <a:lnTo>
                        <a:pt x="1379399" y="145306"/>
                      </a:lnTo>
                      <a:lnTo>
                        <a:pt x="1482041" y="0"/>
                      </a:lnTo>
                      <a:lnTo>
                        <a:pt x="1522096" y="5011"/>
                      </a:lnTo>
                      <a:lnTo>
                        <a:pt x="1564654" y="12526"/>
                      </a:lnTo>
                      <a:lnTo>
                        <a:pt x="1617227" y="182885"/>
                      </a:lnTo>
                      <a:lnTo>
                        <a:pt x="1679813" y="200422"/>
                      </a:lnTo>
                      <a:lnTo>
                        <a:pt x="1707351" y="210443"/>
                      </a:lnTo>
                      <a:lnTo>
                        <a:pt x="1737392" y="220464"/>
                      </a:lnTo>
                      <a:lnTo>
                        <a:pt x="1880089" y="115243"/>
                      </a:lnTo>
                      <a:lnTo>
                        <a:pt x="1917640" y="132780"/>
                      </a:lnTo>
                      <a:lnTo>
                        <a:pt x="1955192" y="152822"/>
                      </a:lnTo>
                      <a:lnTo>
                        <a:pt x="1952689" y="333201"/>
                      </a:lnTo>
                      <a:lnTo>
                        <a:pt x="2002758" y="368275"/>
                      </a:lnTo>
                      <a:lnTo>
                        <a:pt x="2027792" y="388317"/>
                      </a:lnTo>
                      <a:lnTo>
                        <a:pt x="2052827" y="405854"/>
                      </a:lnTo>
                      <a:lnTo>
                        <a:pt x="2223061" y="348233"/>
                      </a:lnTo>
                      <a:lnTo>
                        <a:pt x="2253102" y="378296"/>
                      </a:lnTo>
                      <a:lnTo>
                        <a:pt x="2283144" y="408360"/>
                      </a:lnTo>
                      <a:lnTo>
                        <a:pt x="2225564" y="578718"/>
                      </a:lnTo>
                      <a:lnTo>
                        <a:pt x="2263116" y="626318"/>
                      </a:lnTo>
                      <a:lnTo>
                        <a:pt x="2298164" y="678929"/>
                      </a:lnTo>
                      <a:lnTo>
                        <a:pt x="2475909" y="676424"/>
                      </a:lnTo>
                      <a:lnTo>
                        <a:pt x="2495937" y="711498"/>
                      </a:lnTo>
                      <a:lnTo>
                        <a:pt x="2515964" y="749077"/>
                      </a:lnTo>
                      <a:lnTo>
                        <a:pt x="2408316" y="891877"/>
                      </a:lnTo>
                      <a:lnTo>
                        <a:pt x="2428343" y="952004"/>
                      </a:lnTo>
                      <a:lnTo>
                        <a:pt x="2438357" y="984572"/>
                      </a:lnTo>
                      <a:lnTo>
                        <a:pt x="2445868" y="1014636"/>
                      </a:lnTo>
                      <a:lnTo>
                        <a:pt x="2616102" y="1067246"/>
                      </a:lnTo>
                      <a:lnTo>
                        <a:pt x="2628619" y="1149920"/>
                      </a:lnTo>
                      <a:lnTo>
                        <a:pt x="2483419" y="1252637"/>
                      </a:lnTo>
                      <a:lnTo>
                        <a:pt x="2485923" y="1312763"/>
                      </a:lnTo>
                      <a:lnTo>
                        <a:pt x="2483419" y="1375395"/>
                      </a:lnTo>
                      <a:lnTo>
                        <a:pt x="2628619" y="1478111"/>
                      </a:lnTo>
                      <a:lnTo>
                        <a:pt x="2623612" y="1520701"/>
                      </a:lnTo>
                      <a:lnTo>
                        <a:pt x="2616102" y="1560785"/>
                      </a:lnTo>
                      <a:lnTo>
                        <a:pt x="2445868" y="1615901"/>
                      </a:lnTo>
                      <a:lnTo>
                        <a:pt x="2428343" y="1676028"/>
                      </a:lnTo>
                      <a:lnTo>
                        <a:pt x="2418330" y="1706091"/>
                      </a:lnTo>
                      <a:lnTo>
                        <a:pt x="2408316" y="1736154"/>
                      </a:lnTo>
                      <a:lnTo>
                        <a:pt x="2515964" y="1878955"/>
                      </a:lnTo>
                      <a:lnTo>
                        <a:pt x="2495937" y="1916534"/>
                      </a:lnTo>
                      <a:lnTo>
                        <a:pt x="2475909" y="1951608"/>
                      </a:lnTo>
                      <a:lnTo>
                        <a:pt x="2298164" y="1949102"/>
                      </a:lnTo>
                      <a:lnTo>
                        <a:pt x="2263116" y="2001713"/>
                      </a:lnTo>
                      <a:lnTo>
                        <a:pt x="2245592" y="2026766"/>
                      </a:lnTo>
                      <a:lnTo>
                        <a:pt x="2225564" y="2049313"/>
                      </a:lnTo>
                      <a:lnTo>
                        <a:pt x="2283144" y="2219672"/>
                      </a:lnTo>
                      <a:lnTo>
                        <a:pt x="2253102" y="2252240"/>
                      </a:lnTo>
                      <a:lnTo>
                        <a:pt x="2223061" y="2282304"/>
                      </a:lnTo>
                      <a:lnTo>
                        <a:pt x="2052827" y="2224682"/>
                      </a:lnTo>
                      <a:lnTo>
                        <a:pt x="2002758" y="2262261"/>
                      </a:lnTo>
                      <a:lnTo>
                        <a:pt x="1952689" y="2297335"/>
                      </a:lnTo>
                      <a:lnTo>
                        <a:pt x="1955192" y="2475210"/>
                      </a:lnTo>
                      <a:lnTo>
                        <a:pt x="1917640" y="2495252"/>
                      </a:lnTo>
                      <a:lnTo>
                        <a:pt x="1880089" y="2512789"/>
                      </a:lnTo>
                      <a:lnTo>
                        <a:pt x="1737392" y="2407567"/>
                      </a:lnTo>
                      <a:lnTo>
                        <a:pt x="1679813" y="2427609"/>
                      </a:lnTo>
                      <a:lnTo>
                        <a:pt x="1647268" y="2435125"/>
                      </a:lnTo>
                      <a:lnTo>
                        <a:pt x="1617227" y="2445146"/>
                      </a:lnTo>
                      <a:lnTo>
                        <a:pt x="1564654" y="2615505"/>
                      </a:lnTo>
                      <a:lnTo>
                        <a:pt x="1482041" y="2628031"/>
                      </a:lnTo>
                      <a:lnTo>
                        <a:pt x="1379399" y="2482725"/>
                      </a:lnTo>
                      <a:lnTo>
                        <a:pt x="1316813" y="2482725"/>
                      </a:lnTo>
                      <a:lnTo>
                        <a:pt x="1254227" y="2482725"/>
                      </a:lnTo>
                      <a:lnTo>
                        <a:pt x="1151586" y="2628031"/>
                      </a:lnTo>
                      <a:lnTo>
                        <a:pt x="1109027" y="2623021"/>
                      </a:lnTo>
                      <a:lnTo>
                        <a:pt x="1066469" y="2615505"/>
                      </a:lnTo>
                      <a:lnTo>
                        <a:pt x="1013896" y="2445146"/>
                      </a:lnTo>
                      <a:lnTo>
                        <a:pt x="953813" y="2427609"/>
                      </a:lnTo>
                      <a:lnTo>
                        <a:pt x="923772" y="2417588"/>
                      </a:lnTo>
                      <a:lnTo>
                        <a:pt x="896234" y="2407567"/>
                      </a:lnTo>
                      <a:lnTo>
                        <a:pt x="753538" y="2512789"/>
                      </a:lnTo>
                      <a:lnTo>
                        <a:pt x="715986" y="2495252"/>
                      </a:lnTo>
                      <a:lnTo>
                        <a:pt x="678434" y="2475210"/>
                      </a:lnTo>
                      <a:lnTo>
                        <a:pt x="680938" y="2297335"/>
                      </a:lnTo>
                      <a:lnTo>
                        <a:pt x="630869" y="2262261"/>
                      </a:lnTo>
                      <a:lnTo>
                        <a:pt x="605834" y="2242219"/>
                      </a:lnTo>
                      <a:lnTo>
                        <a:pt x="580800" y="2224682"/>
                      </a:lnTo>
                      <a:lnTo>
                        <a:pt x="410566" y="2282304"/>
                      </a:lnTo>
                      <a:lnTo>
                        <a:pt x="380524" y="2252240"/>
                      </a:lnTo>
                      <a:lnTo>
                        <a:pt x="350483" y="2219672"/>
                      </a:lnTo>
                      <a:lnTo>
                        <a:pt x="408062" y="2049313"/>
                      </a:lnTo>
                      <a:lnTo>
                        <a:pt x="370510" y="2001713"/>
                      </a:lnTo>
                      <a:lnTo>
                        <a:pt x="335462" y="1949102"/>
                      </a:lnTo>
                      <a:lnTo>
                        <a:pt x="157717" y="1951608"/>
                      </a:lnTo>
                      <a:lnTo>
                        <a:pt x="137690" y="1916534"/>
                      </a:lnTo>
                      <a:lnTo>
                        <a:pt x="117662" y="1878955"/>
                      </a:lnTo>
                      <a:lnTo>
                        <a:pt x="225310" y="1736154"/>
                      </a:lnTo>
                      <a:lnTo>
                        <a:pt x="205283" y="1676028"/>
                      </a:lnTo>
                      <a:lnTo>
                        <a:pt x="195269" y="1645964"/>
                      </a:lnTo>
                      <a:lnTo>
                        <a:pt x="187759" y="1615901"/>
                      </a:lnTo>
                      <a:lnTo>
                        <a:pt x="15021" y="1560785"/>
                      </a:lnTo>
                      <a:lnTo>
                        <a:pt x="0" y="1478111"/>
                      </a:lnTo>
                      <a:lnTo>
                        <a:pt x="150207" y="1375395"/>
                      </a:lnTo>
                      <a:lnTo>
                        <a:pt x="147703" y="1312763"/>
                      </a:lnTo>
                      <a:lnTo>
                        <a:pt x="150207" y="1252637"/>
                      </a:lnTo>
                      <a:lnTo>
                        <a:pt x="0" y="1149920"/>
                      </a:lnTo>
                      <a:lnTo>
                        <a:pt x="7510" y="1107331"/>
                      </a:lnTo>
                      <a:lnTo>
                        <a:pt x="15021" y="1067246"/>
                      </a:lnTo>
                      <a:lnTo>
                        <a:pt x="187759" y="1014636"/>
                      </a:lnTo>
                      <a:lnTo>
                        <a:pt x="205283" y="952004"/>
                      </a:lnTo>
                      <a:lnTo>
                        <a:pt x="215297" y="921941"/>
                      </a:lnTo>
                      <a:lnTo>
                        <a:pt x="225310" y="891877"/>
                      </a:lnTo>
                      <a:lnTo>
                        <a:pt x="117662" y="749077"/>
                      </a:lnTo>
                      <a:lnTo>
                        <a:pt x="137690" y="711498"/>
                      </a:lnTo>
                      <a:lnTo>
                        <a:pt x="157717" y="676424"/>
                      </a:lnTo>
                      <a:lnTo>
                        <a:pt x="335462" y="678929"/>
                      </a:lnTo>
                      <a:lnTo>
                        <a:pt x="370510" y="626318"/>
                      </a:lnTo>
                      <a:lnTo>
                        <a:pt x="388034" y="601266"/>
                      </a:lnTo>
                      <a:lnTo>
                        <a:pt x="408062" y="578718"/>
                      </a:lnTo>
                      <a:lnTo>
                        <a:pt x="350483" y="408360"/>
                      </a:lnTo>
                      <a:lnTo>
                        <a:pt x="380524" y="378296"/>
                      </a:lnTo>
                      <a:lnTo>
                        <a:pt x="410566" y="348233"/>
                      </a:lnTo>
                      <a:lnTo>
                        <a:pt x="580800" y="405854"/>
                      </a:lnTo>
                      <a:lnTo>
                        <a:pt x="630869" y="368275"/>
                      </a:lnTo>
                      <a:lnTo>
                        <a:pt x="680938" y="333201"/>
                      </a:lnTo>
                      <a:lnTo>
                        <a:pt x="678434" y="152822"/>
                      </a:lnTo>
                      <a:lnTo>
                        <a:pt x="715986" y="132780"/>
                      </a:lnTo>
                      <a:lnTo>
                        <a:pt x="753538" y="115243"/>
                      </a:lnTo>
                      <a:lnTo>
                        <a:pt x="896234" y="220464"/>
                      </a:lnTo>
                      <a:lnTo>
                        <a:pt x="953813" y="200422"/>
                      </a:lnTo>
                      <a:lnTo>
                        <a:pt x="983855" y="190401"/>
                      </a:lnTo>
                      <a:lnTo>
                        <a:pt x="1013896" y="182885"/>
                      </a:lnTo>
                      <a:lnTo>
                        <a:pt x="1066469" y="125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 cap="flat" cmpd="sng" algn="ctr">
                  <a:noFill/>
                  <a:prstDash val="solid"/>
                </a:ln>
                <a:effectLst/>
                <a:extLst/>
              </p:spPr>
              <p:txBody>
                <a:bodyPr lIns="0" tIns="34272" rIns="0" bIns="34272" anchor="ctr"/>
                <a:lstStyle/>
                <a:p>
                  <a:pPr algn="ctr" defTabSz="685434" fontAlgn="base">
                    <a:lnSpc>
                      <a:spcPct val="120000"/>
                    </a:lnSpc>
                    <a:spcBef>
                      <a:spcPts val="450"/>
                    </a:spcBef>
                    <a:spcAft>
                      <a:spcPts val="450"/>
                    </a:spcAft>
                    <a:defRPr/>
                  </a:pPr>
                  <a:endParaRPr lang="en-US" sz="21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6"/>
                <p:cNvSpPr>
                  <a:spLocks/>
                </p:cNvSpPr>
                <p:nvPr/>
              </p:nvSpPr>
              <p:spPr bwMode="auto">
                <a:xfrm>
                  <a:off x="4437814" y="4179438"/>
                  <a:ext cx="1890235" cy="1890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48" h="1487615">
                      <a:moveTo>
                        <a:pt x="743975" y="297790"/>
                      </a:moveTo>
                      <a:cubicBezTo>
                        <a:pt x="496116" y="297790"/>
                        <a:pt x="295186" y="497479"/>
                        <a:pt x="295186" y="743808"/>
                      </a:cubicBezTo>
                      <a:cubicBezTo>
                        <a:pt x="295186" y="990137"/>
                        <a:pt x="496116" y="1189826"/>
                        <a:pt x="743975" y="1189826"/>
                      </a:cubicBezTo>
                      <a:cubicBezTo>
                        <a:pt x="991834" y="1189826"/>
                        <a:pt x="1192764" y="990137"/>
                        <a:pt x="1192764" y="743808"/>
                      </a:cubicBezTo>
                      <a:cubicBezTo>
                        <a:pt x="1192764" y="497479"/>
                        <a:pt x="991834" y="297790"/>
                        <a:pt x="743975" y="297790"/>
                      </a:cubicBezTo>
                      <a:close/>
                      <a:moveTo>
                        <a:pt x="693753" y="0"/>
                      </a:moveTo>
                      <a:lnTo>
                        <a:pt x="770837" y="149228"/>
                      </a:lnTo>
                      <a:lnTo>
                        <a:pt x="801203" y="151560"/>
                      </a:lnTo>
                      <a:lnTo>
                        <a:pt x="829233" y="153891"/>
                      </a:lnTo>
                      <a:lnTo>
                        <a:pt x="857264" y="158555"/>
                      </a:lnTo>
                      <a:lnTo>
                        <a:pt x="885294" y="163218"/>
                      </a:lnTo>
                      <a:lnTo>
                        <a:pt x="997416" y="41970"/>
                      </a:lnTo>
                      <a:lnTo>
                        <a:pt x="1018439" y="48965"/>
                      </a:lnTo>
                      <a:lnTo>
                        <a:pt x="1037126" y="58292"/>
                      </a:lnTo>
                      <a:lnTo>
                        <a:pt x="1076835" y="74614"/>
                      </a:lnTo>
                      <a:lnTo>
                        <a:pt x="1069828" y="240164"/>
                      </a:lnTo>
                      <a:lnTo>
                        <a:pt x="1093186" y="256485"/>
                      </a:lnTo>
                      <a:lnTo>
                        <a:pt x="1116545" y="272807"/>
                      </a:lnTo>
                      <a:lnTo>
                        <a:pt x="1139904" y="291461"/>
                      </a:lnTo>
                      <a:lnTo>
                        <a:pt x="1160927" y="312446"/>
                      </a:lnTo>
                      <a:lnTo>
                        <a:pt x="1312758" y="261149"/>
                      </a:lnTo>
                      <a:lnTo>
                        <a:pt x="1340789" y="298456"/>
                      </a:lnTo>
                      <a:lnTo>
                        <a:pt x="1352468" y="317109"/>
                      </a:lnTo>
                      <a:lnTo>
                        <a:pt x="1368819" y="335763"/>
                      </a:lnTo>
                      <a:lnTo>
                        <a:pt x="1280056" y="468669"/>
                      </a:lnTo>
                      <a:lnTo>
                        <a:pt x="1287064" y="480327"/>
                      </a:lnTo>
                      <a:lnTo>
                        <a:pt x="1294071" y="496649"/>
                      </a:lnTo>
                      <a:lnTo>
                        <a:pt x="1305750" y="522298"/>
                      </a:lnTo>
                      <a:lnTo>
                        <a:pt x="1315094" y="547946"/>
                      </a:lnTo>
                      <a:lnTo>
                        <a:pt x="1324437" y="575926"/>
                      </a:lnTo>
                      <a:lnTo>
                        <a:pt x="1476269" y="608570"/>
                      </a:lnTo>
                      <a:lnTo>
                        <a:pt x="1483276" y="652872"/>
                      </a:lnTo>
                      <a:lnTo>
                        <a:pt x="1487948" y="701837"/>
                      </a:lnTo>
                      <a:lnTo>
                        <a:pt x="1350132" y="774120"/>
                      </a:lnTo>
                      <a:lnTo>
                        <a:pt x="1347796" y="802100"/>
                      </a:lnTo>
                      <a:lnTo>
                        <a:pt x="1345460" y="830080"/>
                      </a:lnTo>
                      <a:lnTo>
                        <a:pt x="1340789" y="855729"/>
                      </a:lnTo>
                      <a:lnTo>
                        <a:pt x="1333781" y="886040"/>
                      </a:lnTo>
                      <a:lnTo>
                        <a:pt x="1448238" y="988635"/>
                      </a:lnTo>
                      <a:lnTo>
                        <a:pt x="1431887" y="1032937"/>
                      </a:lnTo>
                      <a:lnTo>
                        <a:pt x="1410865" y="1077239"/>
                      </a:lnTo>
                      <a:lnTo>
                        <a:pt x="1259033" y="1067912"/>
                      </a:lnTo>
                      <a:lnTo>
                        <a:pt x="1242682" y="1093560"/>
                      </a:lnTo>
                      <a:lnTo>
                        <a:pt x="1226331" y="1116877"/>
                      </a:lnTo>
                      <a:lnTo>
                        <a:pt x="1209980" y="1137862"/>
                      </a:lnTo>
                      <a:lnTo>
                        <a:pt x="1191293" y="1158848"/>
                      </a:lnTo>
                      <a:lnTo>
                        <a:pt x="1235674" y="1303412"/>
                      </a:lnTo>
                      <a:lnTo>
                        <a:pt x="1198301" y="1336056"/>
                      </a:lnTo>
                      <a:lnTo>
                        <a:pt x="1179614" y="1350046"/>
                      </a:lnTo>
                      <a:lnTo>
                        <a:pt x="1158591" y="1364036"/>
                      </a:lnTo>
                      <a:lnTo>
                        <a:pt x="1030118" y="1282427"/>
                      </a:lnTo>
                      <a:lnTo>
                        <a:pt x="1006759" y="1294085"/>
                      </a:lnTo>
                      <a:lnTo>
                        <a:pt x="981065" y="1305744"/>
                      </a:lnTo>
                      <a:lnTo>
                        <a:pt x="955370" y="1315071"/>
                      </a:lnTo>
                      <a:lnTo>
                        <a:pt x="927340" y="1324397"/>
                      </a:lnTo>
                      <a:lnTo>
                        <a:pt x="892302" y="1475957"/>
                      </a:lnTo>
                      <a:lnTo>
                        <a:pt x="845584" y="1482952"/>
                      </a:lnTo>
                      <a:lnTo>
                        <a:pt x="798867" y="1487615"/>
                      </a:lnTo>
                      <a:lnTo>
                        <a:pt x="728791" y="1350046"/>
                      </a:lnTo>
                      <a:lnTo>
                        <a:pt x="700761" y="1350046"/>
                      </a:lnTo>
                      <a:lnTo>
                        <a:pt x="672730" y="1345382"/>
                      </a:lnTo>
                      <a:lnTo>
                        <a:pt x="642364" y="1343051"/>
                      </a:lnTo>
                      <a:lnTo>
                        <a:pt x="616669" y="1336056"/>
                      </a:lnTo>
                      <a:lnTo>
                        <a:pt x="511555" y="1450308"/>
                      </a:lnTo>
                      <a:lnTo>
                        <a:pt x="488197" y="1443313"/>
                      </a:lnTo>
                      <a:lnTo>
                        <a:pt x="467174" y="1436318"/>
                      </a:lnTo>
                      <a:lnTo>
                        <a:pt x="422792" y="1417665"/>
                      </a:lnTo>
                      <a:lnTo>
                        <a:pt x="429800" y="1259110"/>
                      </a:lnTo>
                      <a:lnTo>
                        <a:pt x="406441" y="1242788"/>
                      </a:lnTo>
                      <a:lnTo>
                        <a:pt x="383083" y="1226467"/>
                      </a:lnTo>
                      <a:lnTo>
                        <a:pt x="362060" y="1210145"/>
                      </a:lnTo>
                      <a:lnTo>
                        <a:pt x="341037" y="1191491"/>
                      </a:lnTo>
                      <a:lnTo>
                        <a:pt x="184534" y="1238125"/>
                      </a:lnTo>
                      <a:lnTo>
                        <a:pt x="156503" y="1205481"/>
                      </a:lnTo>
                      <a:lnTo>
                        <a:pt x="130809" y="1170506"/>
                      </a:lnTo>
                      <a:lnTo>
                        <a:pt x="219572" y="1032937"/>
                      </a:lnTo>
                      <a:lnTo>
                        <a:pt x="207893" y="1007288"/>
                      </a:lnTo>
                      <a:lnTo>
                        <a:pt x="193877" y="981640"/>
                      </a:lnTo>
                      <a:lnTo>
                        <a:pt x="182198" y="955991"/>
                      </a:lnTo>
                      <a:lnTo>
                        <a:pt x="172854" y="928011"/>
                      </a:lnTo>
                      <a:lnTo>
                        <a:pt x="14015" y="893036"/>
                      </a:lnTo>
                      <a:lnTo>
                        <a:pt x="7008" y="848734"/>
                      </a:lnTo>
                      <a:lnTo>
                        <a:pt x="0" y="806763"/>
                      </a:lnTo>
                      <a:lnTo>
                        <a:pt x="147160" y="732149"/>
                      </a:lnTo>
                      <a:lnTo>
                        <a:pt x="149496" y="701837"/>
                      </a:lnTo>
                      <a:lnTo>
                        <a:pt x="151832" y="671525"/>
                      </a:lnTo>
                      <a:lnTo>
                        <a:pt x="156503" y="643545"/>
                      </a:lnTo>
                      <a:lnTo>
                        <a:pt x="161175" y="615565"/>
                      </a:lnTo>
                      <a:lnTo>
                        <a:pt x="39710" y="501312"/>
                      </a:lnTo>
                      <a:lnTo>
                        <a:pt x="53725" y="461674"/>
                      </a:lnTo>
                      <a:lnTo>
                        <a:pt x="70076" y="424367"/>
                      </a:lnTo>
                      <a:lnTo>
                        <a:pt x="238259" y="431362"/>
                      </a:lnTo>
                      <a:lnTo>
                        <a:pt x="254610" y="408045"/>
                      </a:lnTo>
                      <a:lnTo>
                        <a:pt x="273297" y="384728"/>
                      </a:lnTo>
                      <a:lnTo>
                        <a:pt x="289648" y="361411"/>
                      </a:lnTo>
                      <a:lnTo>
                        <a:pt x="310671" y="340426"/>
                      </a:lnTo>
                      <a:lnTo>
                        <a:pt x="259282" y="177208"/>
                      </a:lnTo>
                      <a:lnTo>
                        <a:pt x="289648" y="151560"/>
                      </a:lnTo>
                      <a:lnTo>
                        <a:pt x="322350" y="128243"/>
                      </a:lnTo>
                      <a:lnTo>
                        <a:pt x="467174" y="219179"/>
                      </a:lnTo>
                      <a:lnTo>
                        <a:pt x="492868" y="205188"/>
                      </a:lnTo>
                      <a:lnTo>
                        <a:pt x="518563" y="193530"/>
                      </a:lnTo>
                      <a:lnTo>
                        <a:pt x="546593" y="184203"/>
                      </a:lnTo>
                      <a:lnTo>
                        <a:pt x="574624" y="174876"/>
                      </a:lnTo>
                      <a:lnTo>
                        <a:pt x="609662" y="9327"/>
                      </a:lnTo>
                      <a:lnTo>
                        <a:pt x="630685" y="6995"/>
                      </a:lnTo>
                      <a:lnTo>
                        <a:pt x="651707" y="233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3175" cap="flat" cmpd="sng" algn="ctr">
                  <a:noFill/>
                  <a:prstDash val="solid"/>
                </a:ln>
                <a:effectLst/>
                <a:extLst/>
              </p:spPr>
              <p:txBody>
                <a:bodyPr lIns="0" tIns="34272" rIns="0" bIns="34272" anchor="ctr"/>
                <a:lstStyle/>
                <a:p>
                  <a:pPr algn="ctr" defTabSz="685434" fontAlgn="base">
                    <a:lnSpc>
                      <a:spcPct val="120000"/>
                    </a:lnSpc>
                    <a:spcBef>
                      <a:spcPts val="450"/>
                    </a:spcBef>
                    <a:spcAft>
                      <a:spcPts val="450"/>
                    </a:spcAft>
                    <a:defRPr/>
                  </a:pPr>
                  <a:endParaRPr lang="en-US" sz="2100" kern="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Freeform 8"/>
                <p:cNvSpPr>
                  <a:spLocks/>
                </p:cNvSpPr>
                <p:nvPr/>
              </p:nvSpPr>
              <p:spPr bwMode="auto">
                <a:xfrm>
                  <a:off x="817102" y="4362218"/>
                  <a:ext cx="2086285" cy="20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647" h="2080525">
                      <a:moveTo>
                        <a:pt x="1036488" y="349870"/>
                      </a:moveTo>
                      <a:cubicBezTo>
                        <a:pt x="655847" y="349870"/>
                        <a:pt x="347277" y="658371"/>
                        <a:pt x="347277" y="1038927"/>
                      </a:cubicBezTo>
                      <a:cubicBezTo>
                        <a:pt x="347277" y="1419483"/>
                        <a:pt x="655847" y="1727984"/>
                        <a:pt x="1036488" y="1727984"/>
                      </a:cubicBezTo>
                      <a:cubicBezTo>
                        <a:pt x="1417129" y="1727984"/>
                        <a:pt x="1725699" y="1419483"/>
                        <a:pt x="1725699" y="1038927"/>
                      </a:cubicBezTo>
                      <a:cubicBezTo>
                        <a:pt x="1725699" y="658371"/>
                        <a:pt x="1417129" y="349870"/>
                        <a:pt x="1036488" y="349870"/>
                      </a:cubicBezTo>
                      <a:close/>
                      <a:moveTo>
                        <a:pt x="1096908" y="0"/>
                      </a:moveTo>
                      <a:lnTo>
                        <a:pt x="1138010" y="2569"/>
                      </a:lnTo>
                      <a:lnTo>
                        <a:pt x="1179112" y="7706"/>
                      </a:lnTo>
                      <a:lnTo>
                        <a:pt x="1230489" y="174661"/>
                      </a:lnTo>
                      <a:lnTo>
                        <a:pt x="1261315" y="182367"/>
                      </a:lnTo>
                      <a:lnTo>
                        <a:pt x="1292142" y="192641"/>
                      </a:lnTo>
                      <a:lnTo>
                        <a:pt x="1322968" y="200347"/>
                      </a:lnTo>
                      <a:lnTo>
                        <a:pt x="1353795" y="213190"/>
                      </a:lnTo>
                      <a:lnTo>
                        <a:pt x="1487376" y="100173"/>
                      </a:lnTo>
                      <a:lnTo>
                        <a:pt x="1523340" y="118153"/>
                      </a:lnTo>
                      <a:lnTo>
                        <a:pt x="1559304" y="138702"/>
                      </a:lnTo>
                      <a:lnTo>
                        <a:pt x="1538753" y="313363"/>
                      </a:lnTo>
                      <a:lnTo>
                        <a:pt x="1569580" y="333912"/>
                      </a:lnTo>
                      <a:lnTo>
                        <a:pt x="1595269" y="354460"/>
                      </a:lnTo>
                      <a:lnTo>
                        <a:pt x="1618388" y="375008"/>
                      </a:lnTo>
                      <a:lnTo>
                        <a:pt x="1644077" y="398125"/>
                      </a:lnTo>
                      <a:lnTo>
                        <a:pt x="1811054" y="344186"/>
                      </a:lnTo>
                      <a:lnTo>
                        <a:pt x="1836742" y="375008"/>
                      </a:lnTo>
                      <a:lnTo>
                        <a:pt x="1862431" y="405831"/>
                      </a:lnTo>
                      <a:lnTo>
                        <a:pt x="1777658" y="562512"/>
                      </a:lnTo>
                      <a:lnTo>
                        <a:pt x="1811054" y="619021"/>
                      </a:lnTo>
                      <a:lnTo>
                        <a:pt x="1823898" y="647275"/>
                      </a:lnTo>
                      <a:lnTo>
                        <a:pt x="1839311" y="678097"/>
                      </a:lnTo>
                      <a:lnTo>
                        <a:pt x="2019132" y="693508"/>
                      </a:lnTo>
                      <a:lnTo>
                        <a:pt x="2031976" y="732037"/>
                      </a:lnTo>
                      <a:lnTo>
                        <a:pt x="2042252" y="770565"/>
                      </a:lnTo>
                      <a:lnTo>
                        <a:pt x="1900964" y="881013"/>
                      </a:lnTo>
                      <a:lnTo>
                        <a:pt x="1906102" y="914404"/>
                      </a:lnTo>
                      <a:lnTo>
                        <a:pt x="1911240" y="945226"/>
                      </a:lnTo>
                      <a:lnTo>
                        <a:pt x="1913808" y="981186"/>
                      </a:lnTo>
                      <a:lnTo>
                        <a:pt x="1913808" y="1014577"/>
                      </a:lnTo>
                      <a:lnTo>
                        <a:pt x="2075647" y="1096771"/>
                      </a:lnTo>
                      <a:lnTo>
                        <a:pt x="2073078" y="1135299"/>
                      </a:lnTo>
                      <a:lnTo>
                        <a:pt x="2067941" y="1173827"/>
                      </a:lnTo>
                      <a:lnTo>
                        <a:pt x="1893257" y="1225198"/>
                      </a:lnTo>
                      <a:lnTo>
                        <a:pt x="1885551" y="1258589"/>
                      </a:lnTo>
                      <a:lnTo>
                        <a:pt x="1875275" y="1289412"/>
                      </a:lnTo>
                      <a:lnTo>
                        <a:pt x="1865000" y="1320235"/>
                      </a:lnTo>
                      <a:lnTo>
                        <a:pt x="1854724" y="1351057"/>
                      </a:lnTo>
                      <a:lnTo>
                        <a:pt x="1975461" y="1494896"/>
                      </a:lnTo>
                      <a:lnTo>
                        <a:pt x="1957479" y="1528287"/>
                      </a:lnTo>
                      <a:lnTo>
                        <a:pt x="1942066" y="1559110"/>
                      </a:lnTo>
                      <a:lnTo>
                        <a:pt x="1754538" y="1538561"/>
                      </a:lnTo>
                      <a:lnTo>
                        <a:pt x="1736556" y="1564247"/>
                      </a:lnTo>
                      <a:lnTo>
                        <a:pt x="1716005" y="1592501"/>
                      </a:lnTo>
                      <a:lnTo>
                        <a:pt x="1692886" y="1615618"/>
                      </a:lnTo>
                      <a:lnTo>
                        <a:pt x="1672335" y="1641303"/>
                      </a:lnTo>
                      <a:lnTo>
                        <a:pt x="1728850" y="1821102"/>
                      </a:lnTo>
                      <a:lnTo>
                        <a:pt x="1700592" y="1844219"/>
                      </a:lnTo>
                      <a:lnTo>
                        <a:pt x="1672335" y="1864767"/>
                      </a:lnTo>
                      <a:lnTo>
                        <a:pt x="1507927" y="1774868"/>
                      </a:lnTo>
                      <a:lnTo>
                        <a:pt x="1451412" y="1808259"/>
                      </a:lnTo>
                      <a:lnTo>
                        <a:pt x="1420585" y="1823670"/>
                      </a:lnTo>
                      <a:lnTo>
                        <a:pt x="1392328" y="1839081"/>
                      </a:lnTo>
                      <a:lnTo>
                        <a:pt x="1374346" y="2026586"/>
                      </a:lnTo>
                      <a:lnTo>
                        <a:pt x="1340950" y="2039428"/>
                      </a:lnTo>
                      <a:lnTo>
                        <a:pt x="1307555" y="2047134"/>
                      </a:lnTo>
                      <a:lnTo>
                        <a:pt x="1186818" y="1898158"/>
                      </a:lnTo>
                      <a:lnTo>
                        <a:pt x="1155992" y="1903295"/>
                      </a:lnTo>
                      <a:lnTo>
                        <a:pt x="1122596" y="1908432"/>
                      </a:lnTo>
                      <a:lnTo>
                        <a:pt x="1091770" y="1911001"/>
                      </a:lnTo>
                      <a:lnTo>
                        <a:pt x="1058375" y="1911001"/>
                      </a:lnTo>
                      <a:lnTo>
                        <a:pt x="971033" y="2080525"/>
                      </a:lnTo>
                      <a:lnTo>
                        <a:pt x="935069" y="2077957"/>
                      </a:lnTo>
                      <a:lnTo>
                        <a:pt x="901674" y="2072819"/>
                      </a:lnTo>
                      <a:lnTo>
                        <a:pt x="845158" y="1890452"/>
                      </a:lnTo>
                      <a:lnTo>
                        <a:pt x="814332" y="1882747"/>
                      </a:lnTo>
                      <a:lnTo>
                        <a:pt x="780937" y="1875041"/>
                      </a:lnTo>
                      <a:lnTo>
                        <a:pt x="750110" y="1864767"/>
                      </a:lnTo>
                      <a:lnTo>
                        <a:pt x="719284" y="1851924"/>
                      </a:lnTo>
                      <a:lnTo>
                        <a:pt x="577996" y="1975215"/>
                      </a:lnTo>
                      <a:lnTo>
                        <a:pt x="544601" y="1959803"/>
                      </a:lnTo>
                      <a:lnTo>
                        <a:pt x="511205" y="1939255"/>
                      </a:lnTo>
                      <a:lnTo>
                        <a:pt x="531756" y="1754319"/>
                      </a:lnTo>
                      <a:lnTo>
                        <a:pt x="506068" y="1733771"/>
                      </a:lnTo>
                      <a:lnTo>
                        <a:pt x="480379" y="1713223"/>
                      </a:lnTo>
                      <a:lnTo>
                        <a:pt x="454690" y="1690106"/>
                      </a:lnTo>
                      <a:lnTo>
                        <a:pt x="431570" y="1669557"/>
                      </a:lnTo>
                      <a:lnTo>
                        <a:pt x="254318" y="1726065"/>
                      </a:lnTo>
                      <a:lnTo>
                        <a:pt x="231198" y="1697811"/>
                      </a:lnTo>
                      <a:lnTo>
                        <a:pt x="208079" y="1666989"/>
                      </a:lnTo>
                      <a:lnTo>
                        <a:pt x="297989" y="1505170"/>
                      </a:lnTo>
                      <a:lnTo>
                        <a:pt x="264594" y="1446093"/>
                      </a:lnTo>
                      <a:lnTo>
                        <a:pt x="249181" y="1417839"/>
                      </a:lnTo>
                      <a:lnTo>
                        <a:pt x="236336" y="1387017"/>
                      </a:lnTo>
                      <a:lnTo>
                        <a:pt x="51378" y="1371606"/>
                      </a:lnTo>
                      <a:lnTo>
                        <a:pt x="41102" y="1338214"/>
                      </a:lnTo>
                      <a:lnTo>
                        <a:pt x="30827" y="1302255"/>
                      </a:lnTo>
                      <a:lnTo>
                        <a:pt x="172114" y="1184101"/>
                      </a:lnTo>
                      <a:lnTo>
                        <a:pt x="166977" y="1153279"/>
                      </a:lnTo>
                      <a:lnTo>
                        <a:pt x="164408" y="1119888"/>
                      </a:lnTo>
                      <a:lnTo>
                        <a:pt x="161839" y="1086497"/>
                      </a:lnTo>
                      <a:lnTo>
                        <a:pt x="159270" y="1053105"/>
                      </a:lnTo>
                      <a:lnTo>
                        <a:pt x="0" y="970912"/>
                      </a:lnTo>
                      <a:lnTo>
                        <a:pt x="2569" y="929815"/>
                      </a:lnTo>
                      <a:lnTo>
                        <a:pt x="7707" y="893855"/>
                      </a:lnTo>
                      <a:lnTo>
                        <a:pt x="179821" y="842484"/>
                      </a:lnTo>
                      <a:lnTo>
                        <a:pt x="187528" y="811662"/>
                      </a:lnTo>
                      <a:lnTo>
                        <a:pt x="200372" y="778271"/>
                      </a:lnTo>
                      <a:lnTo>
                        <a:pt x="210647" y="747448"/>
                      </a:lnTo>
                      <a:lnTo>
                        <a:pt x="220923" y="714057"/>
                      </a:lnTo>
                      <a:lnTo>
                        <a:pt x="105324" y="577924"/>
                      </a:lnTo>
                      <a:lnTo>
                        <a:pt x="123306" y="544533"/>
                      </a:lnTo>
                      <a:lnTo>
                        <a:pt x="141288" y="511141"/>
                      </a:lnTo>
                      <a:lnTo>
                        <a:pt x="321109" y="529121"/>
                      </a:lnTo>
                      <a:lnTo>
                        <a:pt x="339091" y="503436"/>
                      </a:lnTo>
                      <a:lnTo>
                        <a:pt x="359642" y="477750"/>
                      </a:lnTo>
                      <a:lnTo>
                        <a:pt x="380193" y="449496"/>
                      </a:lnTo>
                      <a:lnTo>
                        <a:pt x="403313" y="426379"/>
                      </a:lnTo>
                      <a:lnTo>
                        <a:pt x="349366" y="259424"/>
                      </a:lnTo>
                      <a:lnTo>
                        <a:pt x="380193" y="233738"/>
                      </a:lnTo>
                      <a:lnTo>
                        <a:pt x="411019" y="205484"/>
                      </a:lnTo>
                      <a:lnTo>
                        <a:pt x="567720" y="292815"/>
                      </a:lnTo>
                      <a:lnTo>
                        <a:pt x="624236" y="259424"/>
                      </a:lnTo>
                      <a:lnTo>
                        <a:pt x="655062" y="244012"/>
                      </a:lnTo>
                      <a:lnTo>
                        <a:pt x="683320" y="231170"/>
                      </a:lnTo>
                      <a:lnTo>
                        <a:pt x="698733" y="53940"/>
                      </a:lnTo>
                      <a:lnTo>
                        <a:pt x="737266" y="41097"/>
                      </a:lnTo>
                      <a:lnTo>
                        <a:pt x="775799" y="30823"/>
                      </a:lnTo>
                      <a:lnTo>
                        <a:pt x="886260" y="166956"/>
                      </a:lnTo>
                      <a:lnTo>
                        <a:pt x="919656" y="161819"/>
                      </a:lnTo>
                      <a:lnTo>
                        <a:pt x="953051" y="159250"/>
                      </a:lnTo>
                      <a:lnTo>
                        <a:pt x="983877" y="156682"/>
                      </a:lnTo>
                      <a:lnTo>
                        <a:pt x="1017273" y="1541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sng" algn="ctr">
                  <a:noFill/>
                  <a:prstDash val="solid"/>
                </a:ln>
                <a:effectLst/>
                <a:extLst/>
              </p:spPr>
              <p:txBody>
                <a:bodyPr lIns="0" tIns="34272" rIns="0" bIns="34272" anchor="ctr"/>
                <a:lstStyle/>
                <a:p>
                  <a:pPr algn="ctr" defTabSz="685434" fontAlgn="base">
                    <a:lnSpc>
                      <a:spcPct val="120000"/>
                    </a:lnSpc>
                    <a:spcBef>
                      <a:spcPts val="450"/>
                    </a:spcBef>
                    <a:spcAft>
                      <a:spcPts val="450"/>
                    </a:spcAft>
                    <a:defRPr/>
                  </a:pPr>
                  <a:endParaRPr lang="en-US" sz="21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Freeform 6"/>
                <p:cNvSpPr>
                  <a:spLocks/>
                </p:cNvSpPr>
                <p:nvPr/>
              </p:nvSpPr>
              <p:spPr bwMode="auto">
                <a:xfrm>
                  <a:off x="5962186" y="2950915"/>
                  <a:ext cx="2283299" cy="2284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48" h="1487615">
                      <a:moveTo>
                        <a:pt x="743975" y="297790"/>
                      </a:moveTo>
                      <a:cubicBezTo>
                        <a:pt x="496116" y="297790"/>
                        <a:pt x="295186" y="497479"/>
                        <a:pt x="295186" y="743808"/>
                      </a:cubicBezTo>
                      <a:cubicBezTo>
                        <a:pt x="295186" y="990137"/>
                        <a:pt x="496116" y="1189826"/>
                        <a:pt x="743975" y="1189826"/>
                      </a:cubicBezTo>
                      <a:cubicBezTo>
                        <a:pt x="991834" y="1189826"/>
                        <a:pt x="1192764" y="990137"/>
                        <a:pt x="1192764" y="743808"/>
                      </a:cubicBezTo>
                      <a:cubicBezTo>
                        <a:pt x="1192764" y="497479"/>
                        <a:pt x="991834" y="297790"/>
                        <a:pt x="743975" y="297790"/>
                      </a:cubicBezTo>
                      <a:close/>
                      <a:moveTo>
                        <a:pt x="693753" y="0"/>
                      </a:moveTo>
                      <a:lnTo>
                        <a:pt x="770837" y="149228"/>
                      </a:lnTo>
                      <a:lnTo>
                        <a:pt x="801203" y="151560"/>
                      </a:lnTo>
                      <a:lnTo>
                        <a:pt x="829233" y="153891"/>
                      </a:lnTo>
                      <a:lnTo>
                        <a:pt x="857264" y="158555"/>
                      </a:lnTo>
                      <a:lnTo>
                        <a:pt x="885294" y="163218"/>
                      </a:lnTo>
                      <a:lnTo>
                        <a:pt x="997416" y="41970"/>
                      </a:lnTo>
                      <a:lnTo>
                        <a:pt x="1018439" y="48965"/>
                      </a:lnTo>
                      <a:lnTo>
                        <a:pt x="1037126" y="58292"/>
                      </a:lnTo>
                      <a:lnTo>
                        <a:pt x="1076835" y="74614"/>
                      </a:lnTo>
                      <a:lnTo>
                        <a:pt x="1069828" y="240164"/>
                      </a:lnTo>
                      <a:lnTo>
                        <a:pt x="1093186" y="256485"/>
                      </a:lnTo>
                      <a:lnTo>
                        <a:pt x="1116545" y="272807"/>
                      </a:lnTo>
                      <a:lnTo>
                        <a:pt x="1139904" y="291461"/>
                      </a:lnTo>
                      <a:lnTo>
                        <a:pt x="1160927" y="312446"/>
                      </a:lnTo>
                      <a:lnTo>
                        <a:pt x="1312758" y="261149"/>
                      </a:lnTo>
                      <a:lnTo>
                        <a:pt x="1340789" y="298456"/>
                      </a:lnTo>
                      <a:lnTo>
                        <a:pt x="1352468" y="317109"/>
                      </a:lnTo>
                      <a:lnTo>
                        <a:pt x="1368819" y="335763"/>
                      </a:lnTo>
                      <a:lnTo>
                        <a:pt x="1280056" y="468669"/>
                      </a:lnTo>
                      <a:lnTo>
                        <a:pt x="1287064" y="480327"/>
                      </a:lnTo>
                      <a:lnTo>
                        <a:pt x="1294071" y="496649"/>
                      </a:lnTo>
                      <a:lnTo>
                        <a:pt x="1305750" y="522298"/>
                      </a:lnTo>
                      <a:lnTo>
                        <a:pt x="1315094" y="547946"/>
                      </a:lnTo>
                      <a:lnTo>
                        <a:pt x="1324437" y="575926"/>
                      </a:lnTo>
                      <a:lnTo>
                        <a:pt x="1476269" y="608570"/>
                      </a:lnTo>
                      <a:lnTo>
                        <a:pt x="1483276" y="652872"/>
                      </a:lnTo>
                      <a:lnTo>
                        <a:pt x="1487948" y="701837"/>
                      </a:lnTo>
                      <a:lnTo>
                        <a:pt x="1350132" y="774120"/>
                      </a:lnTo>
                      <a:lnTo>
                        <a:pt x="1347796" y="802100"/>
                      </a:lnTo>
                      <a:lnTo>
                        <a:pt x="1345460" y="830080"/>
                      </a:lnTo>
                      <a:lnTo>
                        <a:pt x="1340789" y="855729"/>
                      </a:lnTo>
                      <a:lnTo>
                        <a:pt x="1333781" y="886040"/>
                      </a:lnTo>
                      <a:lnTo>
                        <a:pt x="1448238" y="988635"/>
                      </a:lnTo>
                      <a:lnTo>
                        <a:pt x="1431887" y="1032937"/>
                      </a:lnTo>
                      <a:lnTo>
                        <a:pt x="1410865" y="1077239"/>
                      </a:lnTo>
                      <a:lnTo>
                        <a:pt x="1259033" y="1067912"/>
                      </a:lnTo>
                      <a:lnTo>
                        <a:pt x="1242682" y="1093560"/>
                      </a:lnTo>
                      <a:lnTo>
                        <a:pt x="1226331" y="1116877"/>
                      </a:lnTo>
                      <a:lnTo>
                        <a:pt x="1209980" y="1137862"/>
                      </a:lnTo>
                      <a:lnTo>
                        <a:pt x="1191293" y="1158848"/>
                      </a:lnTo>
                      <a:lnTo>
                        <a:pt x="1235674" y="1303412"/>
                      </a:lnTo>
                      <a:lnTo>
                        <a:pt x="1198301" y="1336056"/>
                      </a:lnTo>
                      <a:lnTo>
                        <a:pt x="1179614" y="1350046"/>
                      </a:lnTo>
                      <a:lnTo>
                        <a:pt x="1158591" y="1364036"/>
                      </a:lnTo>
                      <a:lnTo>
                        <a:pt x="1030118" y="1282427"/>
                      </a:lnTo>
                      <a:lnTo>
                        <a:pt x="1006759" y="1294085"/>
                      </a:lnTo>
                      <a:lnTo>
                        <a:pt x="981065" y="1305744"/>
                      </a:lnTo>
                      <a:lnTo>
                        <a:pt x="955370" y="1315071"/>
                      </a:lnTo>
                      <a:lnTo>
                        <a:pt x="927340" y="1324397"/>
                      </a:lnTo>
                      <a:lnTo>
                        <a:pt x="892302" y="1475957"/>
                      </a:lnTo>
                      <a:lnTo>
                        <a:pt x="845584" y="1482952"/>
                      </a:lnTo>
                      <a:lnTo>
                        <a:pt x="798867" y="1487615"/>
                      </a:lnTo>
                      <a:lnTo>
                        <a:pt x="728791" y="1350046"/>
                      </a:lnTo>
                      <a:lnTo>
                        <a:pt x="700761" y="1350046"/>
                      </a:lnTo>
                      <a:lnTo>
                        <a:pt x="672730" y="1345382"/>
                      </a:lnTo>
                      <a:lnTo>
                        <a:pt x="642364" y="1343051"/>
                      </a:lnTo>
                      <a:lnTo>
                        <a:pt x="616669" y="1336056"/>
                      </a:lnTo>
                      <a:lnTo>
                        <a:pt x="511555" y="1450308"/>
                      </a:lnTo>
                      <a:lnTo>
                        <a:pt x="488197" y="1443313"/>
                      </a:lnTo>
                      <a:lnTo>
                        <a:pt x="467174" y="1436318"/>
                      </a:lnTo>
                      <a:lnTo>
                        <a:pt x="422792" y="1417665"/>
                      </a:lnTo>
                      <a:lnTo>
                        <a:pt x="429800" y="1259110"/>
                      </a:lnTo>
                      <a:lnTo>
                        <a:pt x="406441" y="1242788"/>
                      </a:lnTo>
                      <a:lnTo>
                        <a:pt x="383083" y="1226467"/>
                      </a:lnTo>
                      <a:lnTo>
                        <a:pt x="362060" y="1210145"/>
                      </a:lnTo>
                      <a:lnTo>
                        <a:pt x="341037" y="1191491"/>
                      </a:lnTo>
                      <a:lnTo>
                        <a:pt x="184534" y="1238125"/>
                      </a:lnTo>
                      <a:lnTo>
                        <a:pt x="156503" y="1205481"/>
                      </a:lnTo>
                      <a:lnTo>
                        <a:pt x="130809" y="1170506"/>
                      </a:lnTo>
                      <a:lnTo>
                        <a:pt x="219572" y="1032937"/>
                      </a:lnTo>
                      <a:lnTo>
                        <a:pt x="207893" y="1007288"/>
                      </a:lnTo>
                      <a:lnTo>
                        <a:pt x="193877" y="981640"/>
                      </a:lnTo>
                      <a:lnTo>
                        <a:pt x="182198" y="955991"/>
                      </a:lnTo>
                      <a:lnTo>
                        <a:pt x="172854" y="928011"/>
                      </a:lnTo>
                      <a:lnTo>
                        <a:pt x="14015" y="893036"/>
                      </a:lnTo>
                      <a:lnTo>
                        <a:pt x="7008" y="848734"/>
                      </a:lnTo>
                      <a:lnTo>
                        <a:pt x="0" y="806763"/>
                      </a:lnTo>
                      <a:lnTo>
                        <a:pt x="147160" y="732149"/>
                      </a:lnTo>
                      <a:lnTo>
                        <a:pt x="149496" y="701837"/>
                      </a:lnTo>
                      <a:lnTo>
                        <a:pt x="151832" y="671525"/>
                      </a:lnTo>
                      <a:lnTo>
                        <a:pt x="156503" y="643545"/>
                      </a:lnTo>
                      <a:lnTo>
                        <a:pt x="161175" y="615565"/>
                      </a:lnTo>
                      <a:lnTo>
                        <a:pt x="39710" y="501312"/>
                      </a:lnTo>
                      <a:lnTo>
                        <a:pt x="53725" y="461674"/>
                      </a:lnTo>
                      <a:lnTo>
                        <a:pt x="70076" y="424367"/>
                      </a:lnTo>
                      <a:lnTo>
                        <a:pt x="238259" y="431362"/>
                      </a:lnTo>
                      <a:lnTo>
                        <a:pt x="254610" y="408045"/>
                      </a:lnTo>
                      <a:lnTo>
                        <a:pt x="273297" y="384728"/>
                      </a:lnTo>
                      <a:lnTo>
                        <a:pt x="289648" y="361411"/>
                      </a:lnTo>
                      <a:lnTo>
                        <a:pt x="310671" y="340426"/>
                      </a:lnTo>
                      <a:lnTo>
                        <a:pt x="259282" y="177208"/>
                      </a:lnTo>
                      <a:lnTo>
                        <a:pt x="289648" y="151560"/>
                      </a:lnTo>
                      <a:lnTo>
                        <a:pt x="322350" y="128243"/>
                      </a:lnTo>
                      <a:lnTo>
                        <a:pt x="467174" y="219179"/>
                      </a:lnTo>
                      <a:lnTo>
                        <a:pt x="492868" y="205188"/>
                      </a:lnTo>
                      <a:lnTo>
                        <a:pt x="518563" y="193530"/>
                      </a:lnTo>
                      <a:lnTo>
                        <a:pt x="546593" y="184203"/>
                      </a:lnTo>
                      <a:lnTo>
                        <a:pt x="574624" y="174876"/>
                      </a:lnTo>
                      <a:lnTo>
                        <a:pt x="609662" y="9327"/>
                      </a:lnTo>
                      <a:lnTo>
                        <a:pt x="630685" y="6995"/>
                      </a:lnTo>
                      <a:lnTo>
                        <a:pt x="651707" y="23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 cap="flat" cmpd="sng" algn="ctr">
                  <a:noFill/>
                  <a:prstDash val="solid"/>
                </a:ln>
                <a:effectLst/>
                <a:extLst/>
              </p:spPr>
              <p:txBody>
                <a:bodyPr lIns="0" tIns="34272" rIns="0" bIns="34272" anchor="ctr"/>
                <a:lstStyle/>
                <a:p>
                  <a:pPr algn="ctr" defTabSz="685434" fontAlgn="base">
                    <a:lnSpc>
                      <a:spcPct val="120000"/>
                    </a:lnSpc>
                    <a:spcBef>
                      <a:spcPts val="450"/>
                    </a:spcBef>
                    <a:spcAft>
                      <a:spcPts val="450"/>
                    </a:spcAft>
                  </a:pPr>
                  <a:endParaRPr lang="en-US" sz="21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1453541" y="2157256"/>
                <a:ext cx="2800844" cy="923330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1000" y="3826119"/>
                <a:ext cx="2404464" cy="923330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55719" y="4206242"/>
                <a:ext cx="2800844" cy="923330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398728" y="2659257"/>
                <a:ext cx="2404464" cy="923330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081751" y="5374556"/>
              <a:ext cx="8028499" cy="646331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4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存在的不足与展望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1652816"/>
            <a:ext cx="12192000" cy="4569456"/>
            <a:chOff x="1" y="1652816"/>
            <a:chExt cx="12192000" cy="4569456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7" t="8589" r="5467" b="40243"/>
            <a:stretch/>
          </p:blipFill>
          <p:spPr>
            <a:xfrm>
              <a:off x="1" y="1652816"/>
              <a:ext cx="6445007" cy="2387600"/>
            </a:xfrm>
            <a:custGeom>
              <a:avLst/>
              <a:gdLst>
                <a:gd name="connsiteX0" fmla="*/ 0 w 6445007"/>
                <a:gd name="connsiteY0" fmla="*/ 0 h 2387600"/>
                <a:gd name="connsiteX1" fmla="*/ 6445007 w 6445007"/>
                <a:gd name="connsiteY1" fmla="*/ 0 h 2387600"/>
                <a:gd name="connsiteX2" fmla="*/ 5156005 w 6445007"/>
                <a:gd name="connsiteY2" fmla="*/ 2387600 h 2387600"/>
                <a:gd name="connsiteX3" fmla="*/ 0 w 6445007"/>
                <a:gd name="connsiteY3" fmla="*/ 238760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45007" h="2387600">
                  <a:moveTo>
                    <a:pt x="0" y="0"/>
                  </a:moveTo>
                  <a:lnTo>
                    <a:pt x="6445007" y="0"/>
                  </a:lnTo>
                  <a:lnTo>
                    <a:pt x="5156005" y="2387600"/>
                  </a:lnTo>
                  <a:lnTo>
                    <a:pt x="0" y="2387600"/>
                  </a:lnTo>
                  <a:close/>
                </a:path>
              </a:pathLst>
            </a:cu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9" t="7157" r="9044" b="46156"/>
            <a:stretch/>
          </p:blipFill>
          <p:spPr>
            <a:xfrm>
              <a:off x="5746994" y="1652817"/>
              <a:ext cx="6445007" cy="2387600"/>
            </a:xfrm>
            <a:custGeom>
              <a:avLst/>
              <a:gdLst>
                <a:gd name="connsiteX0" fmla="*/ 1289001 w 6445007"/>
                <a:gd name="connsiteY0" fmla="*/ 0 h 2387600"/>
                <a:gd name="connsiteX1" fmla="*/ 6445007 w 6445007"/>
                <a:gd name="connsiteY1" fmla="*/ 0 h 2387600"/>
                <a:gd name="connsiteX2" fmla="*/ 6445007 w 6445007"/>
                <a:gd name="connsiteY2" fmla="*/ 2387600 h 2387600"/>
                <a:gd name="connsiteX3" fmla="*/ 0 w 6445007"/>
                <a:gd name="connsiteY3" fmla="*/ 238760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45007" h="2387600">
                  <a:moveTo>
                    <a:pt x="1289001" y="0"/>
                  </a:moveTo>
                  <a:lnTo>
                    <a:pt x="6445007" y="0"/>
                  </a:lnTo>
                  <a:lnTo>
                    <a:pt x="6445007" y="2387600"/>
                  </a:lnTo>
                  <a:lnTo>
                    <a:pt x="0" y="2387600"/>
                  </a:lnTo>
                  <a:close/>
                </a:path>
              </a:pathLst>
            </a:custGeom>
          </p:spPr>
        </p:pic>
        <p:grpSp>
          <p:nvGrpSpPr>
            <p:cNvPr id="27" name="组合 26"/>
            <p:cNvGrpSpPr/>
            <p:nvPr/>
          </p:nvGrpSpPr>
          <p:grpSpPr>
            <a:xfrm>
              <a:off x="625377" y="4357914"/>
              <a:ext cx="10941246" cy="1864358"/>
              <a:chOff x="321175" y="4357914"/>
              <a:chExt cx="10941246" cy="1864358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321175" y="4357914"/>
                <a:ext cx="5338732" cy="1864358"/>
                <a:chOff x="321178" y="4357914"/>
                <a:chExt cx="5338732" cy="1864358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408262" y="4357914"/>
                  <a:ext cx="2169886" cy="66402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3175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60959" tIns="60959" rIns="60959" bIns="6095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410765" hangingPunct="0"/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321178" y="5021943"/>
                  <a:ext cx="5338732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endPara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5923689" y="4357914"/>
                <a:ext cx="5338732" cy="1864358"/>
                <a:chOff x="321178" y="4357914"/>
                <a:chExt cx="5338732" cy="1864358"/>
              </a:xfrm>
            </p:grpSpPr>
            <p:sp>
              <p:nvSpPr>
                <p:cNvPr id="46" name="圆角矩形 45"/>
                <p:cNvSpPr/>
                <p:nvPr/>
              </p:nvSpPr>
              <p:spPr>
                <a:xfrm>
                  <a:off x="408262" y="4357914"/>
                  <a:ext cx="2169886" cy="66402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3175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60959" tIns="60959" rIns="60959" bIns="6095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410765" hangingPunct="0"/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21178" y="5021943"/>
                  <a:ext cx="5338732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endPara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77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5027" y="2502965"/>
            <a:ext cx="7961947" cy="1852070"/>
            <a:chOff x="2115027" y="2921169"/>
            <a:chExt cx="7961947" cy="1852070"/>
          </a:xfrm>
        </p:grpSpPr>
        <p:sp>
          <p:nvSpPr>
            <p:cNvPr id="3" name="矩形 2"/>
            <p:cNvSpPr/>
            <p:nvPr/>
          </p:nvSpPr>
          <p:spPr>
            <a:xfrm>
              <a:off x="2115027" y="2921169"/>
              <a:ext cx="79619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6000" b="1" dirty="0" smtClean="0">
                  <a:latin typeface="微软雅黑"/>
                </a:rPr>
                <a:t>请各位老师批评指正！</a:t>
              </a:r>
              <a:endParaRPr lang="zh-CN" altLang="en-US" sz="6000" b="1" dirty="0">
                <a:latin typeface="微软雅黑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flipH="1">
              <a:off x="3874878" y="4250019"/>
              <a:ext cx="444224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党家翮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陈瑞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0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58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20886" y="2536013"/>
            <a:ext cx="6965468" cy="1785975"/>
            <a:chOff x="2568766" y="2382227"/>
            <a:chExt cx="6965468" cy="1785975"/>
          </a:xfrm>
        </p:grpSpPr>
        <p:grpSp>
          <p:nvGrpSpPr>
            <p:cNvPr id="5" name="组合 4"/>
            <p:cNvGrpSpPr/>
            <p:nvPr/>
          </p:nvGrpSpPr>
          <p:grpSpPr>
            <a:xfrm>
              <a:off x="5275417" y="2458427"/>
              <a:ext cx="4258817" cy="1478507"/>
              <a:chOff x="5065155" y="2729379"/>
              <a:chExt cx="4258817" cy="147850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5065155" y="2729379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6000" b="1" dirty="0"/>
                  <a:t>系统概述</a:t>
                </a:r>
                <a:endParaRPr lang="zh-CN" altLang="en-US" sz="6000" b="1" spc="300" dirty="0">
                  <a:latin typeface="+mj-ea"/>
                  <a:sym typeface="Helvetica Ligh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65155" y="3896769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System 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  <a:ea typeface="+mj-ea"/>
                  </a:rPr>
                  <a:t>summary</a:t>
                </a:r>
                <a:endParaRPr lang="zh-CN" altLang="en-US" sz="3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3" name="文本框 2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01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5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2511565" cy="5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功能</a:t>
            </a:r>
            <a:r>
              <a:rPr lang="zh-CN" altLang="en-US" dirty="0" smtClean="0"/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85314" y="2093398"/>
            <a:ext cx="2169723" cy="2951449"/>
            <a:chOff x="1505100" y="2051944"/>
            <a:chExt cx="2169723" cy="2951449"/>
          </a:xfrm>
        </p:grpSpPr>
        <p:sp>
          <p:nvSpPr>
            <p:cNvPr id="27" name="矩形 26"/>
            <p:cNvSpPr/>
            <p:nvPr/>
          </p:nvSpPr>
          <p:spPr>
            <a:xfrm>
              <a:off x="1505100" y="3997605"/>
              <a:ext cx="2169723" cy="1005788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使用网络对视频进行传输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150976" y="2888676"/>
              <a:ext cx="877973" cy="884698"/>
              <a:chOff x="4945019" y="2717222"/>
              <a:chExt cx="877973" cy="88469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945019" y="2717222"/>
                <a:ext cx="877973" cy="88469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Freeform 5"/>
              <p:cNvSpPr>
                <a:spLocks noChangeAspect="1" noEditPoints="1"/>
              </p:cNvSpPr>
              <p:nvPr/>
            </p:nvSpPr>
            <p:spPr bwMode="auto">
              <a:xfrm>
                <a:off x="5174455" y="2953901"/>
                <a:ext cx="419100" cy="411339"/>
              </a:xfrm>
              <a:custGeom>
                <a:avLst/>
                <a:gdLst>
                  <a:gd name="T0" fmla="*/ 3068 w 3347"/>
                  <a:gd name="T1" fmla="*/ 209 h 3277"/>
                  <a:gd name="T2" fmla="*/ 2649 w 3347"/>
                  <a:gd name="T3" fmla="*/ 209 h 3277"/>
                  <a:gd name="T4" fmla="*/ 2649 w 3347"/>
                  <a:gd name="T5" fmla="*/ 0 h 3277"/>
                  <a:gd name="T6" fmla="*/ 697 w 3347"/>
                  <a:gd name="T7" fmla="*/ 0 h 3277"/>
                  <a:gd name="T8" fmla="*/ 697 w 3347"/>
                  <a:gd name="T9" fmla="*/ 209 h 3277"/>
                  <a:gd name="T10" fmla="*/ 279 w 3347"/>
                  <a:gd name="T11" fmla="*/ 209 h 3277"/>
                  <a:gd name="T12" fmla="*/ 279 w 3347"/>
                  <a:gd name="T13" fmla="*/ 0 h 3277"/>
                  <a:gd name="T14" fmla="*/ 0 w 3347"/>
                  <a:gd name="T15" fmla="*/ 232 h 3277"/>
                  <a:gd name="T16" fmla="*/ 0 w 3347"/>
                  <a:gd name="T17" fmla="*/ 3045 h 3277"/>
                  <a:gd name="T18" fmla="*/ 279 w 3347"/>
                  <a:gd name="T19" fmla="*/ 3277 h 3277"/>
                  <a:gd name="T20" fmla="*/ 279 w 3347"/>
                  <a:gd name="T21" fmla="*/ 3068 h 3277"/>
                  <a:gd name="T22" fmla="*/ 697 w 3347"/>
                  <a:gd name="T23" fmla="*/ 3068 h 3277"/>
                  <a:gd name="T24" fmla="*/ 697 w 3347"/>
                  <a:gd name="T25" fmla="*/ 3277 h 3277"/>
                  <a:gd name="T26" fmla="*/ 2649 w 3347"/>
                  <a:gd name="T27" fmla="*/ 3277 h 3277"/>
                  <a:gd name="T28" fmla="*/ 2649 w 3347"/>
                  <a:gd name="T29" fmla="*/ 3068 h 3277"/>
                  <a:gd name="T30" fmla="*/ 3068 w 3347"/>
                  <a:gd name="T31" fmla="*/ 3068 h 3277"/>
                  <a:gd name="T32" fmla="*/ 3068 w 3347"/>
                  <a:gd name="T33" fmla="*/ 3277 h 3277"/>
                  <a:gd name="T34" fmla="*/ 3347 w 3347"/>
                  <a:gd name="T35" fmla="*/ 3045 h 3277"/>
                  <a:gd name="T36" fmla="*/ 3347 w 3347"/>
                  <a:gd name="T37" fmla="*/ 232 h 3277"/>
                  <a:gd name="T38" fmla="*/ 3068 w 3347"/>
                  <a:gd name="T39" fmla="*/ 0 h 3277"/>
                  <a:gd name="T40" fmla="*/ 3068 w 3347"/>
                  <a:gd name="T41" fmla="*/ 209 h 3277"/>
                  <a:gd name="T42" fmla="*/ 279 w 3347"/>
                  <a:gd name="T43" fmla="*/ 2231 h 3277"/>
                  <a:gd name="T44" fmla="*/ 697 w 3347"/>
                  <a:gd name="T45" fmla="*/ 2231 h 3277"/>
                  <a:gd name="T46" fmla="*/ 697 w 3347"/>
                  <a:gd name="T47" fmla="*/ 2649 h 3277"/>
                  <a:gd name="T48" fmla="*/ 279 w 3347"/>
                  <a:gd name="T49" fmla="*/ 2649 h 3277"/>
                  <a:gd name="T50" fmla="*/ 279 w 3347"/>
                  <a:gd name="T51" fmla="*/ 2231 h 3277"/>
                  <a:gd name="T52" fmla="*/ 2649 w 3347"/>
                  <a:gd name="T53" fmla="*/ 2231 h 3277"/>
                  <a:gd name="T54" fmla="*/ 3068 w 3347"/>
                  <a:gd name="T55" fmla="*/ 2231 h 3277"/>
                  <a:gd name="T56" fmla="*/ 3068 w 3347"/>
                  <a:gd name="T57" fmla="*/ 2649 h 3277"/>
                  <a:gd name="T58" fmla="*/ 2649 w 3347"/>
                  <a:gd name="T59" fmla="*/ 2649 h 3277"/>
                  <a:gd name="T60" fmla="*/ 2649 w 3347"/>
                  <a:gd name="T61" fmla="*/ 2231 h 3277"/>
                  <a:gd name="T62" fmla="*/ 279 w 3347"/>
                  <a:gd name="T63" fmla="*/ 1394 h 3277"/>
                  <a:gd name="T64" fmla="*/ 697 w 3347"/>
                  <a:gd name="T65" fmla="*/ 1394 h 3277"/>
                  <a:gd name="T66" fmla="*/ 697 w 3347"/>
                  <a:gd name="T67" fmla="*/ 1813 h 3277"/>
                  <a:gd name="T68" fmla="*/ 279 w 3347"/>
                  <a:gd name="T69" fmla="*/ 1813 h 3277"/>
                  <a:gd name="T70" fmla="*/ 279 w 3347"/>
                  <a:gd name="T71" fmla="*/ 1394 h 3277"/>
                  <a:gd name="T72" fmla="*/ 2649 w 3347"/>
                  <a:gd name="T73" fmla="*/ 1394 h 3277"/>
                  <a:gd name="T74" fmla="*/ 3068 w 3347"/>
                  <a:gd name="T75" fmla="*/ 1394 h 3277"/>
                  <a:gd name="T76" fmla="*/ 3068 w 3347"/>
                  <a:gd name="T77" fmla="*/ 1813 h 3277"/>
                  <a:gd name="T78" fmla="*/ 2649 w 3347"/>
                  <a:gd name="T79" fmla="*/ 1813 h 3277"/>
                  <a:gd name="T80" fmla="*/ 2649 w 3347"/>
                  <a:gd name="T81" fmla="*/ 1394 h 3277"/>
                  <a:gd name="T82" fmla="*/ 279 w 3347"/>
                  <a:gd name="T83" fmla="*/ 558 h 3277"/>
                  <a:gd name="T84" fmla="*/ 697 w 3347"/>
                  <a:gd name="T85" fmla="*/ 558 h 3277"/>
                  <a:gd name="T86" fmla="*/ 697 w 3347"/>
                  <a:gd name="T87" fmla="*/ 976 h 3277"/>
                  <a:gd name="T88" fmla="*/ 279 w 3347"/>
                  <a:gd name="T89" fmla="*/ 976 h 3277"/>
                  <a:gd name="T90" fmla="*/ 279 w 3347"/>
                  <a:gd name="T91" fmla="*/ 558 h 3277"/>
                  <a:gd name="T92" fmla="*/ 2649 w 3347"/>
                  <a:gd name="T93" fmla="*/ 558 h 3277"/>
                  <a:gd name="T94" fmla="*/ 3068 w 3347"/>
                  <a:gd name="T95" fmla="*/ 558 h 3277"/>
                  <a:gd name="T96" fmla="*/ 3068 w 3347"/>
                  <a:gd name="T97" fmla="*/ 976 h 3277"/>
                  <a:gd name="T98" fmla="*/ 2649 w 3347"/>
                  <a:gd name="T99" fmla="*/ 976 h 3277"/>
                  <a:gd name="T100" fmla="*/ 2649 w 3347"/>
                  <a:gd name="T101" fmla="*/ 558 h 3277"/>
                  <a:gd name="T102" fmla="*/ 1185 w 3347"/>
                  <a:gd name="T103" fmla="*/ 2317 h 3277"/>
                  <a:gd name="T104" fmla="*/ 1185 w 3347"/>
                  <a:gd name="T105" fmla="*/ 993 h 3277"/>
                  <a:gd name="T106" fmla="*/ 2322 w 3347"/>
                  <a:gd name="T107" fmla="*/ 1655 h 3277"/>
                  <a:gd name="T108" fmla="*/ 1185 w 3347"/>
                  <a:gd name="T109" fmla="*/ 2317 h 3277"/>
                  <a:gd name="T110" fmla="*/ 1185 w 3347"/>
                  <a:gd name="T111" fmla="*/ 2317 h 3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47" h="3277">
                    <a:moveTo>
                      <a:pt x="3068" y="209"/>
                    </a:moveTo>
                    <a:cubicBezTo>
                      <a:pt x="2649" y="209"/>
                      <a:pt x="2649" y="209"/>
                      <a:pt x="2649" y="209"/>
                    </a:cubicBezTo>
                    <a:cubicBezTo>
                      <a:pt x="2649" y="0"/>
                      <a:pt x="2649" y="0"/>
                      <a:pt x="2649" y="0"/>
                    </a:cubicBezTo>
                    <a:cubicBezTo>
                      <a:pt x="697" y="0"/>
                      <a:pt x="697" y="0"/>
                      <a:pt x="697" y="0"/>
                    </a:cubicBezTo>
                    <a:cubicBezTo>
                      <a:pt x="697" y="209"/>
                      <a:pt x="697" y="209"/>
                      <a:pt x="697" y="209"/>
                    </a:cubicBezTo>
                    <a:cubicBezTo>
                      <a:pt x="279" y="209"/>
                      <a:pt x="279" y="209"/>
                      <a:pt x="279" y="209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169" y="1"/>
                      <a:pt x="0" y="102"/>
                      <a:pt x="0" y="232"/>
                    </a:cubicBezTo>
                    <a:cubicBezTo>
                      <a:pt x="0" y="3045"/>
                      <a:pt x="0" y="3045"/>
                      <a:pt x="0" y="3045"/>
                    </a:cubicBezTo>
                    <a:cubicBezTo>
                      <a:pt x="0" y="3175"/>
                      <a:pt x="99" y="3276"/>
                      <a:pt x="279" y="3277"/>
                    </a:cubicBezTo>
                    <a:cubicBezTo>
                      <a:pt x="279" y="3068"/>
                      <a:pt x="279" y="3068"/>
                      <a:pt x="279" y="3068"/>
                    </a:cubicBezTo>
                    <a:cubicBezTo>
                      <a:pt x="697" y="3068"/>
                      <a:pt x="697" y="3068"/>
                      <a:pt x="697" y="3068"/>
                    </a:cubicBezTo>
                    <a:cubicBezTo>
                      <a:pt x="697" y="3277"/>
                      <a:pt x="697" y="3277"/>
                      <a:pt x="697" y="3277"/>
                    </a:cubicBezTo>
                    <a:cubicBezTo>
                      <a:pt x="2649" y="3277"/>
                      <a:pt x="2649" y="3277"/>
                      <a:pt x="2649" y="3277"/>
                    </a:cubicBezTo>
                    <a:cubicBezTo>
                      <a:pt x="2649" y="3068"/>
                      <a:pt x="2649" y="3068"/>
                      <a:pt x="2649" y="3068"/>
                    </a:cubicBezTo>
                    <a:cubicBezTo>
                      <a:pt x="3068" y="3068"/>
                      <a:pt x="3068" y="3068"/>
                      <a:pt x="3068" y="3068"/>
                    </a:cubicBezTo>
                    <a:cubicBezTo>
                      <a:pt x="3068" y="3277"/>
                      <a:pt x="3068" y="3277"/>
                      <a:pt x="3068" y="3277"/>
                    </a:cubicBezTo>
                    <a:cubicBezTo>
                      <a:pt x="3177" y="3276"/>
                      <a:pt x="3347" y="3175"/>
                      <a:pt x="3347" y="3045"/>
                    </a:cubicBezTo>
                    <a:cubicBezTo>
                      <a:pt x="3347" y="232"/>
                      <a:pt x="3347" y="232"/>
                      <a:pt x="3347" y="232"/>
                    </a:cubicBezTo>
                    <a:cubicBezTo>
                      <a:pt x="3347" y="102"/>
                      <a:pt x="3177" y="1"/>
                      <a:pt x="3068" y="0"/>
                    </a:cubicBezTo>
                    <a:cubicBezTo>
                      <a:pt x="3068" y="209"/>
                      <a:pt x="3068" y="209"/>
                      <a:pt x="3068" y="209"/>
                    </a:cubicBezTo>
                    <a:close/>
                    <a:moveTo>
                      <a:pt x="279" y="2231"/>
                    </a:moveTo>
                    <a:cubicBezTo>
                      <a:pt x="697" y="2231"/>
                      <a:pt x="697" y="2231"/>
                      <a:pt x="697" y="2231"/>
                    </a:cubicBezTo>
                    <a:cubicBezTo>
                      <a:pt x="697" y="2649"/>
                      <a:pt x="697" y="2649"/>
                      <a:pt x="697" y="2649"/>
                    </a:cubicBezTo>
                    <a:cubicBezTo>
                      <a:pt x="279" y="2649"/>
                      <a:pt x="279" y="2649"/>
                      <a:pt x="279" y="2649"/>
                    </a:cubicBezTo>
                    <a:cubicBezTo>
                      <a:pt x="279" y="2231"/>
                      <a:pt x="279" y="2231"/>
                      <a:pt x="279" y="2231"/>
                    </a:cubicBezTo>
                    <a:close/>
                    <a:moveTo>
                      <a:pt x="2649" y="2231"/>
                    </a:moveTo>
                    <a:cubicBezTo>
                      <a:pt x="3068" y="2231"/>
                      <a:pt x="3068" y="2231"/>
                      <a:pt x="3068" y="2231"/>
                    </a:cubicBezTo>
                    <a:cubicBezTo>
                      <a:pt x="3068" y="2649"/>
                      <a:pt x="3068" y="2649"/>
                      <a:pt x="3068" y="2649"/>
                    </a:cubicBezTo>
                    <a:cubicBezTo>
                      <a:pt x="2649" y="2649"/>
                      <a:pt x="2649" y="2649"/>
                      <a:pt x="2649" y="2649"/>
                    </a:cubicBezTo>
                    <a:cubicBezTo>
                      <a:pt x="2649" y="2231"/>
                      <a:pt x="2649" y="2231"/>
                      <a:pt x="2649" y="2231"/>
                    </a:cubicBezTo>
                    <a:close/>
                    <a:moveTo>
                      <a:pt x="279" y="1394"/>
                    </a:moveTo>
                    <a:cubicBezTo>
                      <a:pt x="697" y="1394"/>
                      <a:pt x="697" y="1394"/>
                      <a:pt x="697" y="1394"/>
                    </a:cubicBezTo>
                    <a:cubicBezTo>
                      <a:pt x="697" y="1813"/>
                      <a:pt x="697" y="1813"/>
                      <a:pt x="697" y="1813"/>
                    </a:cubicBezTo>
                    <a:cubicBezTo>
                      <a:pt x="279" y="1813"/>
                      <a:pt x="279" y="1813"/>
                      <a:pt x="279" y="1813"/>
                    </a:cubicBezTo>
                    <a:cubicBezTo>
                      <a:pt x="279" y="1394"/>
                      <a:pt x="279" y="1394"/>
                      <a:pt x="279" y="1394"/>
                    </a:cubicBezTo>
                    <a:close/>
                    <a:moveTo>
                      <a:pt x="2649" y="1394"/>
                    </a:moveTo>
                    <a:cubicBezTo>
                      <a:pt x="3068" y="1394"/>
                      <a:pt x="3068" y="1394"/>
                      <a:pt x="3068" y="1394"/>
                    </a:cubicBezTo>
                    <a:cubicBezTo>
                      <a:pt x="3068" y="1813"/>
                      <a:pt x="3068" y="1813"/>
                      <a:pt x="3068" y="1813"/>
                    </a:cubicBezTo>
                    <a:cubicBezTo>
                      <a:pt x="2649" y="1813"/>
                      <a:pt x="2649" y="1813"/>
                      <a:pt x="2649" y="1813"/>
                    </a:cubicBezTo>
                    <a:cubicBezTo>
                      <a:pt x="2649" y="1394"/>
                      <a:pt x="2649" y="1394"/>
                      <a:pt x="2649" y="1394"/>
                    </a:cubicBezTo>
                    <a:close/>
                    <a:moveTo>
                      <a:pt x="279" y="558"/>
                    </a:moveTo>
                    <a:cubicBezTo>
                      <a:pt x="697" y="558"/>
                      <a:pt x="697" y="558"/>
                      <a:pt x="697" y="558"/>
                    </a:cubicBezTo>
                    <a:cubicBezTo>
                      <a:pt x="697" y="976"/>
                      <a:pt x="697" y="976"/>
                      <a:pt x="697" y="976"/>
                    </a:cubicBezTo>
                    <a:cubicBezTo>
                      <a:pt x="279" y="976"/>
                      <a:pt x="279" y="976"/>
                      <a:pt x="279" y="976"/>
                    </a:cubicBezTo>
                    <a:cubicBezTo>
                      <a:pt x="279" y="558"/>
                      <a:pt x="279" y="558"/>
                      <a:pt x="279" y="558"/>
                    </a:cubicBezTo>
                    <a:close/>
                    <a:moveTo>
                      <a:pt x="2649" y="558"/>
                    </a:moveTo>
                    <a:cubicBezTo>
                      <a:pt x="3068" y="558"/>
                      <a:pt x="3068" y="558"/>
                      <a:pt x="3068" y="558"/>
                    </a:cubicBezTo>
                    <a:cubicBezTo>
                      <a:pt x="3068" y="976"/>
                      <a:pt x="3068" y="976"/>
                      <a:pt x="3068" y="976"/>
                    </a:cubicBezTo>
                    <a:cubicBezTo>
                      <a:pt x="2649" y="976"/>
                      <a:pt x="2649" y="976"/>
                      <a:pt x="2649" y="976"/>
                    </a:cubicBezTo>
                    <a:cubicBezTo>
                      <a:pt x="2649" y="558"/>
                      <a:pt x="2649" y="558"/>
                      <a:pt x="2649" y="558"/>
                    </a:cubicBezTo>
                    <a:close/>
                    <a:moveTo>
                      <a:pt x="1185" y="2317"/>
                    </a:moveTo>
                    <a:cubicBezTo>
                      <a:pt x="1185" y="993"/>
                      <a:pt x="1185" y="993"/>
                      <a:pt x="1185" y="993"/>
                    </a:cubicBezTo>
                    <a:cubicBezTo>
                      <a:pt x="2322" y="1655"/>
                      <a:pt x="2322" y="1655"/>
                      <a:pt x="2322" y="1655"/>
                    </a:cubicBezTo>
                    <a:cubicBezTo>
                      <a:pt x="1185" y="2317"/>
                      <a:pt x="1185" y="2317"/>
                      <a:pt x="1185" y="2317"/>
                    </a:cubicBezTo>
                    <a:cubicBezTo>
                      <a:pt x="1185" y="2317"/>
                      <a:pt x="1185" y="2317"/>
                      <a:pt x="1185" y="23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676890" y="2051944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18321" y="2069994"/>
            <a:ext cx="2169723" cy="2974853"/>
            <a:chOff x="4263287" y="2060969"/>
            <a:chExt cx="2169723" cy="2974853"/>
          </a:xfrm>
        </p:grpSpPr>
        <p:grpSp>
          <p:nvGrpSpPr>
            <p:cNvPr id="6" name="组合 5"/>
            <p:cNvGrpSpPr/>
            <p:nvPr/>
          </p:nvGrpSpPr>
          <p:grpSpPr>
            <a:xfrm>
              <a:off x="4908563" y="2897701"/>
              <a:ext cx="877973" cy="884698"/>
              <a:chOff x="2123455" y="2655338"/>
              <a:chExt cx="877973" cy="88469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23455" y="2655338"/>
                <a:ext cx="877973" cy="8846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/>
              <p:cNvGrpSpPr>
                <a:grpSpLocks noChangeAspect="1"/>
              </p:cNvGrpSpPr>
              <p:nvPr/>
            </p:nvGrpSpPr>
            <p:grpSpPr>
              <a:xfrm>
                <a:off x="2316567" y="2885995"/>
                <a:ext cx="491748" cy="423383"/>
                <a:chOff x="7970415" y="1262923"/>
                <a:chExt cx="551638" cy="474947"/>
              </a:xfrm>
              <a:solidFill>
                <a:schemeClr val="tx1"/>
              </a:solidFill>
            </p:grpSpPr>
            <p:sp>
              <p:nvSpPr>
                <p:cNvPr id="22" name="Freeform 294"/>
                <p:cNvSpPr>
                  <a:spLocks noEditPoints="1"/>
                </p:cNvSpPr>
                <p:nvPr/>
              </p:nvSpPr>
              <p:spPr bwMode="auto">
                <a:xfrm>
                  <a:off x="7970415" y="1262923"/>
                  <a:ext cx="551638" cy="474947"/>
                </a:xfrm>
                <a:custGeom>
                  <a:avLst/>
                  <a:gdLst>
                    <a:gd name="T0" fmla="*/ 224 w 261"/>
                    <a:gd name="T1" fmla="*/ 22 h 225"/>
                    <a:gd name="T2" fmla="*/ 224 w 261"/>
                    <a:gd name="T3" fmla="*/ 15 h 225"/>
                    <a:gd name="T4" fmla="*/ 192 w 261"/>
                    <a:gd name="T5" fmla="*/ 0 h 225"/>
                    <a:gd name="T6" fmla="*/ 159 w 261"/>
                    <a:gd name="T7" fmla="*/ 15 h 225"/>
                    <a:gd name="T8" fmla="*/ 159 w 261"/>
                    <a:gd name="T9" fmla="*/ 22 h 225"/>
                    <a:gd name="T10" fmla="*/ 36 w 261"/>
                    <a:gd name="T11" fmla="*/ 22 h 225"/>
                    <a:gd name="T12" fmla="*/ 0 w 261"/>
                    <a:gd name="T13" fmla="*/ 58 h 225"/>
                    <a:gd name="T14" fmla="*/ 0 w 261"/>
                    <a:gd name="T15" fmla="*/ 188 h 225"/>
                    <a:gd name="T16" fmla="*/ 36 w 261"/>
                    <a:gd name="T17" fmla="*/ 225 h 225"/>
                    <a:gd name="T18" fmla="*/ 224 w 261"/>
                    <a:gd name="T19" fmla="*/ 225 h 225"/>
                    <a:gd name="T20" fmla="*/ 261 w 261"/>
                    <a:gd name="T21" fmla="*/ 188 h 225"/>
                    <a:gd name="T22" fmla="*/ 261 w 261"/>
                    <a:gd name="T23" fmla="*/ 58 h 225"/>
                    <a:gd name="T24" fmla="*/ 224 w 261"/>
                    <a:gd name="T25" fmla="*/ 22 h 225"/>
                    <a:gd name="T26" fmla="*/ 239 w 261"/>
                    <a:gd name="T27" fmla="*/ 188 h 225"/>
                    <a:gd name="T28" fmla="*/ 224 w 261"/>
                    <a:gd name="T29" fmla="*/ 203 h 225"/>
                    <a:gd name="T30" fmla="*/ 36 w 261"/>
                    <a:gd name="T31" fmla="*/ 203 h 225"/>
                    <a:gd name="T32" fmla="*/ 22 w 261"/>
                    <a:gd name="T33" fmla="*/ 188 h 225"/>
                    <a:gd name="T34" fmla="*/ 22 w 261"/>
                    <a:gd name="T35" fmla="*/ 58 h 225"/>
                    <a:gd name="T36" fmla="*/ 36 w 261"/>
                    <a:gd name="T37" fmla="*/ 44 h 225"/>
                    <a:gd name="T38" fmla="*/ 224 w 261"/>
                    <a:gd name="T39" fmla="*/ 44 h 225"/>
                    <a:gd name="T40" fmla="*/ 239 w 261"/>
                    <a:gd name="T41" fmla="*/ 58 h 225"/>
                    <a:gd name="T42" fmla="*/ 239 w 261"/>
                    <a:gd name="T43" fmla="*/ 188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1" h="225">
                      <a:moveTo>
                        <a:pt x="224" y="22"/>
                      </a:moveTo>
                      <a:cubicBezTo>
                        <a:pt x="224" y="15"/>
                        <a:pt x="224" y="15"/>
                        <a:pt x="224" y="15"/>
                      </a:cubicBezTo>
                      <a:cubicBezTo>
                        <a:pt x="224" y="7"/>
                        <a:pt x="210" y="0"/>
                        <a:pt x="192" y="0"/>
                      </a:cubicBezTo>
                      <a:cubicBezTo>
                        <a:pt x="174" y="0"/>
                        <a:pt x="159" y="7"/>
                        <a:pt x="159" y="15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16" y="22"/>
                        <a:pt x="0" y="38"/>
                        <a:pt x="0" y="58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8"/>
                        <a:pt x="16" y="225"/>
                        <a:pt x="36" y="225"/>
                      </a:cubicBezTo>
                      <a:cubicBezTo>
                        <a:pt x="224" y="225"/>
                        <a:pt x="224" y="225"/>
                        <a:pt x="224" y="225"/>
                      </a:cubicBezTo>
                      <a:cubicBezTo>
                        <a:pt x="244" y="225"/>
                        <a:pt x="261" y="208"/>
                        <a:pt x="261" y="188"/>
                      </a:cubicBezTo>
                      <a:cubicBezTo>
                        <a:pt x="261" y="58"/>
                        <a:pt x="261" y="58"/>
                        <a:pt x="261" y="58"/>
                      </a:cubicBezTo>
                      <a:cubicBezTo>
                        <a:pt x="261" y="38"/>
                        <a:pt x="244" y="22"/>
                        <a:pt x="224" y="22"/>
                      </a:cubicBezTo>
                      <a:close/>
                      <a:moveTo>
                        <a:pt x="239" y="188"/>
                      </a:moveTo>
                      <a:cubicBezTo>
                        <a:pt x="239" y="196"/>
                        <a:pt x="232" y="203"/>
                        <a:pt x="224" y="203"/>
                      </a:cubicBezTo>
                      <a:cubicBezTo>
                        <a:pt x="36" y="203"/>
                        <a:pt x="36" y="203"/>
                        <a:pt x="36" y="203"/>
                      </a:cubicBezTo>
                      <a:cubicBezTo>
                        <a:pt x="28" y="203"/>
                        <a:pt x="22" y="196"/>
                        <a:pt x="22" y="188"/>
                      </a:cubicBezTo>
                      <a:cubicBezTo>
                        <a:pt x="22" y="58"/>
                        <a:pt x="22" y="58"/>
                        <a:pt x="22" y="58"/>
                      </a:cubicBezTo>
                      <a:cubicBezTo>
                        <a:pt x="22" y="50"/>
                        <a:pt x="28" y="44"/>
                        <a:pt x="36" y="44"/>
                      </a:cubicBezTo>
                      <a:cubicBezTo>
                        <a:pt x="224" y="44"/>
                        <a:pt x="224" y="44"/>
                        <a:pt x="224" y="44"/>
                      </a:cubicBezTo>
                      <a:cubicBezTo>
                        <a:pt x="232" y="44"/>
                        <a:pt x="239" y="50"/>
                        <a:pt x="239" y="58"/>
                      </a:cubicBezTo>
                      <a:lnTo>
                        <a:pt x="239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95"/>
                <p:cNvSpPr>
                  <a:spLocks noEditPoints="1"/>
                </p:cNvSpPr>
                <p:nvPr/>
              </p:nvSpPr>
              <p:spPr bwMode="auto">
                <a:xfrm>
                  <a:off x="8117070" y="1393433"/>
                  <a:ext cx="259674" cy="259674"/>
                </a:xfrm>
                <a:custGeom>
                  <a:avLst/>
                  <a:gdLst>
                    <a:gd name="T0" fmla="*/ 61 w 123"/>
                    <a:gd name="T1" fmla="*/ 0 h 123"/>
                    <a:gd name="T2" fmla="*/ 0 w 123"/>
                    <a:gd name="T3" fmla="*/ 61 h 123"/>
                    <a:gd name="T4" fmla="*/ 61 w 123"/>
                    <a:gd name="T5" fmla="*/ 123 h 123"/>
                    <a:gd name="T6" fmla="*/ 123 w 123"/>
                    <a:gd name="T7" fmla="*/ 61 h 123"/>
                    <a:gd name="T8" fmla="*/ 61 w 123"/>
                    <a:gd name="T9" fmla="*/ 0 h 123"/>
                    <a:gd name="T10" fmla="*/ 61 w 123"/>
                    <a:gd name="T11" fmla="*/ 101 h 123"/>
                    <a:gd name="T12" fmla="*/ 21 w 123"/>
                    <a:gd name="T13" fmla="*/ 61 h 123"/>
                    <a:gd name="T14" fmla="*/ 61 w 123"/>
                    <a:gd name="T15" fmla="*/ 21 h 123"/>
                    <a:gd name="T16" fmla="*/ 101 w 123"/>
                    <a:gd name="T17" fmla="*/ 61 h 123"/>
                    <a:gd name="T18" fmla="*/ 61 w 123"/>
                    <a:gd name="T19" fmla="*/ 101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23">
                      <a:moveTo>
                        <a:pt x="61" y="0"/>
                      </a:moveTo>
                      <a:cubicBezTo>
                        <a:pt x="27" y="0"/>
                        <a:pt x="0" y="27"/>
                        <a:pt x="0" y="61"/>
                      </a:cubicBezTo>
                      <a:cubicBezTo>
                        <a:pt x="0" y="95"/>
                        <a:pt x="27" y="123"/>
                        <a:pt x="61" y="123"/>
                      </a:cubicBezTo>
                      <a:cubicBezTo>
                        <a:pt x="95" y="123"/>
                        <a:pt x="123" y="95"/>
                        <a:pt x="123" y="61"/>
                      </a:cubicBezTo>
                      <a:cubicBezTo>
                        <a:pt x="123" y="27"/>
                        <a:pt x="95" y="0"/>
                        <a:pt x="61" y="0"/>
                      </a:cubicBezTo>
                      <a:close/>
                      <a:moveTo>
                        <a:pt x="61" y="101"/>
                      </a:moveTo>
                      <a:cubicBezTo>
                        <a:pt x="39" y="101"/>
                        <a:pt x="21" y="83"/>
                        <a:pt x="21" y="61"/>
                      </a:cubicBezTo>
                      <a:cubicBezTo>
                        <a:pt x="21" y="39"/>
                        <a:pt x="39" y="21"/>
                        <a:pt x="61" y="21"/>
                      </a:cubicBezTo>
                      <a:cubicBezTo>
                        <a:pt x="83" y="21"/>
                        <a:pt x="101" y="39"/>
                        <a:pt x="101" y="61"/>
                      </a:cubicBezTo>
                      <a:cubicBezTo>
                        <a:pt x="101" y="83"/>
                        <a:pt x="83" y="101"/>
                        <a:pt x="61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4434480" y="2060969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63287" y="3983226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嵌入式开发板和</a:t>
              </a:r>
              <a:r>
                <a:rPr lang="en-US" altLang="zh-CN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USB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71993" y="2069994"/>
            <a:ext cx="2169723" cy="2974853"/>
            <a:chOff x="6348193" y="2069994"/>
            <a:chExt cx="2169723" cy="2974853"/>
          </a:xfrm>
        </p:grpSpPr>
        <p:grpSp>
          <p:nvGrpSpPr>
            <p:cNvPr id="10" name="组合 9"/>
            <p:cNvGrpSpPr/>
            <p:nvPr/>
          </p:nvGrpSpPr>
          <p:grpSpPr>
            <a:xfrm>
              <a:off x="6994069" y="2919410"/>
              <a:ext cx="877973" cy="884698"/>
              <a:chOff x="8599057" y="2401259"/>
              <a:chExt cx="877973" cy="884698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8599057" y="2401259"/>
                <a:ext cx="877973" cy="88469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Freeform 5"/>
              <p:cNvSpPr>
                <a:spLocks noChangeAspect="1" noEditPoints="1"/>
              </p:cNvSpPr>
              <p:nvPr/>
            </p:nvSpPr>
            <p:spPr bwMode="auto">
              <a:xfrm>
                <a:off x="8774949" y="2617290"/>
                <a:ext cx="526188" cy="400299"/>
              </a:xfrm>
              <a:custGeom>
                <a:avLst/>
                <a:gdLst>
                  <a:gd name="T0" fmla="*/ 525 w 790"/>
                  <a:gd name="T1" fmla="*/ 472 h 600"/>
                  <a:gd name="T2" fmla="*/ 489 w 790"/>
                  <a:gd name="T3" fmla="*/ 457 h 600"/>
                  <a:gd name="T4" fmla="*/ 395 w 790"/>
                  <a:gd name="T5" fmla="*/ 415 h 600"/>
                  <a:gd name="T6" fmla="*/ 300 w 790"/>
                  <a:gd name="T7" fmla="*/ 456 h 600"/>
                  <a:gd name="T8" fmla="*/ 233 w 790"/>
                  <a:gd name="T9" fmla="*/ 460 h 600"/>
                  <a:gd name="T10" fmla="*/ 229 w 790"/>
                  <a:gd name="T11" fmla="*/ 392 h 600"/>
                  <a:gd name="T12" fmla="*/ 395 w 790"/>
                  <a:gd name="T13" fmla="*/ 319 h 600"/>
                  <a:gd name="T14" fmla="*/ 560 w 790"/>
                  <a:gd name="T15" fmla="*/ 392 h 600"/>
                  <a:gd name="T16" fmla="*/ 557 w 790"/>
                  <a:gd name="T17" fmla="*/ 460 h 600"/>
                  <a:gd name="T18" fmla="*/ 525 w 790"/>
                  <a:gd name="T19" fmla="*/ 472 h 600"/>
                  <a:gd name="T20" fmla="*/ 631 w 790"/>
                  <a:gd name="T21" fmla="*/ 353 h 600"/>
                  <a:gd name="T22" fmla="*/ 597 w 790"/>
                  <a:gd name="T23" fmla="*/ 339 h 600"/>
                  <a:gd name="T24" fmla="*/ 395 w 790"/>
                  <a:gd name="T25" fmla="*/ 255 h 600"/>
                  <a:gd name="T26" fmla="*/ 192 w 790"/>
                  <a:gd name="T27" fmla="*/ 338 h 600"/>
                  <a:gd name="T28" fmla="*/ 125 w 790"/>
                  <a:gd name="T29" fmla="*/ 338 h 600"/>
                  <a:gd name="T30" fmla="*/ 125 w 790"/>
                  <a:gd name="T31" fmla="*/ 271 h 600"/>
                  <a:gd name="T32" fmla="*/ 395 w 790"/>
                  <a:gd name="T33" fmla="*/ 159 h 600"/>
                  <a:gd name="T34" fmla="*/ 665 w 790"/>
                  <a:gd name="T35" fmla="*/ 271 h 600"/>
                  <a:gd name="T36" fmla="*/ 665 w 790"/>
                  <a:gd name="T37" fmla="*/ 339 h 600"/>
                  <a:gd name="T38" fmla="*/ 631 w 790"/>
                  <a:gd name="T39" fmla="*/ 353 h 600"/>
                  <a:gd name="T40" fmla="*/ 737 w 790"/>
                  <a:gd name="T41" fmla="*/ 233 h 600"/>
                  <a:gd name="T42" fmla="*/ 704 w 790"/>
                  <a:gd name="T43" fmla="*/ 220 h 600"/>
                  <a:gd name="T44" fmla="*/ 395 w 790"/>
                  <a:gd name="T45" fmla="*/ 96 h 600"/>
                  <a:gd name="T46" fmla="*/ 86 w 790"/>
                  <a:gd name="T47" fmla="*/ 220 h 600"/>
                  <a:gd name="T48" fmla="*/ 18 w 790"/>
                  <a:gd name="T49" fmla="*/ 218 h 600"/>
                  <a:gd name="T50" fmla="*/ 19 w 790"/>
                  <a:gd name="T51" fmla="*/ 151 h 600"/>
                  <a:gd name="T52" fmla="*/ 395 w 790"/>
                  <a:gd name="T53" fmla="*/ 0 h 600"/>
                  <a:gd name="T54" fmla="*/ 770 w 790"/>
                  <a:gd name="T55" fmla="*/ 151 h 600"/>
                  <a:gd name="T56" fmla="*/ 772 w 790"/>
                  <a:gd name="T57" fmla="*/ 218 h 600"/>
                  <a:gd name="T58" fmla="*/ 737 w 790"/>
                  <a:gd name="T59" fmla="*/ 233 h 600"/>
                  <a:gd name="T60" fmla="*/ 337 w 790"/>
                  <a:gd name="T61" fmla="*/ 542 h 600"/>
                  <a:gd name="T62" fmla="*/ 395 w 790"/>
                  <a:gd name="T63" fmla="*/ 600 h 600"/>
                  <a:gd name="T64" fmla="*/ 453 w 790"/>
                  <a:gd name="T65" fmla="*/ 542 h 600"/>
                  <a:gd name="T66" fmla="*/ 395 w 790"/>
                  <a:gd name="T67" fmla="*/ 484 h 600"/>
                  <a:gd name="T68" fmla="*/ 337 w 790"/>
                  <a:gd name="T69" fmla="*/ 54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0" h="600">
                    <a:moveTo>
                      <a:pt x="525" y="472"/>
                    </a:moveTo>
                    <a:cubicBezTo>
                      <a:pt x="512" y="472"/>
                      <a:pt x="499" y="467"/>
                      <a:pt x="489" y="457"/>
                    </a:cubicBezTo>
                    <a:cubicBezTo>
                      <a:pt x="465" y="430"/>
                      <a:pt x="431" y="415"/>
                      <a:pt x="395" y="415"/>
                    </a:cubicBezTo>
                    <a:cubicBezTo>
                      <a:pt x="358" y="415"/>
                      <a:pt x="325" y="429"/>
                      <a:pt x="300" y="456"/>
                    </a:cubicBezTo>
                    <a:cubicBezTo>
                      <a:pt x="283" y="476"/>
                      <a:pt x="252" y="478"/>
                      <a:pt x="233" y="460"/>
                    </a:cubicBezTo>
                    <a:cubicBezTo>
                      <a:pt x="213" y="442"/>
                      <a:pt x="212" y="412"/>
                      <a:pt x="229" y="392"/>
                    </a:cubicBezTo>
                    <a:cubicBezTo>
                      <a:pt x="272" y="346"/>
                      <a:pt x="332" y="319"/>
                      <a:pt x="395" y="319"/>
                    </a:cubicBezTo>
                    <a:cubicBezTo>
                      <a:pt x="458" y="319"/>
                      <a:pt x="518" y="346"/>
                      <a:pt x="560" y="392"/>
                    </a:cubicBezTo>
                    <a:cubicBezTo>
                      <a:pt x="578" y="412"/>
                      <a:pt x="577" y="442"/>
                      <a:pt x="557" y="460"/>
                    </a:cubicBezTo>
                    <a:cubicBezTo>
                      <a:pt x="548" y="468"/>
                      <a:pt x="536" y="472"/>
                      <a:pt x="525" y="472"/>
                    </a:cubicBezTo>
                    <a:close/>
                    <a:moveTo>
                      <a:pt x="631" y="353"/>
                    </a:moveTo>
                    <a:cubicBezTo>
                      <a:pt x="619" y="353"/>
                      <a:pt x="607" y="348"/>
                      <a:pt x="597" y="339"/>
                    </a:cubicBezTo>
                    <a:cubicBezTo>
                      <a:pt x="543" y="285"/>
                      <a:pt x="471" y="255"/>
                      <a:pt x="395" y="255"/>
                    </a:cubicBezTo>
                    <a:cubicBezTo>
                      <a:pt x="318" y="255"/>
                      <a:pt x="246" y="285"/>
                      <a:pt x="192" y="338"/>
                    </a:cubicBezTo>
                    <a:cubicBezTo>
                      <a:pt x="174" y="357"/>
                      <a:pt x="143" y="357"/>
                      <a:pt x="125" y="338"/>
                    </a:cubicBezTo>
                    <a:cubicBezTo>
                      <a:pt x="106" y="320"/>
                      <a:pt x="106" y="289"/>
                      <a:pt x="125" y="271"/>
                    </a:cubicBezTo>
                    <a:cubicBezTo>
                      <a:pt x="197" y="199"/>
                      <a:pt x="293" y="159"/>
                      <a:pt x="395" y="159"/>
                    </a:cubicBezTo>
                    <a:cubicBezTo>
                      <a:pt x="497" y="159"/>
                      <a:pt x="593" y="199"/>
                      <a:pt x="665" y="271"/>
                    </a:cubicBezTo>
                    <a:cubicBezTo>
                      <a:pt x="684" y="289"/>
                      <a:pt x="684" y="320"/>
                      <a:pt x="665" y="339"/>
                    </a:cubicBezTo>
                    <a:cubicBezTo>
                      <a:pt x="656" y="348"/>
                      <a:pt x="643" y="353"/>
                      <a:pt x="631" y="353"/>
                    </a:cubicBezTo>
                    <a:close/>
                    <a:moveTo>
                      <a:pt x="737" y="233"/>
                    </a:moveTo>
                    <a:cubicBezTo>
                      <a:pt x="725" y="233"/>
                      <a:pt x="713" y="229"/>
                      <a:pt x="704" y="220"/>
                    </a:cubicBezTo>
                    <a:cubicBezTo>
                      <a:pt x="620" y="140"/>
                      <a:pt x="511" y="96"/>
                      <a:pt x="395" y="96"/>
                    </a:cubicBezTo>
                    <a:cubicBezTo>
                      <a:pt x="279" y="96"/>
                      <a:pt x="169" y="140"/>
                      <a:pt x="86" y="220"/>
                    </a:cubicBezTo>
                    <a:cubicBezTo>
                      <a:pt x="67" y="238"/>
                      <a:pt x="36" y="237"/>
                      <a:pt x="18" y="218"/>
                    </a:cubicBezTo>
                    <a:cubicBezTo>
                      <a:pt x="0" y="199"/>
                      <a:pt x="0" y="169"/>
                      <a:pt x="19" y="151"/>
                    </a:cubicBezTo>
                    <a:cubicBezTo>
                      <a:pt x="121" y="53"/>
                      <a:pt x="254" y="0"/>
                      <a:pt x="395" y="0"/>
                    </a:cubicBezTo>
                    <a:cubicBezTo>
                      <a:pt x="535" y="0"/>
                      <a:pt x="669" y="54"/>
                      <a:pt x="770" y="151"/>
                    </a:cubicBezTo>
                    <a:cubicBezTo>
                      <a:pt x="789" y="169"/>
                      <a:pt x="790" y="199"/>
                      <a:pt x="772" y="218"/>
                    </a:cubicBezTo>
                    <a:cubicBezTo>
                      <a:pt x="762" y="228"/>
                      <a:pt x="750" y="233"/>
                      <a:pt x="737" y="233"/>
                    </a:cubicBezTo>
                    <a:close/>
                    <a:moveTo>
                      <a:pt x="337" y="542"/>
                    </a:moveTo>
                    <a:cubicBezTo>
                      <a:pt x="337" y="574"/>
                      <a:pt x="363" y="600"/>
                      <a:pt x="395" y="600"/>
                    </a:cubicBezTo>
                    <a:cubicBezTo>
                      <a:pt x="427" y="600"/>
                      <a:pt x="453" y="574"/>
                      <a:pt x="453" y="542"/>
                    </a:cubicBezTo>
                    <a:cubicBezTo>
                      <a:pt x="453" y="510"/>
                      <a:pt x="427" y="484"/>
                      <a:pt x="395" y="484"/>
                    </a:cubicBezTo>
                    <a:cubicBezTo>
                      <a:pt x="363" y="484"/>
                      <a:pt x="337" y="510"/>
                      <a:pt x="337" y="5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6519984" y="2069994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连接方式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348193" y="3992251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和有线连接均可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75516" y="2093398"/>
            <a:ext cx="2169723" cy="2951449"/>
            <a:chOff x="8951716" y="2093398"/>
            <a:chExt cx="2169723" cy="2951449"/>
          </a:xfrm>
        </p:grpSpPr>
        <p:grpSp>
          <p:nvGrpSpPr>
            <p:cNvPr id="12" name="组合 11"/>
            <p:cNvGrpSpPr/>
            <p:nvPr/>
          </p:nvGrpSpPr>
          <p:grpSpPr>
            <a:xfrm>
              <a:off x="9562870" y="2906725"/>
              <a:ext cx="877973" cy="884698"/>
              <a:chOff x="9526145" y="2894004"/>
              <a:chExt cx="877973" cy="88469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9526145" y="2894004"/>
                <a:ext cx="877973" cy="8846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" name="Group 4"/>
              <p:cNvGrpSpPr>
                <a:grpSpLocks noChangeAspect="1"/>
              </p:cNvGrpSpPr>
              <p:nvPr/>
            </p:nvGrpSpPr>
            <p:grpSpPr bwMode="auto">
              <a:xfrm>
                <a:off x="9724741" y="3059605"/>
                <a:ext cx="480779" cy="578938"/>
                <a:chOff x="3480" y="657"/>
                <a:chExt cx="720" cy="867"/>
              </a:xfrm>
              <a:solidFill>
                <a:schemeClr val="bg1"/>
              </a:solidFill>
            </p:grpSpPr>
            <p:sp>
              <p:nvSpPr>
                <p:cNvPr id="63" name="Freeform 5"/>
                <p:cNvSpPr>
                  <a:spLocks noEditPoints="1"/>
                </p:cNvSpPr>
                <p:nvPr/>
              </p:nvSpPr>
              <p:spPr bwMode="auto">
                <a:xfrm>
                  <a:off x="3480" y="657"/>
                  <a:ext cx="360" cy="395"/>
                </a:xfrm>
                <a:custGeom>
                  <a:avLst/>
                  <a:gdLst>
                    <a:gd name="T0" fmla="*/ 121 w 125"/>
                    <a:gd name="T1" fmla="*/ 4 h 137"/>
                    <a:gd name="T2" fmla="*/ 111 w 125"/>
                    <a:gd name="T3" fmla="*/ 0 h 137"/>
                    <a:gd name="T4" fmla="*/ 14 w 125"/>
                    <a:gd name="T5" fmla="*/ 0 h 137"/>
                    <a:gd name="T6" fmla="*/ 4 w 125"/>
                    <a:gd name="T7" fmla="*/ 4 h 137"/>
                    <a:gd name="T8" fmla="*/ 0 w 125"/>
                    <a:gd name="T9" fmla="*/ 14 h 137"/>
                    <a:gd name="T10" fmla="*/ 0 w 125"/>
                    <a:gd name="T11" fmla="*/ 90 h 137"/>
                    <a:gd name="T12" fmla="*/ 4 w 125"/>
                    <a:gd name="T13" fmla="*/ 100 h 137"/>
                    <a:gd name="T14" fmla="*/ 14 w 125"/>
                    <a:gd name="T15" fmla="*/ 104 h 137"/>
                    <a:gd name="T16" fmla="*/ 111 w 125"/>
                    <a:gd name="T17" fmla="*/ 104 h 137"/>
                    <a:gd name="T18" fmla="*/ 121 w 125"/>
                    <a:gd name="T19" fmla="*/ 100 h 137"/>
                    <a:gd name="T20" fmla="*/ 125 w 125"/>
                    <a:gd name="T21" fmla="*/ 90 h 137"/>
                    <a:gd name="T22" fmla="*/ 125 w 125"/>
                    <a:gd name="T23" fmla="*/ 14 h 137"/>
                    <a:gd name="T24" fmla="*/ 121 w 125"/>
                    <a:gd name="T25" fmla="*/ 4 h 137"/>
                    <a:gd name="T26" fmla="*/ 118 w 125"/>
                    <a:gd name="T27" fmla="*/ 90 h 137"/>
                    <a:gd name="T28" fmla="*/ 116 w 125"/>
                    <a:gd name="T29" fmla="*/ 95 h 137"/>
                    <a:gd name="T30" fmla="*/ 111 w 125"/>
                    <a:gd name="T31" fmla="*/ 97 h 137"/>
                    <a:gd name="T32" fmla="*/ 14 w 125"/>
                    <a:gd name="T33" fmla="*/ 97 h 137"/>
                    <a:gd name="T34" fmla="*/ 9 w 125"/>
                    <a:gd name="T35" fmla="*/ 95 h 137"/>
                    <a:gd name="T36" fmla="*/ 7 w 125"/>
                    <a:gd name="T37" fmla="*/ 90 h 137"/>
                    <a:gd name="T38" fmla="*/ 7 w 125"/>
                    <a:gd name="T39" fmla="*/ 14 h 137"/>
                    <a:gd name="T40" fmla="*/ 9 w 125"/>
                    <a:gd name="T41" fmla="*/ 9 h 137"/>
                    <a:gd name="T42" fmla="*/ 14 w 125"/>
                    <a:gd name="T43" fmla="*/ 7 h 137"/>
                    <a:gd name="T44" fmla="*/ 111 w 125"/>
                    <a:gd name="T45" fmla="*/ 7 h 137"/>
                    <a:gd name="T46" fmla="*/ 116 w 125"/>
                    <a:gd name="T47" fmla="*/ 9 h 137"/>
                    <a:gd name="T48" fmla="*/ 118 w 125"/>
                    <a:gd name="T49" fmla="*/ 14 h 137"/>
                    <a:gd name="T50" fmla="*/ 118 w 125"/>
                    <a:gd name="T51" fmla="*/ 90 h 137"/>
                    <a:gd name="T52" fmla="*/ 120 w 125"/>
                    <a:gd name="T53" fmla="*/ 106 h 137"/>
                    <a:gd name="T54" fmla="*/ 5 w 125"/>
                    <a:gd name="T55" fmla="*/ 106 h 137"/>
                    <a:gd name="T56" fmla="*/ 2 w 125"/>
                    <a:gd name="T57" fmla="*/ 107 h 137"/>
                    <a:gd name="T58" fmla="*/ 1 w 125"/>
                    <a:gd name="T59" fmla="*/ 109 h 137"/>
                    <a:gd name="T60" fmla="*/ 1 w 125"/>
                    <a:gd name="T61" fmla="*/ 133 h 137"/>
                    <a:gd name="T62" fmla="*/ 2 w 125"/>
                    <a:gd name="T63" fmla="*/ 136 h 137"/>
                    <a:gd name="T64" fmla="*/ 5 w 125"/>
                    <a:gd name="T65" fmla="*/ 137 h 137"/>
                    <a:gd name="T66" fmla="*/ 120 w 125"/>
                    <a:gd name="T67" fmla="*/ 137 h 137"/>
                    <a:gd name="T68" fmla="*/ 123 w 125"/>
                    <a:gd name="T69" fmla="*/ 136 h 137"/>
                    <a:gd name="T70" fmla="*/ 124 w 125"/>
                    <a:gd name="T71" fmla="*/ 133 h 137"/>
                    <a:gd name="T72" fmla="*/ 124 w 125"/>
                    <a:gd name="T73" fmla="*/ 109 h 137"/>
                    <a:gd name="T74" fmla="*/ 123 w 125"/>
                    <a:gd name="T75" fmla="*/ 107 h 137"/>
                    <a:gd name="T76" fmla="*/ 120 w 125"/>
                    <a:gd name="T77" fmla="*/ 106 h 137"/>
                    <a:gd name="T78" fmla="*/ 117 w 125"/>
                    <a:gd name="T79" fmla="*/ 130 h 137"/>
                    <a:gd name="T80" fmla="*/ 8 w 125"/>
                    <a:gd name="T81" fmla="*/ 130 h 137"/>
                    <a:gd name="T82" fmla="*/ 8 w 125"/>
                    <a:gd name="T83" fmla="*/ 113 h 137"/>
                    <a:gd name="T84" fmla="*/ 117 w 125"/>
                    <a:gd name="T85" fmla="*/ 113 h 137"/>
                    <a:gd name="T86" fmla="*/ 117 w 125"/>
                    <a:gd name="T87" fmla="*/ 130 h 137"/>
                    <a:gd name="T88" fmla="*/ 14 w 125"/>
                    <a:gd name="T89" fmla="*/ 127 h 137"/>
                    <a:gd name="T90" fmla="*/ 69 w 125"/>
                    <a:gd name="T91" fmla="*/ 127 h 137"/>
                    <a:gd name="T92" fmla="*/ 71 w 125"/>
                    <a:gd name="T93" fmla="*/ 126 h 137"/>
                    <a:gd name="T94" fmla="*/ 72 w 125"/>
                    <a:gd name="T95" fmla="*/ 124 h 137"/>
                    <a:gd name="T96" fmla="*/ 72 w 125"/>
                    <a:gd name="T97" fmla="*/ 120 h 137"/>
                    <a:gd name="T98" fmla="*/ 71 w 125"/>
                    <a:gd name="T99" fmla="*/ 117 h 137"/>
                    <a:gd name="T100" fmla="*/ 69 w 125"/>
                    <a:gd name="T101" fmla="*/ 116 h 137"/>
                    <a:gd name="T102" fmla="*/ 14 w 125"/>
                    <a:gd name="T103" fmla="*/ 116 h 137"/>
                    <a:gd name="T104" fmla="*/ 12 w 125"/>
                    <a:gd name="T105" fmla="*/ 117 h 137"/>
                    <a:gd name="T106" fmla="*/ 11 w 125"/>
                    <a:gd name="T107" fmla="*/ 120 h 137"/>
                    <a:gd name="T108" fmla="*/ 11 w 125"/>
                    <a:gd name="T109" fmla="*/ 124 h 137"/>
                    <a:gd name="T110" fmla="*/ 12 w 125"/>
                    <a:gd name="T111" fmla="*/ 126 h 137"/>
                    <a:gd name="T112" fmla="*/ 14 w 125"/>
                    <a:gd name="T113" fmla="*/ 12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5" h="137">
                      <a:moveTo>
                        <a:pt x="121" y="4"/>
                      </a:moveTo>
                      <a:cubicBezTo>
                        <a:pt x="118" y="2"/>
                        <a:pt x="115" y="0"/>
                        <a:pt x="11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0" y="0"/>
                        <a:pt x="6" y="2"/>
                        <a:pt x="4" y="4"/>
                      </a:cubicBezTo>
                      <a:cubicBezTo>
                        <a:pt x="1" y="7"/>
                        <a:pt x="0" y="10"/>
                        <a:pt x="0" y="14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4"/>
                        <a:pt x="1" y="97"/>
                        <a:pt x="4" y="100"/>
                      </a:cubicBezTo>
                      <a:cubicBezTo>
                        <a:pt x="6" y="102"/>
                        <a:pt x="10" y="104"/>
                        <a:pt x="14" y="104"/>
                      </a:cubicBezTo>
                      <a:cubicBezTo>
                        <a:pt x="111" y="104"/>
                        <a:pt x="111" y="104"/>
                        <a:pt x="111" y="104"/>
                      </a:cubicBezTo>
                      <a:cubicBezTo>
                        <a:pt x="115" y="104"/>
                        <a:pt x="118" y="102"/>
                        <a:pt x="121" y="100"/>
                      </a:cubicBezTo>
                      <a:cubicBezTo>
                        <a:pt x="123" y="97"/>
                        <a:pt x="125" y="94"/>
                        <a:pt x="125" y="90"/>
                      </a:cubicBezTo>
                      <a:cubicBezTo>
                        <a:pt x="125" y="14"/>
                        <a:pt x="125" y="14"/>
                        <a:pt x="125" y="14"/>
                      </a:cubicBezTo>
                      <a:cubicBezTo>
                        <a:pt x="125" y="10"/>
                        <a:pt x="123" y="7"/>
                        <a:pt x="121" y="4"/>
                      </a:cubicBezTo>
                      <a:close/>
                      <a:moveTo>
                        <a:pt x="118" y="90"/>
                      </a:moveTo>
                      <a:cubicBezTo>
                        <a:pt x="118" y="92"/>
                        <a:pt x="117" y="93"/>
                        <a:pt x="116" y="95"/>
                      </a:cubicBezTo>
                      <a:cubicBezTo>
                        <a:pt x="114" y="96"/>
                        <a:pt x="113" y="97"/>
                        <a:pt x="111" y="97"/>
                      </a:cubicBezTo>
                      <a:cubicBezTo>
                        <a:pt x="14" y="97"/>
                        <a:pt x="14" y="97"/>
                        <a:pt x="14" y="97"/>
                      </a:cubicBezTo>
                      <a:cubicBezTo>
                        <a:pt x="12" y="97"/>
                        <a:pt x="10" y="96"/>
                        <a:pt x="9" y="95"/>
                      </a:cubicBezTo>
                      <a:cubicBezTo>
                        <a:pt x="7" y="93"/>
                        <a:pt x="7" y="92"/>
                        <a:pt x="7" y="90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2"/>
                        <a:pt x="7" y="10"/>
                        <a:pt x="9" y="9"/>
                      </a:cubicBezTo>
                      <a:cubicBezTo>
                        <a:pt x="10" y="8"/>
                        <a:pt x="12" y="7"/>
                        <a:pt x="14" y="7"/>
                      </a:cubicBezTo>
                      <a:cubicBezTo>
                        <a:pt x="111" y="7"/>
                        <a:pt x="111" y="7"/>
                        <a:pt x="111" y="7"/>
                      </a:cubicBezTo>
                      <a:cubicBezTo>
                        <a:pt x="113" y="7"/>
                        <a:pt x="114" y="8"/>
                        <a:pt x="116" y="9"/>
                      </a:cubicBezTo>
                      <a:cubicBezTo>
                        <a:pt x="117" y="10"/>
                        <a:pt x="118" y="12"/>
                        <a:pt x="118" y="14"/>
                      </a:cubicBezTo>
                      <a:lnTo>
                        <a:pt x="118" y="90"/>
                      </a:lnTo>
                      <a:close/>
                      <a:moveTo>
                        <a:pt x="120" y="106"/>
                      </a:moveTo>
                      <a:cubicBezTo>
                        <a:pt x="5" y="106"/>
                        <a:pt x="5" y="106"/>
                        <a:pt x="5" y="106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2" y="136"/>
                        <a:pt x="2" y="136"/>
                        <a:pt x="2" y="136"/>
                      </a:cubicBezTo>
                      <a:cubicBezTo>
                        <a:pt x="5" y="137"/>
                        <a:pt x="5" y="137"/>
                        <a:pt x="5" y="137"/>
                      </a:cubicBezTo>
                      <a:cubicBezTo>
                        <a:pt x="120" y="137"/>
                        <a:pt x="120" y="137"/>
                        <a:pt x="120" y="137"/>
                      </a:cubicBezTo>
                      <a:cubicBezTo>
                        <a:pt x="123" y="136"/>
                        <a:pt x="123" y="136"/>
                        <a:pt x="123" y="136"/>
                      </a:cubicBezTo>
                      <a:cubicBezTo>
                        <a:pt x="124" y="133"/>
                        <a:pt x="124" y="133"/>
                        <a:pt x="124" y="133"/>
                      </a:cubicBezTo>
                      <a:cubicBezTo>
                        <a:pt x="124" y="109"/>
                        <a:pt x="124" y="109"/>
                        <a:pt x="124" y="109"/>
                      </a:cubicBezTo>
                      <a:cubicBezTo>
                        <a:pt x="123" y="107"/>
                        <a:pt x="123" y="107"/>
                        <a:pt x="123" y="107"/>
                      </a:cubicBezTo>
                      <a:lnTo>
                        <a:pt x="120" y="106"/>
                      </a:lnTo>
                      <a:close/>
                      <a:moveTo>
                        <a:pt x="117" y="130"/>
                      </a:moveTo>
                      <a:cubicBezTo>
                        <a:pt x="8" y="130"/>
                        <a:pt x="8" y="130"/>
                        <a:pt x="8" y="130"/>
                      </a:cubicBezTo>
                      <a:cubicBezTo>
                        <a:pt x="8" y="113"/>
                        <a:pt x="8" y="113"/>
                        <a:pt x="8" y="113"/>
                      </a:cubicBezTo>
                      <a:cubicBezTo>
                        <a:pt x="117" y="113"/>
                        <a:pt x="117" y="113"/>
                        <a:pt x="117" y="113"/>
                      </a:cubicBezTo>
                      <a:lnTo>
                        <a:pt x="117" y="130"/>
                      </a:lnTo>
                      <a:close/>
                      <a:moveTo>
                        <a:pt x="14" y="127"/>
                      </a:moveTo>
                      <a:cubicBezTo>
                        <a:pt x="69" y="127"/>
                        <a:pt x="69" y="127"/>
                        <a:pt x="69" y="127"/>
                      </a:cubicBezTo>
                      <a:cubicBezTo>
                        <a:pt x="71" y="126"/>
                        <a:pt x="71" y="126"/>
                        <a:pt x="71" y="126"/>
                      </a:cubicBezTo>
                      <a:cubicBezTo>
                        <a:pt x="72" y="124"/>
                        <a:pt x="72" y="124"/>
                        <a:pt x="72" y="124"/>
                      </a:cubicBezTo>
                      <a:cubicBezTo>
                        <a:pt x="72" y="120"/>
                        <a:pt x="72" y="120"/>
                        <a:pt x="72" y="120"/>
                      </a:cubicBezTo>
                      <a:cubicBezTo>
                        <a:pt x="71" y="117"/>
                        <a:pt x="71" y="117"/>
                        <a:pt x="71" y="117"/>
                      </a:cubicBezTo>
                      <a:cubicBezTo>
                        <a:pt x="69" y="116"/>
                        <a:pt x="69" y="116"/>
                        <a:pt x="69" y="116"/>
                      </a:cubicBezTo>
                      <a:cubicBezTo>
                        <a:pt x="14" y="116"/>
                        <a:pt x="14" y="116"/>
                        <a:pt x="14" y="116"/>
                      </a:cubicBezTo>
                      <a:cubicBezTo>
                        <a:pt x="12" y="117"/>
                        <a:pt x="12" y="117"/>
                        <a:pt x="12" y="117"/>
                      </a:cubicBezTo>
                      <a:cubicBezTo>
                        <a:pt x="11" y="120"/>
                        <a:pt x="11" y="120"/>
                        <a:pt x="11" y="120"/>
                      </a:cubicBezTo>
                      <a:cubicBezTo>
                        <a:pt x="11" y="124"/>
                        <a:pt x="11" y="124"/>
                        <a:pt x="11" y="124"/>
                      </a:cubicBezTo>
                      <a:cubicBezTo>
                        <a:pt x="12" y="126"/>
                        <a:pt x="12" y="126"/>
                        <a:pt x="12" y="126"/>
                      </a:cubicBezTo>
                      <a:lnTo>
                        <a:pt x="14" y="1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Rectangle 6"/>
                <p:cNvSpPr>
                  <a:spLocks noChangeArrowheads="1"/>
                </p:cNvSpPr>
                <p:nvPr/>
              </p:nvSpPr>
              <p:spPr bwMode="auto">
                <a:xfrm>
                  <a:off x="3892" y="738"/>
                  <a:ext cx="63" cy="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Rectangle 7"/>
                <p:cNvSpPr>
                  <a:spLocks noChangeArrowheads="1"/>
                </p:cNvSpPr>
                <p:nvPr/>
              </p:nvSpPr>
              <p:spPr bwMode="auto">
                <a:xfrm>
                  <a:off x="4010" y="738"/>
                  <a:ext cx="63" cy="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8"/>
                <p:cNvSpPr>
                  <a:spLocks noEditPoints="1"/>
                </p:cNvSpPr>
                <p:nvPr/>
              </p:nvSpPr>
              <p:spPr bwMode="auto">
                <a:xfrm>
                  <a:off x="4131" y="738"/>
                  <a:ext cx="40" cy="279"/>
                </a:xfrm>
                <a:custGeom>
                  <a:avLst/>
                  <a:gdLst>
                    <a:gd name="T0" fmla="*/ 0 w 40"/>
                    <a:gd name="T1" fmla="*/ 0 h 279"/>
                    <a:gd name="T2" fmla="*/ 0 w 40"/>
                    <a:gd name="T3" fmla="*/ 20 h 279"/>
                    <a:gd name="T4" fmla="*/ 20 w 40"/>
                    <a:gd name="T5" fmla="*/ 20 h 279"/>
                    <a:gd name="T6" fmla="*/ 20 w 40"/>
                    <a:gd name="T7" fmla="*/ 43 h 279"/>
                    <a:gd name="T8" fmla="*/ 40 w 40"/>
                    <a:gd name="T9" fmla="*/ 43 h 279"/>
                    <a:gd name="T10" fmla="*/ 40 w 40"/>
                    <a:gd name="T11" fmla="*/ 0 h 279"/>
                    <a:gd name="T12" fmla="*/ 0 w 40"/>
                    <a:gd name="T13" fmla="*/ 0 h 279"/>
                    <a:gd name="T14" fmla="*/ 20 w 40"/>
                    <a:gd name="T15" fmla="*/ 279 h 279"/>
                    <a:gd name="T16" fmla="*/ 40 w 40"/>
                    <a:gd name="T17" fmla="*/ 279 h 279"/>
                    <a:gd name="T18" fmla="*/ 40 w 40"/>
                    <a:gd name="T19" fmla="*/ 213 h 279"/>
                    <a:gd name="T20" fmla="*/ 20 w 40"/>
                    <a:gd name="T21" fmla="*/ 213 h 279"/>
                    <a:gd name="T22" fmla="*/ 20 w 40"/>
                    <a:gd name="T23" fmla="*/ 279 h 279"/>
                    <a:gd name="T24" fmla="*/ 20 w 40"/>
                    <a:gd name="T25" fmla="*/ 161 h 279"/>
                    <a:gd name="T26" fmla="*/ 40 w 40"/>
                    <a:gd name="T27" fmla="*/ 161 h 279"/>
                    <a:gd name="T28" fmla="*/ 40 w 40"/>
                    <a:gd name="T29" fmla="*/ 95 h 279"/>
                    <a:gd name="T30" fmla="*/ 20 w 40"/>
                    <a:gd name="T31" fmla="*/ 95 h 279"/>
                    <a:gd name="T32" fmla="*/ 20 w 40"/>
                    <a:gd name="T33" fmla="*/ 161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279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20" y="20"/>
                      </a:lnTo>
                      <a:lnTo>
                        <a:pt x="20" y="43"/>
                      </a:lnTo>
                      <a:lnTo>
                        <a:pt x="40" y="43"/>
                      </a:lnTo>
                      <a:lnTo>
                        <a:pt x="40" y="0"/>
                      </a:lnTo>
                      <a:lnTo>
                        <a:pt x="0" y="0"/>
                      </a:lnTo>
                      <a:close/>
                      <a:moveTo>
                        <a:pt x="20" y="279"/>
                      </a:moveTo>
                      <a:lnTo>
                        <a:pt x="40" y="279"/>
                      </a:lnTo>
                      <a:lnTo>
                        <a:pt x="40" y="213"/>
                      </a:lnTo>
                      <a:lnTo>
                        <a:pt x="20" y="213"/>
                      </a:lnTo>
                      <a:lnTo>
                        <a:pt x="20" y="279"/>
                      </a:lnTo>
                      <a:close/>
                      <a:moveTo>
                        <a:pt x="20" y="161"/>
                      </a:moveTo>
                      <a:lnTo>
                        <a:pt x="40" y="161"/>
                      </a:lnTo>
                      <a:lnTo>
                        <a:pt x="40" y="95"/>
                      </a:lnTo>
                      <a:lnTo>
                        <a:pt x="20" y="95"/>
                      </a:lnTo>
                      <a:lnTo>
                        <a:pt x="20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Rectangle 9"/>
                <p:cNvSpPr>
                  <a:spLocks noChangeArrowheads="1"/>
                </p:cNvSpPr>
                <p:nvPr/>
              </p:nvSpPr>
              <p:spPr bwMode="auto">
                <a:xfrm>
                  <a:off x="3751" y="1420"/>
                  <a:ext cx="63" cy="2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Rectangle 10"/>
                <p:cNvSpPr>
                  <a:spLocks noChangeArrowheads="1"/>
                </p:cNvSpPr>
                <p:nvPr/>
              </p:nvSpPr>
              <p:spPr bwMode="auto">
                <a:xfrm>
                  <a:off x="3632" y="1420"/>
                  <a:ext cx="64" cy="2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3534" y="1164"/>
                  <a:ext cx="41" cy="279"/>
                </a:xfrm>
                <a:custGeom>
                  <a:avLst/>
                  <a:gdLst>
                    <a:gd name="T0" fmla="*/ 41 w 41"/>
                    <a:gd name="T1" fmla="*/ 279 h 279"/>
                    <a:gd name="T2" fmla="*/ 41 w 41"/>
                    <a:gd name="T3" fmla="*/ 256 h 279"/>
                    <a:gd name="T4" fmla="*/ 24 w 41"/>
                    <a:gd name="T5" fmla="*/ 256 h 279"/>
                    <a:gd name="T6" fmla="*/ 24 w 41"/>
                    <a:gd name="T7" fmla="*/ 236 h 279"/>
                    <a:gd name="T8" fmla="*/ 0 w 41"/>
                    <a:gd name="T9" fmla="*/ 236 h 279"/>
                    <a:gd name="T10" fmla="*/ 0 w 41"/>
                    <a:gd name="T11" fmla="*/ 279 h 279"/>
                    <a:gd name="T12" fmla="*/ 41 w 41"/>
                    <a:gd name="T13" fmla="*/ 279 h 279"/>
                    <a:gd name="T14" fmla="*/ 24 w 41"/>
                    <a:gd name="T15" fmla="*/ 0 h 279"/>
                    <a:gd name="T16" fmla="*/ 0 w 41"/>
                    <a:gd name="T17" fmla="*/ 0 h 279"/>
                    <a:gd name="T18" fmla="*/ 0 w 41"/>
                    <a:gd name="T19" fmla="*/ 63 h 279"/>
                    <a:gd name="T20" fmla="*/ 24 w 41"/>
                    <a:gd name="T21" fmla="*/ 63 h 279"/>
                    <a:gd name="T22" fmla="*/ 24 w 41"/>
                    <a:gd name="T23" fmla="*/ 0 h 279"/>
                    <a:gd name="T24" fmla="*/ 24 w 41"/>
                    <a:gd name="T25" fmla="*/ 118 h 279"/>
                    <a:gd name="T26" fmla="*/ 0 w 41"/>
                    <a:gd name="T27" fmla="*/ 118 h 279"/>
                    <a:gd name="T28" fmla="*/ 0 w 41"/>
                    <a:gd name="T29" fmla="*/ 182 h 279"/>
                    <a:gd name="T30" fmla="*/ 24 w 41"/>
                    <a:gd name="T31" fmla="*/ 182 h 279"/>
                    <a:gd name="T32" fmla="*/ 24 w 41"/>
                    <a:gd name="T33" fmla="*/ 118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1" h="279">
                      <a:moveTo>
                        <a:pt x="41" y="279"/>
                      </a:moveTo>
                      <a:lnTo>
                        <a:pt x="41" y="256"/>
                      </a:lnTo>
                      <a:lnTo>
                        <a:pt x="24" y="256"/>
                      </a:lnTo>
                      <a:lnTo>
                        <a:pt x="24" y="236"/>
                      </a:lnTo>
                      <a:lnTo>
                        <a:pt x="0" y="236"/>
                      </a:lnTo>
                      <a:lnTo>
                        <a:pt x="0" y="279"/>
                      </a:lnTo>
                      <a:lnTo>
                        <a:pt x="41" y="279"/>
                      </a:lnTo>
                      <a:close/>
                      <a:moveTo>
                        <a:pt x="24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4" y="63"/>
                      </a:lnTo>
                      <a:lnTo>
                        <a:pt x="24" y="0"/>
                      </a:lnTo>
                      <a:close/>
                      <a:moveTo>
                        <a:pt x="24" y="118"/>
                      </a:moveTo>
                      <a:lnTo>
                        <a:pt x="0" y="118"/>
                      </a:lnTo>
                      <a:lnTo>
                        <a:pt x="0" y="182"/>
                      </a:lnTo>
                      <a:lnTo>
                        <a:pt x="24" y="182"/>
                      </a:lnTo>
                      <a:lnTo>
                        <a:pt x="24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3895" y="1052"/>
                  <a:ext cx="305" cy="472"/>
                </a:xfrm>
                <a:custGeom>
                  <a:avLst/>
                  <a:gdLst>
                    <a:gd name="T0" fmla="*/ 71 w 106"/>
                    <a:gd name="T1" fmla="*/ 23 h 164"/>
                    <a:gd name="T2" fmla="*/ 71 w 106"/>
                    <a:gd name="T3" fmla="*/ 3 h 164"/>
                    <a:gd name="T4" fmla="*/ 68 w 106"/>
                    <a:gd name="T5" fmla="*/ 0 h 164"/>
                    <a:gd name="T6" fmla="*/ 66 w 106"/>
                    <a:gd name="T7" fmla="*/ 3 h 164"/>
                    <a:gd name="T8" fmla="*/ 66 w 106"/>
                    <a:gd name="T9" fmla="*/ 23 h 164"/>
                    <a:gd name="T10" fmla="*/ 24 w 106"/>
                    <a:gd name="T11" fmla="*/ 23 h 164"/>
                    <a:gd name="T12" fmla="*/ 0 w 106"/>
                    <a:gd name="T13" fmla="*/ 47 h 164"/>
                    <a:gd name="T14" fmla="*/ 0 w 106"/>
                    <a:gd name="T15" fmla="*/ 140 h 164"/>
                    <a:gd name="T16" fmla="*/ 24 w 106"/>
                    <a:gd name="T17" fmla="*/ 164 h 164"/>
                    <a:gd name="T18" fmla="*/ 70 w 106"/>
                    <a:gd name="T19" fmla="*/ 164 h 164"/>
                    <a:gd name="T20" fmla="*/ 94 w 106"/>
                    <a:gd name="T21" fmla="*/ 140 h 164"/>
                    <a:gd name="T22" fmla="*/ 94 w 106"/>
                    <a:gd name="T23" fmla="*/ 47 h 164"/>
                    <a:gd name="T24" fmla="*/ 71 w 106"/>
                    <a:gd name="T25" fmla="*/ 23 h 164"/>
                    <a:gd name="T26" fmla="*/ 26 w 106"/>
                    <a:gd name="T27" fmla="*/ 150 h 164"/>
                    <a:gd name="T28" fmla="*/ 17 w 106"/>
                    <a:gd name="T29" fmla="*/ 141 h 164"/>
                    <a:gd name="T30" fmla="*/ 26 w 106"/>
                    <a:gd name="T31" fmla="*/ 132 h 164"/>
                    <a:gd name="T32" fmla="*/ 35 w 106"/>
                    <a:gd name="T33" fmla="*/ 141 h 164"/>
                    <a:gd name="T34" fmla="*/ 26 w 106"/>
                    <a:gd name="T35" fmla="*/ 150 h 164"/>
                    <a:gd name="T36" fmla="*/ 68 w 106"/>
                    <a:gd name="T37" fmla="*/ 150 h 164"/>
                    <a:gd name="T38" fmla="*/ 59 w 106"/>
                    <a:gd name="T39" fmla="*/ 141 h 164"/>
                    <a:gd name="T40" fmla="*/ 68 w 106"/>
                    <a:gd name="T41" fmla="*/ 132 h 164"/>
                    <a:gd name="T42" fmla="*/ 77 w 106"/>
                    <a:gd name="T43" fmla="*/ 141 h 164"/>
                    <a:gd name="T44" fmla="*/ 68 w 106"/>
                    <a:gd name="T45" fmla="*/ 150 h 164"/>
                    <a:gd name="T46" fmla="*/ 88 w 106"/>
                    <a:gd name="T47" fmla="*/ 111 h 164"/>
                    <a:gd name="T48" fmla="*/ 67 w 106"/>
                    <a:gd name="T49" fmla="*/ 128 h 164"/>
                    <a:gd name="T50" fmla="*/ 27 w 106"/>
                    <a:gd name="T51" fmla="*/ 128 h 164"/>
                    <a:gd name="T52" fmla="*/ 6 w 106"/>
                    <a:gd name="T53" fmla="*/ 111 h 164"/>
                    <a:gd name="T54" fmla="*/ 6 w 106"/>
                    <a:gd name="T55" fmla="*/ 49 h 164"/>
                    <a:gd name="T56" fmla="*/ 27 w 106"/>
                    <a:gd name="T57" fmla="*/ 31 h 164"/>
                    <a:gd name="T58" fmla="*/ 67 w 106"/>
                    <a:gd name="T59" fmla="*/ 31 h 164"/>
                    <a:gd name="T60" fmla="*/ 88 w 106"/>
                    <a:gd name="T61" fmla="*/ 49 h 164"/>
                    <a:gd name="T62" fmla="*/ 88 w 106"/>
                    <a:gd name="T63" fmla="*/ 111 h 164"/>
                    <a:gd name="T64" fmla="*/ 98 w 106"/>
                    <a:gd name="T65" fmla="*/ 22 h 164"/>
                    <a:gd name="T66" fmla="*/ 98 w 106"/>
                    <a:gd name="T67" fmla="*/ 119 h 164"/>
                    <a:gd name="T68" fmla="*/ 101 w 106"/>
                    <a:gd name="T69" fmla="*/ 119 h 164"/>
                    <a:gd name="T70" fmla="*/ 101 w 106"/>
                    <a:gd name="T71" fmla="*/ 164 h 164"/>
                    <a:gd name="T72" fmla="*/ 106 w 106"/>
                    <a:gd name="T73" fmla="*/ 164 h 164"/>
                    <a:gd name="T74" fmla="*/ 106 w 106"/>
                    <a:gd name="T75" fmla="*/ 119 h 164"/>
                    <a:gd name="T76" fmla="*/ 106 w 106"/>
                    <a:gd name="T77" fmla="*/ 108 h 164"/>
                    <a:gd name="T78" fmla="*/ 106 w 106"/>
                    <a:gd name="T79" fmla="*/ 22 h 164"/>
                    <a:gd name="T80" fmla="*/ 98 w 106"/>
                    <a:gd name="T81" fmla="*/ 22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6" h="164">
                      <a:moveTo>
                        <a:pt x="71" y="23"/>
                      </a:move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1" y="1"/>
                        <a:pt x="70" y="0"/>
                        <a:pt x="68" y="0"/>
                      </a:cubicBezTo>
                      <a:cubicBezTo>
                        <a:pt x="67" y="0"/>
                        <a:pt x="66" y="1"/>
                        <a:pt x="66" y="3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11" y="23"/>
                        <a:pt x="0" y="33"/>
                        <a:pt x="0" y="47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53"/>
                        <a:pt x="11" y="164"/>
                        <a:pt x="24" y="164"/>
                      </a:cubicBezTo>
                      <a:cubicBezTo>
                        <a:pt x="70" y="164"/>
                        <a:pt x="70" y="164"/>
                        <a:pt x="70" y="164"/>
                      </a:cubicBezTo>
                      <a:cubicBezTo>
                        <a:pt x="83" y="164"/>
                        <a:pt x="94" y="153"/>
                        <a:pt x="94" y="140"/>
                      </a:cubicBezTo>
                      <a:cubicBezTo>
                        <a:pt x="94" y="47"/>
                        <a:pt x="94" y="47"/>
                        <a:pt x="94" y="47"/>
                      </a:cubicBezTo>
                      <a:cubicBezTo>
                        <a:pt x="94" y="34"/>
                        <a:pt x="84" y="23"/>
                        <a:pt x="71" y="23"/>
                      </a:cubicBezTo>
                      <a:close/>
                      <a:moveTo>
                        <a:pt x="26" y="150"/>
                      </a:moveTo>
                      <a:cubicBezTo>
                        <a:pt x="21" y="150"/>
                        <a:pt x="17" y="146"/>
                        <a:pt x="17" y="141"/>
                      </a:cubicBezTo>
                      <a:cubicBezTo>
                        <a:pt x="17" y="136"/>
                        <a:pt x="21" y="132"/>
                        <a:pt x="26" y="132"/>
                      </a:cubicBezTo>
                      <a:cubicBezTo>
                        <a:pt x="31" y="132"/>
                        <a:pt x="35" y="136"/>
                        <a:pt x="35" y="141"/>
                      </a:cubicBezTo>
                      <a:cubicBezTo>
                        <a:pt x="35" y="146"/>
                        <a:pt x="31" y="150"/>
                        <a:pt x="26" y="150"/>
                      </a:cubicBezTo>
                      <a:close/>
                      <a:moveTo>
                        <a:pt x="68" y="150"/>
                      </a:moveTo>
                      <a:cubicBezTo>
                        <a:pt x="63" y="150"/>
                        <a:pt x="59" y="146"/>
                        <a:pt x="59" y="141"/>
                      </a:cubicBezTo>
                      <a:cubicBezTo>
                        <a:pt x="59" y="136"/>
                        <a:pt x="63" y="132"/>
                        <a:pt x="68" y="132"/>
                      </a:cubicBezTo>
                      <a:cubicBezTo>
                        <a:pt x="73" y="132"/>
                        <a:pt x="77" y="136"/>
                        <a:pt x="77" y="141"/>
                      </a:cubicBezTo>
                      <a:cubicBezTo>
                        <a:pt x="77" y="146"/>
                        <a:pt x="73" y="150"/>
                        <a:pt x="68" y="150"/>
                      </a:cubicBezTo>
                      <a:close/>
                      <a:moveTo>
                        <a:pt x="88" y="111"/>
                      </a:moveTo>
                      <a:cubicBezTo>
                        <a:pt x="88" y="121"/>
                        <a:pt x="78" y="128"/>
                        <a:pt x="67" y="128"/>
                      </a:cubicBezTo>
                      <a:cubicBezTo>
                        <a:pt x="27" y="128"/>
                        <a:pt x="27" y="128"/>
                        <a:pt x="27" y="128"/>
                      </a:cubicBezTo>
                      <a:cubicBezTo>
                        <a:pt x="16" y="128"/>
                        <a:pt x="6" y="121"/>
                        <a:pt x="6" y="111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6" y="39"/>
                        <a:pt x="16" y="31"/>
                        <a:pt x="27" y="31"/>
                      </a:cubicBezTo>
                      <a:cubicBezTo>
                        <a:pt x="67" y="31"/>
                        <a:pt x="67" y="31"/>
                        <a:pt x="67" y="31"/>
                      </a:cubicBezTo>
                      <a:cubicBezTo>
                        <a:pt x="78" y="31"/>
                        <a:pt x="88" y="39"/>
                        <a:pt x="88" y="49"/>
                      </a:cubicBezTo>
                      <a:lnTo>
                        <a:pt x="88" y="111"/>
                      </a:lnTo>
                      <a:close/>
                      <a:moveTo>
                        <a:pt x="98" y="22"/>
                      </a:moveTo>
                      <a:cubicBezTo>
                        <a:pt x="98" y="119"/>
                        <a:pt x="98" y="119"/>
                        <a:pt x="98" y="119"/>
                      </a:cubicBezTo>
                      <a:cubicBezTo>
                        <a:pt x="101" y="119"/>
                        <a:pt x="101" y="119"/>
                        <a:pt x="101" y="119"/>
                      </a:cubicBezTo>
                      <a:cubicBezTo>
                        <a:pt x="101" y="164"/>
                        <a:pt x="101" y="164"/>
                        <a:pt x="101" y="164"/>
                      </a:cubicBezTo>
                      <a:cubicBezTo>
                        <a:pt x="106" y="164"/>
                        <a:pt x="106" y="164"/>
                        <a:pt x="106" y="164"/>
                      </a:cubicBezTo>
                      <a:cubicBezTo>
                        <a:pt x="106" y="119"/>
                        <a:pt x="106" y="119"/>
                        <a:pt x="106" y="119"/>
                      </a:cubicBezTo>
                      <a:cubicBezTo>
                        <a:pt x="106" y="108"/>
                        <a:pt x="106" y="108"/>
                        <a:pt x="106" y="108"/>
                      </a:cubicBezTo>
                      <a:cubicBezTo>
                        <a:pt x="106" y="22"/>
                        <a:pt x="106" y="22"/>
                        <a:pt x="106" y="22"/>
                      </a:cubicBezTo>
                      <a:lnTo>
                        <a:pt x="98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" name="矩形 70"/>
            <p:cNvSpPr/>
            <p:nvPr/>
          </p:nvSpPr>
          <p:spPr>
            <a:xfrm>
              <a:off x="9071423" y="2093398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用户终端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951716" y="3992251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电脑或手机登录浏览器即可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8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系统组成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836415" y="2127394"/>
            <a:ext cx="10923785" cy="3779258"/>
            <a:chOff x="836415" y="2127394"/>
            <a:chExt cx="10923785" cy="377925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6415" y="2127394"/>
              <a:ext cx="2375297" cy="1845390"/>
            </a:xfrm>
            <a:custGeom>
              <a:avLst/>
              <a:gdLst>
                <a:gd name="connsiteX0" fmla="*/ 119028 w 2375297"/>
                <a:gd name="connsiteY0" fmla="*/ 0 h 1845390"/>
                <a:gd name="connsiteX1" fmla="*/ 2256269 w 2375297"/>
                <a:gd name="connsiteY1" fmla="*/ 0 h 1845390"/>
                <a:gd name="connsiteX2" fmla="*/ 2375297 w 2375297"/>
                <a:gd name="connsiteY2" fmla="*/ 119028 h 1845390"/>
                <a:gd name="connsiteX3" fmla="*/ 2375297 w 2375297"/>
                <a:gd name="connsiteY3" fmla="*/ 1726362 h 1845390"/>
                <a:gd name="connsiteX4" fmla="*/ 2256269 w 2375297"/>
                <a:gd name="connsiteY4" fmla="*/ 1845390 h 1845390"/>
                <a:gd name="connsiteX5" fmla="*/ 119028 w 2375297"/>
                <a:gd name="connsiteY5" fmla="*/ 1845390 h 1845390"/>
                <a:gd name="connsiteX6" fmla="*/ 0 w 2375297"/>
                <a:gd name="connsiteY6" fmla="*/ 1726362 h 1845390"/>
                <a:gd name="connsiteX7" fmla="*/ 0 w 2375297"/>
                <a:gd name="connsiteY7" fmla="*/ 119028 h 1845390"/>
                <a:gd name="connsiteX8" fmla="*/ 119028 w 2375297"/>
                <a:gd name="connsiteY8" fmla="*/ 0 h 184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5297" h="1845390">
                  <a:moveTo>
                    <a:pt x="119028" y="0"/>
                  </a:moveTo>
                  <a:lnTo>
                    <a:pt x="2256269" y="0"/>
                  </a:lnTo>
                  <a:cubicBezTo>
                    <a:pt x="2322006" y="0"/>
                    <a:pt x="2375297" y="53291"/>
                    <a:pt x="2375297" y="119028"/>
                  </a:cubicBezTo>
                  <a:lnTo>
                    <a:pt x="2375297" y="1726362"/>
                  </a:lnTo>
                  <a:cubicBezTo>
                    <a:pt x="2375297" y="1792099"/>
                    <a:pt x="2322006" y="1845390"/>
                    <a:pt x="2256269" y="1845390"/>
                  </a:cubicBezTo>
                  <a:lnTo>
                    <a:pt x="119028" y="1845390"/>
                  </a:lnTo>
                  <a:cubicBezTo>
                    <a:pt x="53291" y="1845390"/>
                    <a:pt x="0" y="1792099"/>
                    <a:pt x="0" y="1726362"/>
                  </a:cubicBezTo>
                  <a:lnTo>
                    <a:pt x="0" y="119028"/>
                  </a:lnTo>
                  <a:cubicBezTo>
                    <a:pt x="0" y="53291"/>
                    <a:pt x="53291" y="0"/>
                    <a:pt x="119028" y="0"/>
                  </a:cubicBezTo>
                  <a:close/>
                </a:path>
              </a:pathLst>
            </a:cu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51040" y="2127394"/>
              <a:ext cx="2375297" cy="1845390"/>
            </a:xfrm>
            <a:custGeom>
              <a:avLst/>
              <a:gdLst>
                <a:gd name="connsiteX0" fmla="*/ 119028 w 2375297"/>
                <a:gd name="connsiteY0" fmla="*/ 0 h 1845390"/>
                <a:gd name="connsiteX1" fmla="*/ 2256269 w 2375297"/>
                <a:gd name="connsiteY1" fmla="*/ 0 h 1845390"/>
                <a:gd name="connsiteX2" fmla="*/ 2375297 w 2375297"/>
                <a:gd name="connsiteY2" fmla="*/ 119028 h 1845390"/>
                <a:gd name="connsiteX3" fmla="*/ 2375297 w 2375297"/>
                <a:gd name="connsiteY3" fmla="*/ 1726362 h 1845390"/>
                <a:gd name="connsiteX4" fmla="*/ 2256269 w 2375297"/>
                <a:gd name="connsiteY4" fmla="*/ 1845390 h 1845390"/>
                <a:gd name="connsiteX5" fmla="*/ 119028 w 2375297"/>
                <a:gd name="connsiteY5" fmla="*/ 1845390 h 1845390"/>
                <a:gd name="connsiteX6" fmla="*/ 0 w 2375297"/>
                <a:gd name="connsiteY6" fmla="*/ 1726362 h 1845390"/>
                <a:gd name="connsiteX7" fmla="*/ 0 w 2375297"/>
                <a:gd name="connsiteY7" fmla="*/ 119028 h 1845390"/>
                <a:gd name="connsiteX8" fmla="*/ 119028 w 2375297"/>
                <a:gd name="connsiteY8" fmla="*/ 0 h 184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5297" h="1845390">
                  <a:moveTo>
                    <a:pt x="119028" y="0"/>
                  </a:moveTo>
                  <a:lnTo>
                    <a:pt x="2256269" y="0"/>
                  </a:lnTo>
                  <a:cubicBezTo>
                    <a:pt x="2322006" y="0"/>
                    <a:pt x="2375297" y="53291"/>
                    <a:pt x="2375297" y="119028"/>
                  </a:cubicBezTo>
                  <a:lnTo>
                    <a:pt x="2375297" y="1726362"/>
                  </a:lnTo>
                  <a:cubicBezTo>
                    <a:pt x="2375297" y="1792099"/>
                    <a:pt x="2322006" y="1845390"/>
                    <a:pt x="2256269" y="1845390"/>
                  </a:cubicBezTo>
                  <a:lnTo>
                    <a:pt x="119028" y="1845390"/>
                  </a:lnTo>
                  <a:cubicBezTo>
                    <a:pt x="53291" y="1845390"/>
                    <a:pt x="0" y="1792099"/>
                    <a:pt x="0" y="1726362"/>
                  </a:cubicBezTo>
                  <a:lnTo>
                    <a:pt x="0" y="119028"/>
                  </a:lnTo>
                  <a:cubicBezTo>
                    <a:pt x="0" y="53291"/>
                    <a:pt x="53291" y="0"/>
                    <a:pt x="119028" y="0"/>
                  </a:cubicBezTo>
                  <a:close/>
                </a:path>
              </a:pathLst>
            </a:cu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65665" y="2127394"/>
              <a:ext cx="2375297" cy="1845390"/>
            </a:xfrm>
            <a:custGeom>
              <a:avLst/>
              <a:gdLst>
                <a:gd name="connsiteX0" fmla="*/ 119028 w 2375297"/>
                <a:gd name="connsiteY0" fmla="*/ 0 h 1845390"/>
                <a:gd name="connsiteX1" fmla="*/ 2256269 w 2375297"/>
                <a:gd name="connsiteY1" fmla="*/ 0 h 1845390"/>
                <a:gd name="connsiteX2" fmla="*/ 2375297 w 2375297"/>
                <a:gd name="connsiteY2" fmla="*/ 119028 h 1845390"/>
                <a:gd name="connsiteX3" fmla="*/ 2375297 w 2375297"/>
                <a:gd name="connsiteY3" fmla="*/ 1726362 h 1845390"/>
                <a:gd name="connsiteX4" fmla="*/ 2256269 w 2375297"/>
                <a:gd name="connsiteY4" fmla="*/ 1845390 h 1845390"/>
                <a:gd name="connsiteX5" fmla="*/ 119028 w 2375297"/>
                <a:gd name="connsiteY5" fmla="*/ 1845390 h 1845390"/>
                <a:gd name="connsiteX6" fmla="*/ 0 w 2375297"/>
                <a:gd name="connsiteY6" fmla="*/ 1726362 h 1845390"/>
                <a:gd name="connsiteX7" fmla="*/ 0 w 2375297"/>
                <a:gd name="connsiteY7" fmla="*/ 119028 h 1845390"/>
                <a:gd name="connsiteX8" fmla="*/ 119028 w 2375297"/>
                <a:gd name="connsiteY8" fmla="*/ 0 h 184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5297" h="1845390">
                  <a:moveTo>
                    <a:pt x="119028" y="0"/>
                  </a:moveTo>
                  <a:lnTo>
                    <a:pt x="2256269" y="0"/>
                  </a:lnTo>
                  <a:cubicBezTo>
                    <a:pt x="2322006" y="0"/>
                    <a:pt x="2375297" y="53291"/>
                    <a:pt x="2375297" y="119028"/>
                  </a:cubicBezTo>
                  <a:lnTo>
                    <a:pt x="2375297" y="1726362"/>
                  </a:lnTo>
                  <a:cubicBezTo>
                    <a:pt x="2375297" y="1792099"/>
                    <a:pt x="2322006" y="1845390"/>
                    <a:pt x="2256269" y="1845390"/>
                  </a:cubicBezTo>
                  <a:lnTo>
                    <a:pt x="119028" y="1845390"/>
                  </a:lnTo>
                  <a:cubicBezTo>
                    <a:pt x="53291" y="1845390"/>
                    <a:pt x="0" y="1792099"/>
                    <a:pt x="0" y="1726362"/>
                  </a:cubicBezTo>
                  <a:lnTo>
                    <a:pt x="0" y="119028"/>
                  </a:lnTo>
                  <a:cubicBezTo>
                    <a:pt x="0" y="53291"/>
                    <a:pt x="53291" y="0"/>
                    <a:pt x="119028" y="0"/>
                  </a:cubicBezTo>
                  <a:close/>
                </a:path>
              </a:pathLst>
            </a:cu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980290" y="2127394"/>
              <a:ext cx="2375297" cy="1845390"/>
            </a:xfrm>
            <a:custGeom>
              <a:avLst/>
              <a:gdLst>
                <a:gd name="connsiteX0" fmla="*/ 119028 w 2375297"/>
                <a:gd name="connsiteY0" fmla="*/ 0 h 1845390"/>
                <a:gd name="connsiteX1" fmla="*/ 2256269 w 2375297"/>
                <a:gd name="connsiteY1" fmla="*/ 0 h 1845390"/>
                <a:gd name="connsiteX2" fmla="*/ 2375297 w 2375297"/>
                <a:gd name="connsiteY2" fmla="*/ 119028 h 1845390"/>
                <a:gd name="connsiteX3" fmla="*/ 2375297 w 2375297"/>
                <a:gd name="connsiteY3" fmla="*/ 1726362 h 1845390"/>
                <a:gd name="connsiteX4" fmla="*/ 2256269 w 2375297"/>
                <a:gd name="connsiteY4" fmla="*/ 1845390 h 1845390"/>
                <a:gd name="connsiteX5" fmla="*/ 119028 w 2375297"/>
                <a:gd name="connsiteY5" fmla="*/ 1845390 h 1845390"/>
                <a:gd name="connsiteX6" fmla="*/ 0 w 2375297"/>
                <a:gd name="connsiteY6" fmla="*/ 1726362 h 1845390"/>
                <a:gd name="connsiteX7" fmla="*/ 0 w 2375297"/>
                <a:gd name="connsiteY7" fmla="*/ 119028 h 1845390"/>
                <a:gd name="connsiteX8" fmla="*/ 119028 w 2375297"/>
                <a:gd name="connsiteY8" fmla="*/ 0 h 184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5297" h="1845390">
                  <a:moveTo>
                    <a:pt x="119028" y="0"/>
                  </a:moveTo>
                  <a:lnTo>
                    <a:pt x="2256269" y="0"/>
                  </a:lnTo>
                  <a:cubicBezTo>
                    <a:pt x="2322006" y="0"/>
                    <a:pt x="2375297" y="53291"/>
                    <a:pt x="2375297" y="119028"/>
                  </a:cubicBezTo>
                  <a:lnTo>
                    <a:pt x="2375297" y="1726362"/>
                  </a:lnTo>
                  <a:cubicBezTo>
                    <a:pt x="2375297" y="1792099"/>
                    <a:pt x="2322006" y="1845390"/>
                    <a:pt x="2256269" y="1845390"/>
                  </a:cubicBezTo>
                  <a:lnTo>
                    <a:pt x="119028" y="1845390"/>
                  </a:lnTo>
                  <a:cubicBezTo>
                    <a:pt x="53291" y="1845390"/>
                    <a:pt x="0" y="1792099"/>
                    <a:pt x="0" y="1726362"/>
                  </a:cubicBezTo>
                  <a:lnTo>
                    <a:pt x="0" y="119028"/>
                  </a:lnTo>
                  <a:cubicBezTo>
                    <a:pt x="0" y="53291"/>
                    <a:pt x="53291" y="0"/>
                    <a:pt x="119028" y="0"/>
                  </a:cubicBezTo>
                  <a:close/>
                </a:path>
              </a:pathLst>
            </a:custGeom>
          </p:spPr>
        </p:pic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842127" y="4502690"/>
              <a:ext cx="236387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添加标题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887477" y="4983322"/>
              <a:ext cx="2728848" cy="890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  <a:defRPr/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42127" y="4120615"/>
              <a:ext cx="236387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等腰三角形 38"/>
            <p:cNvSpPr>
              <a:spLocks/>
            </p:cNvSpPr>
            <p:nvPr/>
          </p:nvSpPr>
          <p:spPr>
            <a:xfrm flipV="1">
              <a:off x="1874089" y="4172032"/>
              <a:ext cx="299947" cy="18282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sp>
          <p:nvSpPr>
            <p:cNvPr id="52" name="TextBox 9"/>
            <p:cNvSpPr txBox="1">
              <a:spLocks noChangeArrowheads="1"/>
            </p:cNvSpPr>
            <p:nvPr/>
          </p:nvSpPr>
          <p:spPr bwMode="auto">
            <a:xfrm>
              <a:off x="3556752" y="4502690"/>
              <a:ext cx="2363870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添加标题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53" name="TextBox 16"/>
            <p:cNvSpPr txBox="1">
              <a:spLocks noChangeArrowheads="1"/>
            </p:cNvSpPr>
            <p:nvPr/>
          </p:nvSpPr>
          <p:spPr bwMode="auto">
            <a:xfrm>
              <a:off x="3602102" y="4983322"/>
              <a:ext cx="2728848" cy="890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  <a:defRPr/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3556752" y="4120615"/>
              <a:ext cx="23638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等腰三角形 54"/>
            <p:cNvSpPr>
              <a:spLocks/>
            </p:cNvSpPr>
            <p:nvPr/>
          </p:nvSpPr>
          <p:spPr>
            <a:xfrm flipV="1">
              <a:off x="4588714" y="4172032"/>
              <a:ext cx="299947" cy="1828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sp>
          <p:nvSpPr>
            <p:cNvPr id="56" name="TextBox 9"/>
            <p:cNvSpPr txBox="1">
              <a:spLocks noChangeArrowheads="1"/>
            </p:cNvSpPr>
            <p:nvPr/>
          </p:nvSpPr>
          <p:spPr bwMode="auto">
            <a:xfrm>
              <a:off x="6271377" y="4502690"/>
              <a:ext cx="2363870" cy="3693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添加标题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57" name="TextBox 16"/>
            <p:cNvSpPr txBox="1">
              <a:spLocks noChangeArrowheads="1"/>
            </p:cNvSpPr>
            <p:nvPr/>
          </p:nvSpPr>
          <p:spPr bwMode="auto">
            <a:xfrm>
              <a:off x="6316727" y="4983322"/>
              <a:ext cx="2728848" cy="890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  <a:defRPr/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271377" y="4120615"/>
              <a:ext cx="236387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等腰三角形 58"/>
            <p:cNvSpPr>
              <a:spLocks/>
            </p:cNvSpPr>
            <p:nvPr/>
          </p:nvSpPr>
          <p:spPr>
            <a:xfrm flipV="1">
              <a:off x="7303339" y="4172032"/>
              <a:ext cx="299947" cy="18282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sp>
          <p:nvSpPr>
            <p:cNvPr id="60" name="TextBox 9"/>
            <p:cNvSpPr txBox="1">
              <a:spLocks noChangeArrowheads="1"/>
            </p:cNvSpPr>
            <p:nvPr/>
          </p:nvSpPr>
          <p:spPr bwMode="auto">
            <a:xfrm>
              <a:off x="8986002" y="4502690"/>
              <a:ext cx="2363870" cy="3693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添加标题</a:t>
              </a:r>
              <a:endPara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61" name="TextBox 16"/>
            <p:cNvSpPr txBox="1">
              <a:spLocks noChangeArrowheads="1"/>
            </p:cNvSpPr>
            <p:nvPr/>
          </p:nvSpPr>
          <p:spPr bwMode="auto">
            <a:xfrm>
              <a:off x="9031352" y="4983322"/>
              <a:ext cx="272884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KOPPT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一个做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PPT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的神器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KOPPT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一个做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PPT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的神器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KOPPT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一个做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PPT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的神器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KOPPT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一个做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PPT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的神器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8986002" y="4120615"/>
              <a:ext cx="2363870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等腰三角形 62"/>
            <p:cNvSpPr>
              <a:spLocks/>
            </p:cNvSpPr>
            <p:nvPr/>
          </p:nvSpPr>
          <p:spPr>
            <a:xfrm flipV="1">
              <a:off x="10017964" y="4172032"/>
              <a:ext cx="299947" cy="18282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23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意义</a:t>
            </a:r>
            <a:endParaRPr 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609601" y="2099508"/>
            <a:ext cx="10972799" cy="3916285"/>
            <a:chOff x="609601" y="2099508"/>
            <a:chExt cx="10972799" cy="3916285"/>
          </a:xfrm>
        </p:grpSpPr>
        <p:sp>
          <p:nvSpPr>
            <p:cNvPr id="43" name="Plaque 5"/>
            <p:cNvSpPr/>
            <p:nvPr/>
          </p:nvSpPr>
          <p:spPr>
            <a:xfrm>
              <a:off x="4702918" y="2640821"/>
              <a:ext cx="2824265" cy="2824264"/>
            </a:xfrm>
            <a:prstGeom prst="plaqu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44" name="Group 34"/>
            <p:cNvGrpSpPr/>
            <p:nvPr/>
          </p:nvGrpSpPr>
          <p:grpSpPr>
            <a:xfrm>
              <a:off x="4079371" y="2099508"/>
              <a:ext cx="1753380" cy="1778468"/>
              <a:chOff x="3045240" y="1362746"/>
              <a:chExt cx="1315035" cy="1333851"/>
            </a:xfrm>
          </p:grpSpPr>
          <p:sp>
            <p:nvSpPr>
              <p:cNvPr id="65" name="Teardrop 30"/>
              <p:cNvSpPr/>
              <p:nvPr/>
            </p:nvSpPr>
            <p:spPr>
              <a:xfrm rot="16200000">
                <a:off x="3074219" y="1410542"/>
                <a:ext cx="1286055" cy="1286056"/>
              </a:xfrm>
              <a:prstGeom prst="teardrop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30303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66" name="Teardrop 6"/>
              <p:cNvSpPr/>
              <p:nvPr/>
            </p:nvSpPr>
            <p:spPr>
              <a:xfrm rot="16200000">
                <a:off x="3045240" y="1362746"/>
                <a:ext cx="1286055" cy="1286056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30303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45" name="Group 37"/>
            <p:cNvGrpSpPr/>
            <p:nvPr/>
          </p:nvGrpSpPr>
          <p:grpSpPr>
            <a:xfrm>
              <a:off x="6435989" y="2099508"/>
              <a:ext cx="1714741" cy="1778240"/>
              <a:chOff x="4812704" y="1362746"/>
              <a:chExt cx="1286056" cy="1333680"/>
            </a:xfrm>
          </p:grpSpPr>
          <p:sp>
            <p:nvSpPr>
              <p:cNvPr id="63" name="Teardrop 31"/>
              <p:cNvSpPr/>
              <p:nvPr/>
            </p:nvSpPr>
            <p:spPr>
              <a:xfrm>
                <a:off x="4812704" y="1410371"/>
                <a:ext cx="1286056" cy="1286055"/>
              </a:xfrm>
              <a:prstGeom prst="teardrop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30303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64" name="Teardrop 7"/>
              <p:cNvSpPr/>
              <p:nvPr/>
            </p:nvSpPr>
            <p:spPr>
              <a:xfrm>
                <a:off x="4812704" y="1362746"/>
                <a:ext cx="1286056" cy="1286055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30303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46" name="Group 35"/>
            <p:cNvGrpSpPr/>
            <p:nvPr/>
          </p:nvGrpSpPr>
          <p:grpSpPr>
            <a:xfrm>
              <a:off x="4079370" y="4262953"/>
              <a:ext cx="1765541" cy="1752840"/>
              <a:chOff x="3045240" y="2985330"/>
              <a:chExt cx="1324156" cy="1314630"/>
            </a:xfrm>
          </p:grpSpPr>
          <p:sp>
            <p:nvSpPr>
              <p:cNvPr id="61" name="Teardrop 32"/>
              <p:cNvSpPr/>
              <p:nvPr/>
            </p:nvSpPr>
            <p:spPr>
              <a:xfrm rot="10800000">
                <a:off x="3083340" y="2985330"/>
                <a:ext cx="1286056" cy="1286055"/>
              </a:xfrm>
              <a:prstGeom prst="teardrop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30303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62" name="Teardrop 8"/>
              <p:cNvSpPr/>
              <p:nvPr/>
            </p:nvSpPr>
            <p:spPr>
              <a:xfrm rot="10800000">
                <a:off x="3045240" y="3013905"/>
                <a:ext cx="1286056" cy="1286055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30303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47" name="Group 36"/>
            <p:cNvGrpSpPr/>
            <p:nvPr/>
          </p:nvGrpSpPr>
          <p:grpSpPr>
            <a:xfrm>
              <a:off x="6397891" y="4262953"/>
              <a:ext cx="1752841" cy="1752840"/>
              <a:chOff x="4784130" y="2985330"/>
              <a:chExt cx="1314631" cy="1314630"/>
            </a:xfrm>
          </p:grpSpPr>
          <p:sp>
            <p:nvSpPr>
              <p:cNvPr id="59" name="Teardrop 33"/>
              <p:cNvSpPr/>
              <p:nvPr/>
            </p:nvSpPr>
            <p:spPr>
              <a:xfrm rot="5400000">
                <a:off x="4784130" y="2985330"/>
                <a:ext cx="1286055" cy="1286056"/>
              </a:xfrm>
              <a:prstGeom prst="teardrop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30303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60" name="Teardrop 9"/>
              <p:cNvSpPr/>
              <p:nvPr/>
            </p:nvSpPr>
            <p:spPr>
              <a:xfrm rot="5400000">
                <a:off x="4812705" y="3013905"/>
                <a:ext cx="1286055" cy="1286056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30303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433219" y="2149917"/>
              <a:ext cx="3149181" cy="3816419"/>
              <a:chOff x="8357217" y="1978467"/>
              <a:chExt cx="3149181" cy="381641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8357217" y="1978467"/>
                <a:ext cx="3149181" cy="1615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357217" y="4179059"/>
                <a:ext cx="3149181" cy="1615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 flipH="1">
              <a:off x="609601" y="2149917"/>
              <a:ext cx="3187282" cy="3816419"/>
              <a:chOff x="8357218" y="1978467"/>
              <a:chExt cx="3187282" cy="3816419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8357218" y="1978467"/>
                <a:ext cx="3187282" cy="1615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357218" y="4179059"/>
                <a:ext cx="3187282" cy="1615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Freeform 55"/>
            <p:cNvSpPr>
              <a:spLocks noChangeAspect="1" noEditPoints="1"/>
            </p:cNvSpPr>
            <p:nvPr/>
          </p:nvSpPr>
          <p:spPr bwMode="auto">
            <a:xfrm>
              <a:off x="5835262" y="3746677"/>
              <a:ext cx="559576" cy="612553"/>
            </a:xfrm>
            <a:custGeom>
              <a:avLst/>
              <a:gdLst>
                <a:gd name="T0" fmla="*/ 65 w 128"/>
                <a:gd name="T1" fmla="*/ 0 h 140"/>
                <a:gd name="T2" fmla="*/ 52 w 128"/>
                <a:gd name="T3" fmla="*/ 12 h 140"/>
                <a:gd name="T4" fmla="*/ 65 w 128"/>
                <a:gd name="T5" fmla="*/ 25 h 140"/>
                <a:gd name="T6" fmla="*/ 77 w 128"/>
                <a:gd name="T7" fmla="*/ 12 h 140"/>
                <a:gd name="T8" fmla="*/ 65 w 128"/>
                <a:gd name="T9" fmla="*/ 0 h 140"/>
                <a:gd name="T10" fmla="*/ 26 w 128"/>
                <a:gd name="T11" fmla="*/ 92 h 140"/>
                <a:gd name="T12" fmla="*/ 8 w 128"/>
                <a:gd name="T13" fmla="*/ 88 h 140"/>
                <a:gd name="T14" fmla="*/ 3 w 128"/>
                <a:gd name="T15" fmla="*/ 105 h 140"/>
                <a:gd name="T16" fmla="*/ 21 w 128"/>
                <a:gd name="T17" fmla="*/ 109 h 140"/>
                <a:gd name="T18" fmla="*/ 26 w 128"/>
                <a:gd name="T19" fmla="*/ 92 h 140"/>
                <a:gd name="T20" fmla="*/ 120 w 128"/>
                <a:gd name="T21" fmla="*/ 88 h 140"/>
                <a:gd name="T22" fmla="*/ 104 w 128"/>
                <a:gd name="T23" fmla="*/ 92 h 140"/>
                <a:gd name="T24" fmla="*/ 108 w 128"/>
                <a:gd name="T25" fmla="*/ 109 h 140"/>
                <a:gd name="T26" fmla="*/ 125 w 128"/>
                <a:gd name="T27" fmla="*/ 105 h 140"/>
                <a:gd name="T28" fmla="*/ 120 w 128"/>
                <a:gd name="T29" fmla="*/ 88 h 140"/>
                <a:gd name="T30" fmla="*/ 114 w 128"/>
                <a:gd name="T31" fmla="*/ 78 h 140"/>
                <a:gd name="T32" fmla="*/ 122 w 128"/>
                <a:gd name="T33" fmla="*/ 80 h 140"/>
                <a:gd name="T34" fmla="*/ 122 w 128"/>
                <a:gd name="T35" fmla="*/ 60 h 140"/>
                <a:gd name="T36" fmla="*/ 114 w 128"/>
                <a:gd name="T37" fmla="*/ 61 h 140"/>
                <a:gd name="T38" fmla="*/ 114 w 128"/>
                <a:gd name="T39" fmla="*/ 78 h 140"/>
                <a:gd name="T40" fmla="*/ 120 w 128"/>
                <a:gd name="T41" fmla="*/ 52 h 140"/>
                <a:gd name="T42" fmla="*/ 125 w 128"/>
                <a:gd name="T43" fmla="*/ 35 h 140"/>
                <a:gd name="T44" fmla="*/ 108 w 128"/>
                <a:gd name="T45" fmla="*/ 30 h 140"/>
                <a:gd name="T46" fmla="*/ 104 w 128"/>
                <a:gd name="T47" fmla="*/ 47 h 140"/>
                <a:gd name="T48" fmla="*/ 120 w 128"/>
                <a:gd name="T49" fmla="*/ 52 h 140"/>
                <a:gd name="T50" fmla="*/ 28 w 128"/>
                <a:gd name="T51" fmla="*/ 25 h 140"/>
                <a:gd name="T52" fmla="*/ 33 w 128"/>
                <a:gd name="T53" fmla="*/ 31 h 140"/>
                <a:gd name="T54" fmla="*/ 47 w 128"/>
                <a:gd name="T55" fmla="*/ 23 h 140"/>
                <a:gd name="T56" fmla="*/ 45 w 128"/>
                <a:gd name="T57" fmla="*/ 15 h 140"/>
                <a:gd name="T58" fmla="*/ 28 w 128"/>
                <a:gd name="T59" fmla="*/ 25 h 140"/>
                <a:gd name="T60" fmla="*/ 65 w 128"/>
                <a:gd name="T61" fmla="*/ 115 h 140"/>
                <a:gd name="T62" fmla="*/ 52 w 128"/>
                <a:gd name="T63" fmla="*/ 127 h 140"/>
                <a:gd name="T64" fmla="*/ 65 w 128"/>
                <a:gd name="T65" fmla="*/ 140 h 140"/>
                <a:gd name="T66" fmla="*/ 77 w 128"/>
                <a:gd name="T67" fmla="*/ 127 h 140"/>
                <a:gd name="T68" fmla="*/ 65 w 128"/>
                <a:gd name="T69" fmla="*/ 115 h 140"/>
                <a:gd name="T70" fmla="*/ 7 w 128"/>
                <a:gd name="T71" fmla="*/ 80 h 140"/>
                <a:gd name="T72" fmla="*/ 15 w 128"/>
                <a:gd name="T73" fmla="*/ 78 h 140"/>
                <a:gd name="T74" fmla="*/ 15 w 128"/>
                <a:gd name="T75" fmla="*/ 61 h 140"/>
                <a:gd name="T76" fmla="*/ 7 w 128"/>
                <a:gd name="T77" fmla="*/ 60 h 140"/>
                <a:gd name="T78" fmla="*/ 7 w 128"/>
                <a:gd name="T79" fmla="*/ 80 h 140"/>
                <a:gd name="T80" fmla="*/ 8 w 128"/>
                <a:gd name="T81" fmla="*/ 52 h 140"/>
                <a:gd name="T82" fmla="*/ 26 w 128"/>
                <a:gd name="T83" fmla="*/ 47 h 140"/>
                <a:gd name="T84" fmla="*/ 21 w 128"/>
                <a:gd name="T85" fmla="*/ 30 h 140"/>
                <a:gd name="T86" fmla="*/ 3 w 128"/>
                <a:gd name="T87" fmla="*/ 35 h 140"/>
                <a:gd name="T88" fmla="*/ 8 w 128"/>
                <a:gd name="T89" fmla="*/ 52 h 140"/>
                <a:gd name="T90" fmla="*/ 27 w 128"/>
                <a:gd name="T91" fmla="*/ 115 h 140"/>
                <a:gd name="T92" fmla="*/ 45 w 128"/>
                <a:gd name="T93" fmla="*/ 124 h 140"/>
                <a:gd name="T94" fmla="*/ 47 w 128"/>
                <a:gd name="T95" fmla="*/ 117 h 140"/>
                <a:gd name="T96" fmla="*/ 33 w 128"/>
                <a:gd name="T97" fmla="*/ 109 h 140"/>
                <a:gd name="T98" fmla="*/ 27 w 128"/>
                <a:gd name="T99" fmla="*/ 115 h 140"/>
                <a:gd name="T100" fmla="*/ 82 w 128"/>
                <a:gd name="T101" fmla="*/ 22 h 140"/>
                <a:gd name="T102" fmla="*/ 97 w 128"/>
                <a:gd name="T103" fmla="*/ 31 h 140"/>
                <a:gd name="T104" fmla="*/ 102 w 128"/>
                <a:gd name="T105" fmla="*/ 25 h 140"/>
                <a:gd name="T106" fmla="*/ 85 w 128"/>
                <a:gd name="T107" fmla="*/ 15 h 140"/>
                <a:gd name="T108" fmla="*/ 82 w 128"/>
                <a:gd name="T109" fmla="*/ 22 h 140"/>
                <a:gd name="T110" fmla="*/ 82 w 128"/>
                <a:gd name="T111" fmla="*/ 117 h 140"/>
                <a:gd name="T112" fmla="*/ 84 w 128"/>
                <a:gd name="T113" fmla="*/ 124 h 140"/>
                <a:gd name="T114" fmla="*/ 102 w 128"/>
                <a:gd name="T115" fmla="*/ 114 h 140"/>
                <a:gd name="T116" fmla="*/ 97 w 128"/>
                <a:gd name="T117" fmla="*/ 108 h 140"/>
                <a:gd name="T118" fmla="*/ 82 w 128"/>
                <a:gd name="T119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40">
                  <a:moveTo>
                    <a:pt x="65" y="0"/>
                  </a:moveTo>
                  <a:cubicBezTo>
                    <a:pt x="58" y="0"/>
                    <a:pt x="52" y="5"/>
                    <a:pt x="52" y="12"/>
                  </a:cubicBezTo>
                  <a:cubicBezTo>
                    <a:pt x="52" y="19"/>
                    <a:pt x="58" y="25"/>
                    <a:pt x="65" y="25"/>
                  </a:cubicBezTo>
                  <a:cubicBezTo>
                    <a:pt x="71" y="25"/>
                    <a:pt x="77" y="19"/>
                    <a:pt x="77" y="12"/>
                  </a:cubicBezTo>
                  <a:cubicBezTo>
                    <a:pt x="77" y="5"/>
                    <a:pt x="71" y="0"/>
                    <a:pt x="65" y="0"/>
                  </a:cubicBezTo>
                  <a:close/>
                  <a:moveTo>
                    <a:pt x="26" y="92"/>
                  </a:moveTo>
                  <a:cubicBezTo>
                    <a:pt x="22" y="86"/>
                    <a:pt x="14" y="84"/>
                    <a:pt x="8" y="88"/>
                  </a:cubicBezTo>
                  <a:cubicBezTo>
                    <a:pt x="2" y="91"/>
                    <a:pt x="0" y="99"/>
                    <a:pt x="3" y="105"/>
                  </a:cubicBezTo>
                  <a:cubicBezTo>
                    <a:pt x="7" y="111"/>
                    <a:pt x="15" y="113"/>
                    <a:pt x="21" y="109"/>
                  </a:cubicBezTo>
                  <a:cubicBezTo>
                    <a:pt x="27" y="106"/>
                    <a:pt x="29" y="98"/>
                    <a:pt x="26" y="92"/>
                  </a:cubicBezTo>
                  <a:close/>
                  <a:moveTo>
                    <a:pt x="120" y="88"/>
                  </a:moveTo>
                  <a:cubicBezTo>
                    <a:pt x="115" y="84"/>
                    <a:pt x="107" y="86"/>
                    <a:pt x="104" y="92"/>
                  </a:cubicBezTo>
                  <a:cubicBezTo>
                    <a:pt x="101" y="98"/>
                    <a:pt x="103" y="106"/>
                    <a:pt x="108" y="109"/>
                  </a:cubicBezTo>
                  <a:cubicBezTo>
                    <a:pt x="114" y="113"/>
                    <a:pt x="121" y="111"/>
                    <a:pt x="125" y="105"/>
                  </a:cubicBezTo>
                  <a:cubicBezTo>
                    <a:pt x="128" y="99"/>
                    <a:pt x="126" y="91"/>
                    <a:pt x="120" y="88"/>
                  </a:cubicBezTo>
                  <a:close/>
                  <a:moveTo>
                    <a:pt x="114" y="78"/>
                  </a:moveTo>
                  <a:cubicBezTo>
                    <a:pt x="117" y="78"/>
                    <a:pt x="119" y="79"/>
                    <a:pt x="122" y="8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19" y="61"/>
                    <a:pt x="117" y="61"/>
                    <a:pt x="114" y="61"/>
                  </a:cubicBezTo>
                  <a:lnTo>
                    <a:pt x="114" y="78"/>
                  </a:lnTo>
                  <a:close/>
                  <a:moveTo>
                    <a:pt x="120" y="52"/>
                  </a:moveTo>
                  <a:cubicBezTo>
                    <a:pt x="126" y="48"/>
                    <a:pt x="128" y="41"/>
                    <a:pt x="125" y="35"/>
                  </a:cubicBezTo>
                  <a:cubicBezTo>
                    <a:pt x="121" y="29"/>
                    <a:pt x="114" y="27"/>
                    <a:pt x="108" y="30"/>
                  </a:cubicBezTo>
                  <a:cubicBezTo>
                    <a:pt x="103" y="34"/>
                    <a:pt x="101" y="41"/>
                    <a:pt x="104" y="47"/>
                  </a:cubicBezTo>
                  <a:cubicBezTo>
                    <a:pt x="107" y="53"/>
                    <a:pt x="115" y="55"/>
                    <a:pt x="120" y="52"/>
                  </a:cubicBezTo>
                  <a:close/>
                  <a:moveTo>
                    <a:pt x="28" y="25"/>
                  </a:moveTo>
                  <a:cubicBezTo>
                    <a:pt x="30" y="27"/>
                    <a:pt x="32" y="29"/>
                    <a:pt x="33" y="31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1"/>
                    <a:pt x="45" y="18"/>
                    <a:pt x="45" y="15"/>
                  </a:cubicBezTo>
                  <a:lnTo>
                    <a:pt x="28" y="25"/>
                  </a:lnTo>
                  <a:close/>
                  <a:moveTo>
                    <a:pt x="65" y="115"/>
                  </a:moveTo>
                  <a:cubicBezTo>
                    <a:pt x="58" y="115"/>
                    <a:pt x="52" y="121"/>
                    <a:pt x="52" y="127"/>
                  </a:cubicBezTo>
                  <a:cubicBezTo>
                    <a:pt x="52" y="134"/>
                    <a:pt x="58" y="140"/>
                    <a:pt x="65" y="140"/>
                  </a:cubicBezTo>
                  <a:cubicBezTo>
                    <a:pt x="71" y="140"/>
                    <a:pt x="77" y="134"/>
                    <a:pt x="77" y="127"/>
                  </a:cubicBezTo>
                  <a:cubicBezTo>
                    <a:pt x="77" y="121"/>
                    <a:pt x="71" y="115"/>
                    <a:pt x="65" y="115"/>
                  </a:cubicBezTo>
                  <a:close/>
                  <a:moveTo>
                    <a:pt x="7" y="80"/>
                  </a:moveTo>
                  <a:cubicBezTo>
                    <a:pt x="10" y="79"/>
                    <a:pt x="12" y="78"/>
                    <a:pt x="15" y="78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2" y="61"/>
                    <a:pt x="10" y="61"/>
                    <a:pt x="7" y="60"/>
                  </a:cubicBezTo>
                  <a:lnTo>
                    <a:pt x="7" y="80"/>
                  </a:lnTo>
                  <a:close/>
                  <a:moveTo>
                    <a:pt x="8" y="52"/>
                  </a:moveTo>
                  <a:cubicBezTo>
                    <a:pt x="14" y="55"/>
                    <a:pt x="22" y="53"/>
                    <a:pt x="26" y="47"/>
                  </a:cubicBezTo>
                  <a:cubicBezTo>
                    <a:pt x="29" y="41"/>
                    <a:pt x="27" y="34"/>
                    <a:pt x="21" y="30"/>
                  </a:cubicBezTo>
                  <a:cubicBezTo>
                    <a:pt x="15" y="27"/>
                    <a:pt x="7" y="29"/>
                    <a:pt x="3" y="35"/>
                  </a:cubicBezTo>
                  <a:cubicBezTo>
                    <a:pt x="0" y="41"/>
                    <a:pt x="2" y="48"/>
                    <a:pt x="8" y="52"/>
                  </a:cubicBezTo>
                  <a:close/>
                  <a:moveTo>
                    <a:pt x="27" y="115"/>
                  </a:moveTo>
                  <a:cubicBezTo>
                    <a:pt x="45" y="124"/>
                    <a:pt x="45" y="124"/>
                    <a:pt x="45" y="124"/>
                  </a:cubicBezTo>
                  <a:cubicBezTo>
                    <a:pt x="45" y="122"/>
                    <a:pt x="46" y="119"/>
                    <a:pt x="47" y="117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1" y="111"/>
                    <a:pt x="29" y="113"/>
                    <a:pt x="27" y="115"/>
                  </a:cubicBezTo>
                  <a:close/>
                  <a:moveTo>
                    <a:pt x="82" y="22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8" y="29"/>
                    <a:pt x="100" y="27"/>
                    <a:pt x="102" y="2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18"/>
                    <a:pt x="83" y="20"/>
                    <a:pt x="82" y="22"/>
                  </a:cubicBezTo>
                  <a:close/>
                  <a:moveTo>
                    <a:pt x="82" y="117"/>
                  </a:moveTo>
                  <a:cubicBezTo>
                    <a:pt x="83" y="119"/>
                    <a:pt x="84" y="121"/>
                    <a:pt x="84" y="124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0" y="112"/>
                    <a:pt x="98" y="110"/>
                    <a:pt x="97" y="108"/>
                  </a:cubicBezTo>
                  <a:lnTo>
                    <a:pt x="82" y="11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0"/>
            <p:cNvSpPr>
              <a:spLocks noChangeAspect="1" noEditPoints="1"/>
            </p:cNvSpPr>
            <p:nvPr/>
          </p:nvSpPr>
          <p:spPr bwMode="auto">
            <a:xfrm>
              <a:off x="4733121" y="2632856"/>
              <a:ext cx="445881" cy="711772"/>
            </a:xfrm>
            <a:custGeom>
              <a:avLst/>
              <a:gdLst>
                <a:gd name="T0" fmla="*/ 59 w 82"/>
                <a:gd name="T1" fmla="*/ 72 h 132"/>
                <a:gd name="T2" fmla="*/ 52 w 82"/>
                <a:gd name="T3" fmla="*/ 77 h 132"/>
                <a:gd name="T4" fmla="*/ 48 w 82"/>
                <a:gd name="T5" fmla="*/ 80 h 132"/>
                <a:gd name="T6" fmla="*/ 58 w 82"/>
                <a:gd name="T7" fmla="*/ 99 h 132"/>
                <a:gd name="T8" fmla="*/ 54 w 82"/>
                <a:gd name="T9" fmla="*/ 115 h 132"/>
                <a:gd name="T10" fmla="*/ 66 w 82"/>
                <a:gd name="T11" fmla="*/ 132 h 132"/>
                <a:gd name="T12" fmla="*/ 82 w 82"/>
                <a:gd name="T13" fmla="*/ 111 h 132"/>
                <a:gd name="T14" fmla="*/ 59 w 82"/>
                <a:gd name="T15" fmla="*/ 72 h 132"/>
                <a:gd name="T16" fmla="*/ 82 w 82"/>
                <a:gd name="T17" fmla="*/ 21 h 132"/>
                <a:gd name="T18" fmla="*/ 66 w 82"/>
                <a:gd name="T19" fmla="*/ 0 h 132"/>
                <a:gd name="T20" fmla="*/ 54 w 82"/>
                <a:gd name="T21" fmla="*/ 17 h 132"/>
                <a:gd name="T22" fmla="*/ 58 w 82"/>
                <a:gd name="T23" fmla="*/ 33 h 132"/>
                <a:gd name="T24" fmla="*/ 37 w 82"/>
                <a:gd name="T25" fmla="*/ 62 h 132"/>
                <a:gd name="T26" fmla="*/ 0 w 82"/>
                <a:gd name="T27" fmla="*/ 111 h 132"/>
                <a:gd name="T28" fmla="*/ 17 w 82"/>
                <a:gd name="T29" fmla="*/ 132 h 132"/>
                <a:gd name="T30" fmla="*/ 29 w 82"/>
                <a:gd name="T31" fmla="*/ 115 h 132"/>
                <a:gd name="T32" fmla="*/ 25 w 82"/>
                <a:gd name="T33" fmla="*/ 99 h 132"/>
                <a:gd name="T34" fmla="*/ 45 w 82"/>
                <a:gd name="T35" fmla="*/ 70 h 132"/>
                <a:gd name="T36" fmla="*/ 82 w 82"/>
                <a:gd name="T37" fmla="*/ 21 h 132"/>
                <a:gd name="T38" fmla="*/ 23 w 82"/>
                <a:gd name="T39" fmla="*/ 60 h 132"/>
                <a:gd name="T40" fmla="*/ 31 w 82"/>
                <a:gd name="T41" fmla="*/ 55 h 132"/>
                <a:gd name="T42" fmla="*/ 34 w 82"/>
                <a:gd name="T43" fmla="*/ 52 h 132"/>
                <a:gd name="T44" fmla="*/ 25 w 82"/>
                <a:gd name="T45" fmla="*/ 33 h 132"/>
                <a:gd name="T46" fmla="*/ 29 w 82"/>
                <a:gd name="T47" fmla="*/ 17 h 132"/>
                <a:gd name="T48" fmla="*/ 17 w 82"/>
                <a:gd name="T49" fmla="*/ 0 h 132"/>
                <a:gd name="T50" fmla="*/ 0 w 82"/>
                <a:gd name="T51" fmla="*/ 21 h 132"/>
                <a:gd name="T52" fmla="*/ 23 w 82"/>
                <a:gd name="T53" fmla="*/ 6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132">
                  <a:moveTo>
                    <a:pt x="59" y="72"/>
                  </a:moveTo>
                  <a:cubicBezTo>
                    <a:pt x="57" y="74"/>
                    <a:pt x="54" y="75"/>
                    <a:pt x="52" y="77"/>
                  </a:cubicBezTo>
                  <a:cubicBezTo>
                    <a:pt x="51" y="78"/>
                    <a:pt x="49" y="79"/>
                    <a:pt x="48" y="80"/>
                  </a:cubicBezTo>
                  <a:cubicBezTo>
                    <a:pt x="56" y="87"/>
                    <a:pt x="58" y="93"/>
                    <a:pt x="58" y="99"/>
                  </a:cubicBezTo>
                  <a:cubicBezTo>
                    <a:pt x="58" y="107"/>
                    <a:pt x="54" y="111"/>
                    <a:pt x="54" y="115"/>
                  </a:cubicBezTo>
                  <a:cubicBezTo>
                    <a:pt x="54" y="120"/>
                    <a:pt x="54" y="132"/>
                    <a:pt x="66" y="132"/>
                  </a:cubicBezTo>
                  <a:cubicBezTo>
                    <a:pt x="78" y="132"/>
                    <a:pt x="82" y="120"/>
                    <a:pt x="82" y="111"/>
                  </a:cubicBezTo>
                  <a:cubicBezTo>
                    <a:pt x="82" y="104"/>
                    <a:pt x="79" y="89"/>
                    <a:pt x="59" y="72"/>
                  </a:cubicBezTo>
                  <a:close/>
                  <a:moveTo>
                    <a:pt x="82" y="21"/>
                  </a:moveTo>
                  <a:cubicBezTo>
                    <a:pt x="82" y="13"/>
                    <a:pt x="78" y="0"/>
                    <a:pt x="66" y="0"/>
                  </a:cubicBezTo>
                  <a:cubicBezTo>
                    <a:pt x="54" y="0"/>
                    <a:pt x="54" y="13"/>
                    <a:pt x="54" y="17"/>
                  </a:cubicBezTo>
                  <a:cubicBezTo>
                    <a:pt x="54" y="21"/>
                    <a:pt x="58" y="25"/>
                    <a:pt x="58" y="33"/>
                  </a:cubicBezTo>
                  <a:cubicBezTo>
                    <a:pt x="58" y="41"/>
                    <a:pt x="54" y="50"/>
                    <a:pt x="37" y="62"/>
                  </a:cubicBezTo>
                  <a:cubicBezTo>
                    <a:pt x="4" y="82"/>
                    <a:pt x="0" y="103"/>
                    <a:pt x="0" y="111"/>
                  </a:cubicBezTo>
                  <a:cubicBezTo>
                    <a:pt x="0" y="120"/>
                    <a:pt x="4" y="132"/>
                    <a:pt x="17" y="132"/>
                  </a:cubicBezTo>
                  <a:cubicBezTo>
                    <a:pt x="29" y="132"/>
                    <a:pt x="29" y="120"/>
                    <a:pt x="29" y="115"/>
                  </a:cubicBezTo>
                  <a:cubicBezTo>
                    <a:pt x="29" y="111"/>
                    <a:pt x="25" y="107"/>
                    <a:pt x="25" y="99"/>
                  </a:cubicBezTo>
                  <a:cubicBezTo>
                    <a:pt x="25" y="91"/>
                    <a:pt x="29" y="82"/>
                    <a:pt x="45" y="70"/>
                  </a:cubicBezTo>
                  <a:cubicBezTo>
                    <a:pt x="78" y="50"/>
                    <a:pt x="82" y="29"/>
                    <a:pt x="82" y="21"/>
                  </a:cubicBezTo>
                  <a:close/>
                  <a:moveTo>
                    <a:pt x="23" y="60"/>
                  </a:moveTo>
                  <a:cubicBezTo>
                    <a:pt x="26" y="59"/>
                    <a:pt x="28" y="57"/>
                    <a:pt x="31" y="55"/>
                  </a:cubicBezTo>
                  <a:cubicBezTo>
                    <a:pt x="32" y="54"/>
                    <a:pt x="33" y="53"/>
                    <a:pt x="34" y="52"/>
                  </a:cubicBezTo>
                  <a:cubicBezTo>
                    <a:pt x="27" y="45"/>
                    <a:pt x="25" y="39"/>
                    <a:pt x="25" y="33"/>
                  </a:cubicBezTo>
                  <a:cubicBezTo>
                    <a:pt x="25" y="25"/>
                    <a:pt x="29" y="21"/>
                    <a:pt x="29" y="17"/>
                  </a:cubicBezTo>
                  <a:cubicBezTo>
                    <a:pt x="29" y="13"/>
                    <a:pt x="29" y="0"/>
                    <a:pt x="17" y="0"/>
                  </a:cubicBezTo>
                  <a:cubicBezTo>
                    <a:pt x="4" y="0"/>
                    <a:pt x="0" y="13"/>
                    <a:pt x="0" y="21"/>
                  </a:cubicBezTo>
                  <a:cubicBezTo>
                    <a:pt x="0" y="28"/>
                    <a:pt x="3" y="43"/>
                    <a:pt x="23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1"/>
            <p:cNvSpPr>
              <a:spLocks noChangeAspect="1"/>
            </p:cNvSpPr>
            <p:nvPr/>
          </p:nvSpPr>
          <p:spPr bwMode="auto">
            <a:xfrm>
              <a:off x="7002923" y="2741143"/>
              <a:ext cx="580872" cy="494970"/>
            </a:xfrm>
            <a:custGeom>
              <a:avLst/>
              <a:gdLst>
                <a:gd name="T0" fmla="*/ 17 w 107"/>
                <a:gd name="T1" fmla="*/ 78 h 92"/>
                <a:gd name="T2" fmla="*/ 9 w 107"/>
                <a:gd name="T3" fmla="*/ 66 h 92"/>
                <a:gd name="T4" fmla="*/ 0 w 107"/>
                <a:gd name="T5" fmla="*/ 66 h 92"/>
                <a:gd name="T6" fmla="*/ 1 w 107"/>
                <a:gd name="T7" fmla="*/ 74 h 92"/>
                <a:gd name="T8" fmla="*/ 17 w 107"/>
                <a:gd name="T9" fmla="*/ 90 h 92"/>
                <a:gd name="T10" fmla="*/ 38 w 107"/>
                <a:gd name="T11" fmla="*/ 56 h 92"/>
                <a:gd name="T12" fmla="*/ 38 w 107"/>
                <a:gd name="T13" fmla="*/ 16 h 92"/>
                <a:gd name="T14" fmla="*/ 63 w 107"/>
                <a:gd name="T15" fmla="*/ 16 h 92"/>
                <a:gd name="T16" fmla="*/ 63 w 107"/>
                <a:gd name="T17" fmla="*/ 66 h 92"/>
                <a:gd name="T18" fmla="*/ 83 w 107"/>
                <a:gd name="T19" fmla="*/ 90 h 92"/>
                <a:gd name="T20" fmla="*/ 104 w 107"/>
                <a:gd name="T21" fmla="*/ 62 h 92"/>
                <a:gd name="T22" fmla="*/ 96 w 107"/>
                <a:gd name="T23" fmla="*/ 62 h 92"/>
                <a:gd name="T24" fmla="*/ 95 w 107"/>
                <a:gd name="T25" fmla="*/ 74 h 92"/>
                <a:gd name="T26" fmla="*/ 79 w 107"/>
                <a:gd name="T27" fmla="*/ 63 h 92"/>
                <a:gd name="T28" fmla="*/ 79 w 107"/>
                <a:gd name="T29" fmla="*/ 16 h 92"/>
                <a:gd name="T30" fmla="*/ 90 w 107"/>
                <a:gd name="T31" fmla="*/ 16 h 92"/>
                <a:gd name="T32" fmla="*/ 97 w 107"/>
                <a:gd name="T33" fmla="*/ 15 h 92"/>
                <a:gd name="T34" fmla="*/ 101 w 107"/>
                <a:gd name="T35" fmla="*/ 11 h 92"/>
                <a:gd name="T36" fmla="*/ 104 w 107"/>
                <a:gd name="T37" fmla="*/ 6 h 92"/>
                <a:gd name="T38" fmla="*/ 105 w 107"/>
                <a:gd name="T39" fmla="*/ 0 h 92"/>
                <a:gd name="T40" fmla="*/ 100 w 107"/>
                <a:gd name="T41" fmla="*/ 0 h 92"/>
                <a:gd name="T42" fmla="*/ 97 w 107"/>
                <a:gd name="T43" fmla="*/ 2 h 92"/>
                <a:gd name="T44" fmla="*/ 91 w 107"/>
                <a:gd name="T45" fmla="*/ 4 h 92"/>
                <a:gd name="T46" fmla="*/ 23 w 107"/>
                <a:gd name="T47" fmla="*/ 4 h 92"/>
                <a:gd name="T48" fmla="*/ 13 w 107"/>
                <a:gd name="T49" fmla="*/ 6 h 92"/>
                <a:gd name="T50" fmla="*/ 6 w 107"/>
                <a:gd name="T51" fmla="*/ 12 h 92"/>
                <a:gd name="T52" fmla="*/ 2 w 107"/>
                <a:gd name="T53" fmla="*/ 19 h 92"/>
                <a:gd name="T54" fmla="*/ 1 w 107"/>
                <a:gd name="T55" fmla="*/ 25 h 92"/>
                <a:gd name="T56" fmla="*/ 7 w 107"/>
                <a:gd name="T57" fmla="*/ 25 h 92"/>
                <a:gd name="T58" fmla="*/ 8 w 107"/>
                <a:gd name="T59" fmla="*/ 24 h 92"/>
                <a:gd name="T60" fmla="*/ 10 w 107"/>
                <a:gd name="T61" fmla="*/ 20 h 92"/>
                <a:gd name="T62" fmla="*/ 14 w 107"/>
                <a:gd name="T63" fmla="*/ 18 h 92"/>
                <a:gd name="T64" fmla="*/ 21 w 107"/>
                <a:gd name="T65" fmla="*/ 16 h 92"/>
                <a:gd name="T66" fmla="*/ 30 w 107"/>
                <a:gd name="T67" fmla="*/ 16 h 92"/>
                <a:gd name="T68" fmla="*/ 30 w 107"/>
                <a:gd name="T69" fmla="*/ 37 h 92"/>
                <a:gd name="T70" fmla="*/ 17 w 107"/>
                <a:gd name="T71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92">
                  <a:moveTo>
                    <a:pt x="17" y="78"/>
                  </a:moveTo>
                  <a:cubicBezTo>
                    <a:pt x="13" y="78"/>
                    <a:pt x="9" y="75"/>
                    <a:pt x="9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0" y="71"/>
                    <a:pt x="1" y="74"/>
                  </a:cubicBezTo>
                  <a:cubicBezTo>
                    <a:pt x="1" y="74"/>
                    <a:pt x="1" y="90"/>
                    <a:pt x="17" y="90"/>
                  </a:cubicBezTo>
                  <a:cubicBezTo>
                    <a:pt x="41" y="90"/>
                    <a:pt x="38" y="47"/>
                    <a:pt x="38" y="5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92"/>
                    <a:pt x="81" y="90"/>
                    <a:pt x="83" y="90"/>
                  </a:cubicBezTo>
                  <a:cubicBezTo>
                    <a:pt x="107" y="90"/>
                    <a:pt x="104" y="59"/>
                    <a:pt x="104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6"/>
                    <a:pt x="96" y="71"/>
                    <a:pt x="95" y="74"/>
                  </a:cubicBezTo>
                  <a:cubicBezTo>
                    <a:pt x="93" y="84"/>
                    <a:pt x="79" y="82"/>
                    <a:pt x="79" y="63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3" y="16"/>
                    <a:pt x="95" y="16"/>
                    <a:pt x="97" y="15"/>
                  </a:cubicBezTo>
                  <a:cubicBezTo>
                    <a:pt x="99" y="14"/>
                    <a:pt x="100" y="13"/>
                    <a:pt x="101" y="11"/>
                  </a:cubicBezTo>
                  <a:cubicBezTo>
                    <a:pt x="103" y="10"/>
                    <a:pt x="103" y="8"/>
                    <a:pt x="104" y="6"/>
                  </a:cubicBezTo>
                  <a:cubicBezTo>
                    <a:pt x="104" y="4"/>
                    <a:pt x="105" y="2"/>
                    <a:pt x="10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9" y="1"/>
                    <a:pt x="98" y="1"/>
                    <a:pt x="97" y="2"/>
                  </a:cubicBezTo>
                  <a:cubicBezTo>
                    <a:pt x="95" y="3"/>
                    <a:pt x="93" y="4"/>
                    <a:pt x="9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4"/>
                    <a:pt x="16" y="5"/>
                    <a:pt x="13" y="6"/>
                  </a:cubicBezTo>
                  <a:cubicBezTo>
                    <a:pt x="10" y="8"/>
                    <a:pt x="8" y="10"/>
                    <a:pt x="6" y="12"/>
                  </a:cubicBezTo>
                  <a:cubicBezTo>
                    <a:pt x="4" y="14"/>
                    <a:pt x="3" y="17"/>
                    <a:pt x="2" y="19"/>
                  </a:cubicBezTo>
                  <a:cubicBezTo>
                    <a:pt x="2" y="21"/>
                    <a:pt x="2" y="23"/>
                    <a:pt x="1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9" y="21"/>
                    <a:pt x="10" y="20"/>
                  </a:cubicBezTo>
                  <a:cubicBezTo>
                    <a:pt x="10" y="19"/>
                    <a:pt x="12" y="18"/>
                    <a:pt x="14" y="18"/>
                  </a:cubicBezTo>
                  <a:cubicBezTo>
                    <a:pt x="15" y="17"/>
                    <a:pt x="18" y="16"/>
                    <a:pt x="21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66"/>
                    <a:pt x="25" y="78"/>
                    <a:pt x="17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2"/>
            <p:cNvSpPr>
              <a:spLocks noChangeAspect="1"/>
            </p:cNvSpPr>
            <p:nvPr/>
          </p:nvSpPr>
          <p:spPr bwMode="auto">
            <a:xfrm>
              <a:off x="4759580" y="4885787"/>
              <a:ext cx="405120" cy="507172"/>
            </a:xfrm>
            <a:custGeom>
              <a:avLst/>
              <a:gdLst>
                <a:gd name="T0" fmla="*/ 95 w 99"/>
                <a:gd name="T1" fmla="*/ 124 h 124"/>
                <a:gd name="T2" fmla="*/ 99 w 99"/>
                <a:gd name="T3" fmla="*/ 91 h 124"/>
                <a:gd name="T4" fmla="*/ 95 w 99"/>
                <a:gd name="T5" fmla="*/ 91 h 124"/>
                <a:gd name="T6" fmla="*/ 90 w 99"/>
                <a:gd name="T7" fmla="*/ 104 h 124"/>
                <a:gd name="T8" fmla="*/ 81 w 99"/>
                <a:gd name="T9" fmla="*/ 107 h 124"/>
                <a:gd name="T10" fmla="*/ 27 w 99"/>
                <a:gd name="T11" fmla="*/ 107 h 124"/>
                <a:gd name="T12" fmla="*/ 70 w 99"/>
                <a:gd name="T13" fmla="*/ 62 h 124"/>
                <a:gd name="T14" fmla="*/ 26 w 99"/>
                <a:gd name="T15" fmla="*/ 14 h 124"/>
                <a:gd name="T16" fmla="*/ 25 w 99"/>
                <a:gd name="T17" fmla="*/ 12 h 124"/>
                <a:gd name="T18" fmla="*/ 25 w 99"/>
                <a:gd name="T19" fmla="*/ 10 h 124"/>
                <a:gd name="T20" fmla="*/ 26 w 99"/>
                <a:gd name="T21" fmla="*/ 9 h 124"/>
                <a:gd name="T22" fmla="*/ 29 w 99"/>
                <a:gd name="T23" fmla="*/ 9 h 124"/>
                <a:gd name="T24" fmla="*/ 63 w 99"/>
                <a:gd name="T25" fmla="*/ 9 h 124"/>
                <a:gd name="T26" fmla="*/ 73 w 99"/>
                <a:gd name="T27" fmla="*/ 11 h 124"/>
                <a:gd name="T28" fmla="*/ 85 w 99"/>
                <a:gd name="T29" fmla="*/ 18 h 124"/>
                <a:gd name="T30" fmla="*/ 91 w 99"/>
                <a:gd name="T31" fmla="*/ 26 h 124"/>
                <a:gd name="T32" fmla="*/ 95 w 99"/>
                <a:gd name="T33" fmla="*/ 37 h 124"/>
                <a:gd name="T34" fmla="*/ 99 w 99"/>
                <a:gd name="T35" fmla="*/ 37 h 124"/>
                <a:gd name="T36" fmla="*/ 95 w 99"/>
                <a:gd name="T37" fmla="*/ 0 h 124"/>
                <a:gd name="T38" fmla="*/ 0 w 99"/>
                <a:gd name="T39" fmla="*/ 0 h 124"/>
                <a:gd name="T40" fmla="*/ 59 w 99"/>
                <a:gd name="T41" fmla="*/ 64 h 124"/>
                <a:gd name="T42" fmla="*/ 0 w 99"/>
                <a:gd name="T43" fmla="*/ 124 h 124"/>
                <a:gd name="T44" fmla="*/ 95 w 9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24">
                  <a:moveTo>
                    <a:pt x="95" y="124"/>
                  </a:moveTo>
                  <a:cubicBezTo>
                    <a:pt x="99" y="91"/>
                    <a:pt x="99" y="91"/>
                    <a:pt x="99" y="91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4" y="96"/>
                    <a:pt x="93" y="101"/>
                    <a:pt x="90" y="104"/>
                  </a:cubicBezTo>
                  <a:cubicBezTo>
                    <a:pt x="88" y="107"/>
                    <a:pt x="85" y="107"/>
                    <a:pt x="81" y="107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3"/>
                    <a:pt x="25" y="13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5" y="10"/>
                    <a:pt x="26" y="9"/>
                    <a:pt x="26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7" y="9"/>
                    <a:pt x="70" y="9"/>
                    <a:pt x="73" y="11"/>
                  </a:cubicBezTo>
                  <a:cubicBezTo>
                    <a:pt x="77" y="12"/>
                    <a:pt x="82" y="16"/>
                    <a:pt x="85" y="18"/>
                  </a:cubicBezTo>
                  <a:cubicBezTo>
                    <a:pt x="87" y="21"/>
                    <a:pt x="89" y="23"/>
                    <a:pt x="91" y="26"/>
                  </a:cubicBezTo>
                  <a:cubicBezTo>
                    <a:pt x="93" y="30"/>
                    <a:pt x="94" y="34"/>
                    <a:pt x="95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0" y="124"/>
                    <a:pt x="0" y="124"/>
                    <a:pt x="0" y="124"/>
                  </a:cubicBezTo>
                  <a:lnTo>
                    <a:pt x="9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1"/>
            <p:cNvSpPr>
              <a:spLocks noChangeAspect="1" noEditPoints="1"/>
            </p:cNvSpPr>
            <p:nvPr/>
          </p:nvSpPr>
          <p:spPr bwMode="auto">
            <a:xfrm>
              <a:off x="7100820" y="4780215"/>
              <a:ext cx="346983" cy="718317"/>
            </a:xfrm>
            <a:custGeom>
              <a:avLst/>
              <a:gdLst>
                <a:gd name="T0" fmla="*/ 85 w 86"/>
                <a:gd name="T1" fmla="*/ 109 h 179"/>
                <a:gd name="T2" fmla="*/ 56 w 86"/>
                <a:gd name="T3" fmla="*/ 85 h 179"/>
                <a:gd name="T4" fmla="*/ 55 w 86"/>
                <a:gd name="T5" fmla="*/ 85 h 179"/>
                <a:gd name="T6" fmla="*/ 50 w 86"/>
                <a:gd name="T7" fmla="*/ 69 h 179"/>
                <a:gd name="T8" fmla="*/ 69 w 86"/>
                <a:gd name="T9" fmla="*/ 32 h 179"/>
                <a:gd name="T10" fmla="*/ 53 w 86"/>
                <a:gd name="T11" fmla="*/ 2 h 179"/>
                <a:gd name="T12" fmla="*/ 34 w 86"/>
                <a:gd name="T13" fmla="*/ 33 h 179"/>
                <a:gd name="T14" fmla="*/ 38 w 86"/>
                <a:gd name="T15" fmla="*/ 55 h 179"/>
                <a:gd name="T16" fmla="*/ 2 w 86"/>
                <a:gd name="T17" fmla="*/ 102 h 179"/>
                <a:gd name="T18" fmla="*/ 48 w 86"/>
                <a:gd name="T19" fmla="*/ 138 h 179"/>
                <a:gd name="T20" fmla="*/ 60 w 86"/>
                <a:gd name="T21" fmla="*/ 137 h 179"/>
                <a:gd name="T22" fmla="*/ 64 w 86"/>
                <a:gd name="T23" fmla="*/ 150 h 179"/>
                <a:gd name="T24" fmla="*/ 65 w 86"/>
                <a:gd name="T25" fmla="*/ 155 h 179"/>
                <a:gd name="T26" fmla="*/ 46 w 86"/>
                <a:gd name="T27" fmla="*/ 170 h 179"/>
                <a:gd name="T28" fmla="*/ 34 w 86"/>
                <a:gd name="T29" fmla="*/ 165 h 179"/>
                <a:gd name="T30" fmla="*/ 48 w 86"/>
                <a:gd name="T31" fmla="*/ 158 h 179"/>
                <a:gd name="T32" fmla="*/ 34 w 86"/>
                <a:gd name="T33" fmla="*/ 149 h 179"/>
                <a:gd name="T34" fmla="*/ 21 w 86"/>
                <a:gd name="T35" fmla="*/ 163 h 179"/>
                <a:gd name="T36" fmla="*/ 46 w 86"/>
                <a:gd name="T37" fmla="*/ 178 h 179"/>
                <a:gd name="T38" fmla="*/ 73 w 86"/>
                <a:gd name="T39" fmla="*/ 159 h 179"/>
                <a:gd name="T40" fmla="*/ 73 w 86"/>
                <a:gd name="T41" fmla="*/ 153 h 179"/>
                <a:gd name="T42" fmla="*/ 69 w 86"/>
                <a:gd name="T43" fmla="*/ 136 h 179"/>
                <a:gd name="T44" fmla="*/ 85 w 86"/>
                <a:gd name="T45" fmla="*/ 109 h 179"/>
                <a:gd name="T46" fmla="*/ 55 w 86"/>
                <a:gd name="T47" fmla="*/ 17 h 179"/>
                <a:gd name="T48" fmla="*/ 63 w 86"/>
                <a:gd name="T49" fmla="*/ 23 h 179"/>
                <a:gd name="T50" fmla="*/ 46 w 86"/>
                <a:gd name="T51" fmla="*/ 53 h 179"/>
                <a:gd name="T52" fmla="*/ 43 w 86"/>
                <a:gd name="T53" fmla="*/ 40 h 179"/>
                <a:gd name="T54" fmla="*/ 55 w 86"/>
                <a:gd name="T55" fmla="*/ 17 h 179"/>
                <a:gd name="T56" fmla="*/ 49 w 86"/>
                <a:gd name="T57" fmla="*/ 132 h 179"/>
                <a:gd name="T58" fmla="*/ 12 w 86"/>
                <a:gd name="T59" fmla="*/ 107 h 179"/>
                <a:gd name="T60" fmla="*/ 42 w 86"/>
                <a:gd name="T61" fmla="*/ 71 h 179"/>
                <a:gd name="T62" fmla="*/ 47 w 86"/>
                <a:gd name="T63" fmla="*/ 86 h 179"/>
                <a:gd name="T64" fmla="*/ 28 w 86"/>
                <a:gd name="T65" fmla="*/ 105 h 179"/>
                <a:gd name="T66" fmla="*/ 45 w 86"/>
                <a:gd name="T67" fmla="*/ 124 h 179"/>
                <a:gd name="T68" fmla="*/ 47 w 86"/>
                <a:gd name="T69" fmla="*/ 123 h 179"/>
                <a:gd name="T70" fmla="*/ 46 w 86"/>
                <a:gd name="T71" fmla="*/ 122 h 179"/>
                <a:gd name="T72" fmla="*/ 36 w 86"/>
                <a:gd name="T73" fmla="*/ 111 h 179"/>
                <a:gd name="T74" fmla="*/ 50 w 86"/>
                <a:gd name="T75" fmla="*/ 97 h 179"/>
                <a:gd name="T76" fmla="*/ 59 w 86"/>
                <a:gd name="T77" fmla="*/ 131 h 179"/>
                <a:gd name="T78" fmla="*/ 49 w 86"/>
                <a:gd name="T79" fmla="*/ 132 h 179"/>
                <a:gd name="T80" fmla="*/ 67 w 86"/>
                <a:gd name="T81" fmla="*/ 130 h 179"/>
                <a:gd name="T82" fmla="*/ 58 w 86"/>
                <a:gd name="T83" fmla="*/ 97 h 179"/>
                <a:gd name="T84" fmla="*/ 76 w 86"/>
                <a:gd name="T85" fmla="*/ 113 h 179"/>
                <a:gd name="T86" fmla="*/ 67 w 86"/>
                <a:gd name="T87" fmla="*/ 13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6" h="179">
                  <a:moveTo>
                    <a:pt x="85" y="109"/>
                  </a:moveTo>
                  <a:cubicBezTo>
                    <a:pt x="86" y="96"/>
                    <a:pt x="73" y="85"/>
                    <a:pt x="56" y="85"/>
                  </a:cubicBezTo>
                  <a:cubicBezTo>
                    <a:pt x="54" y="85"/>
                    <a:pt x="56" y="85"/>
                    <a:pt x="55" y="85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63" y="59"/>
                    <a:pt x="66" y="45"/>
                    <a:pt x="69" y="32"/>
                  </a:cubicBezTo>
                  <a:cubicBezTo>
                    <a:pt x="72" y="11"/>
                    <a:pt x="58" y="0"/>
                    <a:pt x="53" y="2"/>
                  </a:cubicBezTo>
                  <a:cubicBezTo>
                    <a:pt x="40" y="5"/>
                    <a:pt x="34" y="24"/>
                    <a:pt x="34" y="33"/>
                  </a:cubicBezTo>
                  <a:cubicBezTo>
                    <a:pt x="34" y="41"/>
                    <a:pt x="36" y="48"/>
                    <a:pt x="38" y="55"/>
                  </a:cubicBezTo>
                  <a:cubicBezTo>
                    <a:pt x="22" y="68"/>
                    <a:pt x="0" y="82"/>
                    <a:pt x="2" y="102"/>
                  </a:cubicBezTo>
                  <a:cubicBezTo>
                    <a:pt x="6" y="128"/>
                    <a:pt x="24" y="138"/>
                    <a:pt x="48" y="138"/>
                  </a:cubicBezTo>
                  <a:cubicBezTo>
                    <a:pt x="52" y="138"/>
                    <a:pt x="56" y="138"/>
                    <a:pt x="60" y="137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5" y="152"/>
                    <a:pt x="65" y="153"/>
                    <a:pt x="65" y="155"/>
                  </a:cubicBezTo>
                  <a:cubicBezTo>
                    <a:pt x="65" y="163"/>
                    <a:pt x="59" y="169"/>
                    <a:pt x="46" y="170"/>
                  </a:cubicBezTo>
                  <a:cubicBezTo>
                    <a:pt x="42" y="170"/>
                    <a:pt x="34" y="169"/>
                    <a:pt x="34" y="165"/>
                  </a:cubicBezTo>
                  <a:cubicBezTo>
                    <a:pt x="38" y="166"/>
                    <a:pt x="48" y="166"/>
                    <a:pt x="48" y="158"/>
                  </a:cubicBezTo>
                  <a:cubicBezTo>
                    <a:pt x="47" y="153"/>
                    <a:pt x="41" y="148"/>
                    <a:pt x="34" y="149"/>
                  </a:cubicBezTo>
                  <a:cubicBezTo>
                    <a:pt x="26" y="149"/>
                    <a:pt x="20" y="157"/>
                    <a:pt x="21" y="163"/>
                  </a:cubicBezTo>
                  <a:cubicBezTo>
                    <a:pt x="22" y="172"/>
                    <a:pt x="35" y="179"/>
                    <a:pt x="46" y="178"/>
                  </a:cubicBezTo>
                  <a:cubicBezTo>
                    <a:pt x="61" y="177"/>
                    <a:pt x="73" y="169"/>
                    <a:pt x="73" y="159"/>
                  </a:cubicBezTo>
                  <a:cubicBezTo>
                    <a:pt x="73" y="158"/>
                    <a:pt x="73" y="154"/>
                    <a:pt x="73" y="153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82" y="131"/>
                    <a:pt x="85" y="120"/>
                    <a:pt x="85" y="109"/>
                  </a:cubicBezTo>
                  <a:close/>
                  <a:moveTo>
                    <a:pt x="55" y="17"/>
                  </a:moveTo>
                  <a:cubicBezTo>
                    <a:pt x="60" y="17"/>
                    <a:pt x="63" y="20"/>
                    <a:pt x="63" y="23"/>
                  </a:cubicBezTo>
                  <a:cubicBezTo>
                    <a:pt x="64" y="34"/>
                    <a:pt x="57" y="46"/>
                    <a:pt x="46" y="53"/>
                  </a:cubicBezTo>
                  <a:cubicBezTo>
                    <a:pt x="44" y="49"/>
                    <a:pt x="43" y="44"/>
                    <a:pt x="43" y="40"/>
                  </a:cubicBezTo>
                  <a:cubicBezTo>
                    <a:pt x="44" y="33"/>
                    <a:pt x="44" y="18"/>
                    <a:pt x="55" y="17"/>
                  </a:cubicBezTo>
                  <a:close/>
                  <a:moveTo>
                    <a:pt x="49" y="132"/>
                  </a:moveTo>
                  <a:cubicBezTo>
                    <a:pt x="30" y="132"/>
                    <a:pt x="12" y="123"/>
                    <a:pt x="12" y="107"/>
                  </a:cubicBezTo>
                  <a:cubicBezTo>
                    <a:pt x="12" y="92"/>
                    <a:pt x="28" y="81"/>
                    <a:pt x="42" y="7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37" y="89"/>
                    <a:pt x="28" y="97"/>
                    <a:pt x="28" y="105"/>
                  </a:cubicBezTo>
                  <a:cubicBezTo>
                    <a:pt x="28" y="114"/>
                    <a:pt x="35" y="121"/>
                    <a:pt x="45" y="124"/>
                  </a:cubicBezTo>
                  <a:cubicBezTo>
                    <a:pt x="46" y="124"/>
                    <a:pt x="47" y="123"/>
                    <a:pt x="47" y="123"/>
                  </a:cubicBezTo>
                  <a:cubicBezTo>
                    <a:pt x="47" y="122"/>
                    <a:pt x="47" y="122"/>
                    <a:pt x="46" y="122"/>
                  </a:cubicBezTo>
                  <a:cubicBezTo>
                    <a:pt x="40" y="120"/>
                    <a:pt x="36" y="116"/>
                    <a:pt x="36" y="111"/>
                  </a:cubicBezTo>
                  <a:cubicBezTo>
                    <a:pt x="35" y="105"/>
                    <a:pt x="42" y="99"/>
                    <a:pt x="50" y="97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1"/>
                    <a:pt x="53" y="132"/>
                    <a:pt x="49" y="132"/>
                  </a:cubicBezTo>
                  <a:close/>
                  <a:moveTo>
                    <a:pt x="67" y="130"/>
                  </a:moveTo>
                  <a:cubicBezTo>
                    <a:pt x="58" y="97"/>
                    <a:pt x="58" y="97"/>
                    <a:pt x="58" y="97"/>
                  </a:cubicBezTo>
                  <a:cubicBezTo>
                    <a:pt x="70" y="97"/>
                    <a:pt x="75" y="103"/>
                    <a:pt x="76" y="113"/>
                  </a:cubicBezTo>
                  <a:cubicBezTo>
                    <a:pt x="77" y="120"/>
                    <a:pt x="75" y="126"/>
                    <a:pt x="67" y="1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国内外相关研究现状</a:t>
            </a:r>
            <a:endParaRPr 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56552" y="2251614"/>
            <a:ext cx="10878896" cy="3842451"/>
            <a:chOff x="855904" y="2251614"/>
            <a:chExt cx="10878896" cy="3842451"/>
          </a:xfrm>
        </p:grpSpPr>
        <p:grpSp>
          <p:nvGrpSpPr>
            <p:cNvPr id="15" name="组合 14"/>
            <p:cNvGrpSpPr/>
            <p:nvPr/>
          </p:nvGrpSpPr>
          <p:grpSpPr>
            <a:xfrm>
              <a:off x="855904" y="2251614"/>
              <a:ext cx="10878896" cy="3842451"/>
              <a:chOff x="810665" y="2251614"/>
              <a:chExt cx="10878896" cy="3842451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3673309" y="2251614"/>
                <a:ext cx="4845381" cy="3132301"/>
                <a:chOff x="3369783" y="1997614"/>
                <a:chExt cx="4845381" cy="3132301"/>
              </a:xfrm>
            </p:grpSpPr>
            <p:sp>
              <p:nvSpPr>
                <p:cNvPr id="23" name="Freeform 41"/>
                <p:cNvSpPr/>
                <p:nvPr/>
              </p:nvSpPr>
              <p:spPr>
                <a:xfrm>
                  <a:off x="3369783" y="2397665"/>
                  <a:ext cx="2732254" cy="2732250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75308" tIns="731520" rIns="475308" bIns="582340" numCol="1" spcCol="1270" anchor="ctr" anchorCtr="0">
                  <a:noAutofit/>
                </a:bodyPr>
                <a:lstStyle/>
                <a:p>
                  <a:pPr marL="0" marR="0" lvl="0" indent="0" algn="l" defTabSz="1777956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" name="Oval 48"/>
                <p:cNvSpPr/>
                <p:nvPr/>
              </p:nvSpPr>
              <p:spPr>
                <a:xfrm>
                  <a:off x="3888327" y="2916207"/>
                  <a:ext cx="1695165" cy="1695166"/>
                </a:xfrm>
                <a:prstGeom prst="ellipse">
                  <a:avLst/>
                </a:prstGeom>
                <a:solidFill>
                  <a:schemeClr val="accent1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grpSp>
              <p:nvGrpSpPr>
                <p:cNvPr id="25" name="Group 49"/>
                <p:cNvGrpSpPr/>
                <p:nvPr/>
              </p:nvGrpSpPr>
              <p:grpSpPr>
                <a:xfrm>
                  <a:off x="6102036" y="1997614"/>
                  <a:ext cx="2113128" cy="2113125"/>
                  <a:chOff x="953424" y="1486519"/>
                  <a:chExt cx="2228412" cy="2228408"/>
                </a:xfrm>
                <a:solidFill>
                  <a:schemeClr val="accent2"/>
                </a:solidFill>
              </p:grpSpPr>
              <p:sp>
                <p:nvSpPr>
                  <p:cNvPr id="26" name="Freeform 41"/>
                  <p:cNvSpPr/>
                  <p:nvPr/>
                </p:nvSpPr>
                <p:spPr>
                  <a:xfrm>
                    <a:off x="953424" y="1486519"/>
                    <a:ext cx="2228412" cy="2228408"/>
                  </a:xfrm>
                  <a:custGeom>
                    <a:avLst/>
                    <a:gdLst>
                      <a:gd name="connsiteX0" fmla="*/ 1124074 w 1583637"/>
                      <a:gd name="connsiteY0" fmla="*/ 252493 h 1583637"/>
                      <a:gd name="connsiteX1" fmla="*/ 1247256 w 1583637"/>
                      <a:gd name="connsiteY1" fmla="*/ 149126 h 1583637"/>
                      <a:gd name="connsiteX2" fmla="*/ 1345663 w 1583637"/>
                      <a:gd name="connsiteY2" fmla="*/ 231701 h 1583637"/>
                      <a:gd name="connsiteX3" fmla="*/ 1265256 w 1583637"/>
                      <a:gd name="connsiteY3" fmla="*/ 370961 h 1583637"/>
                      <a:gd name="connsiteX4" fmla="*/ 1393012 w 1583637"/>
                      <a:gd name="connsiteY4" fmla="*/ 592241 h 1583637"/>
                      <a:gd name="connsiteX5" fmla="*/ 1553818 w 1583637"/>
                      <a:gd name="connsiteY5" fmla="*/ 592237 h 1583637"/>
                      <a:gd name="connsiteX6" fmla="*/ 1576125 w 1583637"/>
                      <a:gd name="connsiteY6" fmla="*/ 718748 h 1583637"/>
                      <a:gd name="connsiteX7" fmla="*/ 1425015 w 1583637"/>
                      <a:gd name="connsiteY7" fmla="*/ 773743 h 1583637"/>
                      <a:gd name="connsiteX8" fmla="*/ 1380646 w 1583637"/>
                      <a:gd name="connsiteY8" fmla="*/ 1025372 h 1583637"/>
                      <a:gd name="connsiteX9" fmla="*/ 1503833 w 1583637"/>
                      <a:gd name="connsiteY9" fmla="*/ 1128733 h 1583637"/>
                      <a:gd name="connsiteX10" fmla="*/ 1439602 w 1583637"/>
                      <a:gd name="connsiteY10" fmla="*/ 1239984 h 1583637"/>
                      <a:gd name="connsiteX11" fmla="*/ 1288495 w 1583637"/>
                      <a:gd name="connsiteY11" fmla="*/ 1184982 h 1583637"/>
                      <a:gd name="connsiteX12" fmla="*/ 1092761 w 1583637"/>
                      <a:gd name="connsiteY12" fmla="*/ 1349222 h 1583637"/>
                      <a:gd name="connsiteX13" fmla="*/ 1120689 w 1583637"/>
                      <a:gd name="connsiteY13" fmla="*/ 1507584 h 1583637"/>
                      <a:gd name="connsiteX14" fmla="*/ 999974 w 1583637"/>
                      <a:gd name="connsiteY14" fmla="*/ 1551521 h 1583637"/>
                      <a:gd name="connsiteX15" fmla="*/ 919574 w 1583637"/>
                      <a:gd name="connsiteY15" fmla="*/ 1412257 h 1583637"/>
                      <a:gd name="connsiteX16" fmla="*/ 664062 w 1583637"/>
                      <a:gd name="connsiteY16" fmla="*/ 1412257 h 1583637"/>
                      <a:gd name="connsiteX17" fmla="*/ 583663 w 1583637"/>
                      <a:gd name="connsiteY17" fmla="*/ 1551521 h 1583637"/>
                      <a:gd name="connsiteX18" fmla="*/ 462948 w 1583637"/>
                      <a:gd name="connsiteY18" fmla="*/ 1507584 h 1583637"/>
                      <a:gd name="connsiteX19" fmla="*/ 490876 w 1583637"/>
                      <a:gd name="connsiteY19" fmla="*/ 1349222 h 1583637"/>
                      <a:gd name="connsiteX20" fmla="*/ 295142 w 1583637"/>
                      <a:gd name="connsiteY20" fmla="*/ 1184981 h 1583637"/>
                      <a:gd name="connsiteX21" fmla="*/ 144035 w 1583637"/>
                      <a:gd name="connsiteY21" fmla="*/ 1239984 h 1583637"/>
                      <a:gd name="connsiteX22" fmla="*/ 79804 w 1583637"/>
                      <a:gd name="connsiteY22" fmla="*/ 1128733 h 1583637"/>
                      <a:gd name="connsiteX23" fmla="*/ 202991 w 1583637"/>
                      <a:gd name="connsiteY23" fmla="*/ 1025372 h 1583637"/>
                      <a:gd name="connsiteX24" fmla="*/ 158622 w 1583637"/>
                      <a:gd name="connsiteY24" fmla="*/ 773743 h 1583637"/>
                      <a:gd name="connsiteX25" fmla="*/ 7512 w 1583637"/>
                      <a:gd name="connsiteY25" fmla="*/ 718748 h 1583637"/>
                      <a:gd name="connsiteX26" fmla="*/ 29819 w 1583637"/>
                      <a:gd name="connsiteY26" fmla="*/ 592237 h 1583637"/>
                      <a:gd name="connsiteX27" fmla="*/ 190625 w 1583637"/>
                      <a:gd name="connsiteY27" fmla="*/ 592241 h 1583637"/>
                      <a:gd name="connsiteX28" fmla="*/ 318381 w 1583637"/>
                      <a:gd name="connsiteY28" fmla="*/ 370961 h 1583637"/>
                      <a:gd name="connsiteX29" fmla="*/ 237974 w 1583637"/>
                      <a:gd name="connsiteY29" fmla="*/ 231701 h 1583637"/>
                      <a:gd name="connsiteX30" fmla="*/ 336381 w 1583637"/>
                      <a:gd name="connsiteY30" fmla="*/ 149126 h 1583637"/>
                      <a:gd name="connsiteX31" fmla="*/ 459563 w 1583637"/>
                      <a:gd name="connsiteY31" fmla="*/ 252493 h 1583637"/>
                      <a:gd name="connsiteX32" fmla="*/ 699666 w 1583637"/>
                      <a:gd name="connsiteY32" fmla="*/ 165103 h 1583637"/>
                      <a:gd name="connsiteX33" fmla="*/ 727586 w 1583637"/>
                      <a:gd name="connsiteY33" fmla="*/ 6739 h 1583637"/>
                      <a:gd name="connsiteX34" fmla="*/ 856051 w 1583637"/>
                      <a:gd name="connsiteY34" fmla="*/ 6739 h 1583637"/>
                      <a:gd name="connsiteX35" fmla="*/ 883970 w 1583637"/>
                      <a:gd name="connsiteY35" fmla="*/ 165102 h 1583637"/>
                      <a:gd name="connsiteX36" fmla="*/ 1124073 w 1583637"/>
                      <a:gd name="connsiteY36" fmla="*/ 252493 h 1583637"/>
                      <a:gd name="connsiteX37" fmla="*/ 1124074 w 1583637"/>
                      <a:gd name="connsiteY37" fmla="*/ 252493 h 1583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583637" h="1583637">
                        <a:moveTo>
                          <a:pt x="1124074" y="252493"/>
                        </a:moveTo>
                        <a:lnTo>
                          <a:pt x="1247256" y="149126"/>
                        </a:lnTo>
                        <a:lnTo>
                          <a:pt x="1345663" y="231701"/>
                        </a:lnTo>
                        <a:lnTo>
                          <a:pt x="1265256" y="370961"/>
                        </a:lnTo>
                        <a:cubicBezTo>
                          <a:pt x="1322430" y="435278"/>
                          <a:pt x="1365899" y="510569"/>
                          <a:pt x="1393012" y="592241"/>
                        </a:cubicBezTo>
                        <a:lnTo>
                          <a:pt x="1553818" y="592237"/>
                        </a:lnTo>
                        <a:lnTo>
                          <a:pt x="1576125" y="718748"/>
                        </a:lnTo>
                        <a:lnTo>
                          <a:pt x="1425015" y="773743"/>
                        </a:lnTo>
                        <a:cubicBezTo>
                          <a:pt x="1427471" y="859762"/>
                          <a:pt x="1412374" y="945380"/>
                          <a:pt x="1380646" y="1025372"/>
                        </a:cubicBezTo>
                        <a:lnTo>
                          <a:pt x="1503833" y="1128733"/>
                        </a:lnTo>
                        <a:lnTo>
                          <a:pt x="1439602" y="1239984"/>
                        </a:lnTo>
                        <a:lnTo>
                          <a:pt x="1288495" y="1184982"/>
                        </a:lnTo>
                        <a:cubicBezTo>
                          <a:pt x="1235084" y="1252456"/>
                          <a:pt x="1168484" y="1308339"/>
                          <a:pt x="1092761" y="1349222"/>
                        </a:cubicBezTo>
                        <a:lnTo>
                          <a:pt x="1120689" y="1507584"/>
                        </a:lnTo>
                        <a:lnTo>
                          <a:pt x="999974" y="1551521"/>
                        </a:lnTo>
                        <a:lnTo>
                          <a:pt x="919574" y="1412257"/>
                        </a:lnTo>
                        <a:cubicBezTo>
                          <a:pt x="835287" y="1429613"/>
                          <a:pt x="748348" y="1429613"/>
                          <a:pt x="664062" y="1412257"/>
                        </a:cubicBezTo>
                        <a:lnTo>
                          <a:pt x="583663" y="1551521"/>
                        </a:lnTo>
                        <a:lnTo>
                          <a:pt x="462948" y="1507584"/>
                        </a:lnTo>
                        <a:lnTo>
                          <a:pt x="490876" y="1349222"/>
                        </a:lnTo>
                        <a:cubicBezTo>
                          <a:pt x="415153" y="1308339"/>
                          <a:pt x="348553" y="1252455"/>
                          <a:pt x="295142" y="1184981"/>
                        </a:cubicBezTo>
                        <a:lnTo>
                          <a:pt x="144035" y="1239984"/>
                        </a:lnTo>
                        <a:lnTo>
                          <a:pt x="79804" y="1128733"/>
                        </a:lnTo>
                        <a:lnTo>
                          <a:pt x="202991" y="1025372"/>
                        </a:lnTo>
                        <a:cubicBezTo>
                          <a:pt x="171263" y="945380"/>
                          <a:pt x="156166" y="859762"/>
                          <a:pt x="158622" y="773743"/>
                        </a:cubicBezTo>
                        <a:lnTo>
                          <a:pt x="7512" y="718748"/>
                        </a:lnTo>
                        <a:lnTo>
                          <a:pt x="29819" y="592237"/>
                        </a:lnTo>
                        <a:lnTo>
                          <a:pt x="190625" y="592241"/>
                        </a:lnTo>
                        <a:cubicBezTo>
                          <a:pt x="217738" y="510569"/>
                          <a:pt x="261208" y="435277"/>
                          <a:pt x="318381" y="370961"/>
                        </a:cubicBezTo>
                        <a:lnTo>
                          <a:pt x="237974" y="231701"/>
                        </a:lnTo>
                        <a:lnTo>
                          <a:pt x="336381" y="149126"/>
                        </a:lnTo>
                        <a:lnTo>
                          <a:pt x="459563" y="252493"/>
                        </a:lnTo>
                        <a:cubicBezTo>
                          <a:pt x="532831" y="207356"/>
                          <a:pt x="614527" y="177621"/>
                          <a:pt x="699666" y="165103"/>
                        </a:cubicBezTo>
                        <a:lnTo>
                          <a:pt x="727586" y="6739"/>
                        </a:lnTo>
                        <a:lnTo>
                          <a:pt x="856051" y="6739"/>
                        </a:lnTo>
                        <a:lnTo>
                          <a:pt x="883970" y="165102"/>
                        </a:lnTo>
                        <a:cubicBezTo>
                          <a:pt x="969110" y="177621"/>
                          <a:pt x="1050806" y="207356"/>
                          <a:pt x="1124073" y="252493"/>
                        </a:cubicBezTo>
                        <a:lnTo>
                          <a:pt x="1124074" y="25249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75308" tIns="731520" rIns="475308" bIns="582340" numCol="1" spcCol="1270" anchor="ctr" anchorCtr="0">
                    <a:noAutofit/>
                  </a:bodyPr>
                  <a:lstStyle/>
                  <a:p>
                    <a:pPr marL="0" marR="0" lvl="0" indent="0" algn="l" defTabSz="1777956" rtl="0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" name="Oval 48"/>
                  <p:cNvSpPr/>
                  <p:nvPr/>
                </p:nvSpPr>
                <p:spPr>
                  <a:xfrm>
                    <a:off x="1376346" y="1909439"/>
                    <a:ext cx="1382568" cy="1382568"/>
                  </a:xfrm>
                  <a:prstGeom prst="ellipse">
                    <a:avLst/>
                  </a:prstGeom>
                  <a:grpFill/>
                  <a:ln w="762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微软雅黑"/>
                    </a:endParaRPr>
                  </a:p>
                </p:txBody>
              </p:sp>
            </p:grpSp>
          </p:grpSp>
          <p:sp>
            <p:nvSpPr>
              <p:cNvPr id="19" name="任意多边形 18"/>
              <p:cNvSpPr/>
              <p:nvPr/>
            </p:nvSpPr>
            <p:spPr>
              <a:xfrm rot="5400000">
                <a:off x="8094517" y="3974897"/>
                <a:ext cx="1115592" cy="2380374"/>
              </a:xfrm>
              <a:custGeom>
                <a:avLst/>
                <a:gdLst>
                  <a:gd name="connsiteX0" fmla="*/ 0 w 1333500"/>
                  <a:gd name="connsiteY0" fmla="*/ 1473200 h 1473200"/>
                  <a:gd name="connsiteX1" fmla="*/ 0 w 1333500"/>
                  <a:gd name="connsiteY1" fmla="*/ 1473200 h 1473200"/>
                  <a:gd name="connsiteX2" fmla="*/ 1333500 w 1333500"/>
                  <a:gd name="connsiteY2" fmla="*/ 1473200 h 1473200"/>
                  <a:gd name="connsiteX3" fmla="*/ 1333500 w 1333500"/>
                  <a:gd name="connsiteY3" fmla="*/ 0 h 147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0" h="1473200">
                    <a:moveTo>
                      <a:pt x="0" y="1473200"/>
                    </a:moveTo>
                    <a:lnTo>
                      <a:pt x="0" y="1473200"/>
                    </a:lnTo>
                    <a:lnTo>
                      <a:pt x="1333500" y="1473200"/>
                    </a:lnTo>
                    <a:lnTo>
                      <a:pt x="1333500" y="0"/>
                    </a:lnTo>
                  </a:path>
                </a:pathLst>
              </a:custGeom>
              <a:noFill/>
              <a:ln w="12700" cap="flat">
                <a:solidFill>
                  <a:schemeClr val="accent2"/>
                </a:solidFill>
                <a:miter lim="400000"/>
                <a:headEnd type="oval"/>
                <a:tailEnd type="oval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8763827" y="3227183"/>
                <a:ext cx="2925734" cy="2446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这里是添加标题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10665" y="3647241"/>
                <a:ext cx="2925734" cy="2446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这里是添加标题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flipH="1" flipV="1">
                <a:off x="1701153" y="2251614"/>
                <a:ext cx="3302713" cy="1176537"/>
              </a:xfrm>
              <a:custGeom>
                <a:avLst/>
                <a:gdLst>
                  <a:gd name="connsiteX0" fmla="*/ 0 w 1333500"/>
                  <a:gd name="connsiteY0" fmla="*/ 1473200 h 1473200"/>
                  <a:gd name="connsiteX1" fmla="*/ 0 w 1333500"/>
                  <a:gd name="connsiteY1" fmla="*/ 1473200 h 1473200"/>
                  <a:gd name="connsiteX2" fmla="*/ 1333500 w 1333500"/>
                  <a:gd name="connsiteY2" fmla="*/ 1473200 h 1473200"/>
                  <a:gd name="connsiteX3" fmla="*/ 1333500 w 1333500"/>
                  <a:gd name="connsiteY3" fmla="*/ 0 h 147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0" h="1473200">
                    <a:moveTo>
                      <a:pt x="0" y="1473200"/>
                    </a:moveTo>
                    <a:lnTo>
                      <a:pt x="0" y="1473200"/>
                    </a:lnTo>
                    <a:lnTo>
                      <a:pt x="1333500" y="1473200"/>
                    </a:lnTo>
                    <a:lnTo>
                      <a:pt x="1333500" y="0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miter lim="400000"/>
                <a:headEnd type="oval"/>
                <a:tailEnd type="oval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4581972" y="3479181"/>
              <a:ext cx="1005404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10765" hangingPunct="0"/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国内</a:t>
              </a:r>
              <a:endPara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  <a:p>
              <a:pPr algn="ctr" defTabSz="410765" hangingPunct="0"/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现状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107256" y="2892678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10765" hangingPunct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国外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  <a:p>
              <a:pPr algn="ctr" defTabSz="410765" hangingPunct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现状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5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227014"/>
            <a:ext cx="6950228" cy="2403973"/>
            <a:chOff x="2568766" y="2073228"/>
            <a:chExt cx="6950228" cy="2403973"/>
          </a:xfrm>
        </p:grpSpPr>
        <p:grpSp>
          <p:nvGrpSpPr>
            <p:cNvPr id="18" name="组合 17"/>
            <p:cNvGrpSpPr/>
            <p:nvPr/>
          </p:nvGrpSpPr>
          <p:grpSpPr>
            <a:xfrm>
              <a:off x="5260176" y="2073228"/>
              <a:ext cx="4258818" cy="2403973"/>
              <a:chOff x="5049914" y="2344180"/>
              <a:chExt cx="4258818" cy="2403973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065155" y="2344180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研究内容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49914" y="3503876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Contents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 flipH="1">
                <a:off x="5065155" y="3959026"/>
                <a:ext cx="4243577" cy="78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KOPPT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一个做</a:t>
                </a: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PPT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02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8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研究目标</a:t>
            </a:r>
            <a:endParaRPr 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1040656" y="1638300"/>
            <a:ext cx="10110688" cy="4934079"/>
            <a:chOff x="1317750" y="1786282"/>
            <a:chExt cx="9807450" cy="4786097"/>
          </a:xfrm>
        </p:grpSpPr>
        <p:grpSp>
          <p:nvGrpSpPr>
            <p:cNvPr id="74" name="组合 73"/>
            <p:cNvGrpSpPr/>
            <p:nvPr/>
          </p:nvGrpSpPr>
          <p:grpSpPr>
            <a:xfrm>
              <a:off x="1317750" y="1786282"/>
              <a:ext cx="4576725" cy="4786097"/>
              <a:chOff x="1073178" y="1786282"/>
              <a:chExt cx="4576725" cy="4786097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1204319" y="5372050"/>
                <a:ext cx="43957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的神器单击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的神器单击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的神器单击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>
                <a:off x="1073178" y="1786282"/>
                <a:ext cx="4576725" cy="3316354"/>
                <a:chOff x="1073178" y="1786282"/>
                <a:chExt cx="4576725" cy="3316354"/>
              </a:xfrm>
            </p:grpSpPr>
            <p:sp>
              <p:nvSpPr>
                <p:cNvPr id="87" name="Rectangle 1"/>
                <p:cNvSpPr/>
                <p:nvPr/>
              </p:nvSpPr>
              <p:spPr>
                <a:xfrm>
                  <a:off x="1073178" y="3883435"/>
                  <a:ext cx="1524000" cy="12192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88" name="Rectangle 6"/>
                <p:cNvSpPr/>
                <p:nvPr/>
              </p:nvSpPr>
              <p:spPr>
                <a:xfrm>
                  <a:off x="2601903" y="3171645"/>
                  <a:ext cx="1524000" cy="1930991"/>
                </a:xfrm>
                <a:prstGeom prst="rect">
                  <a:avLst/>
                </a:prstGeom>
                <a:solidFill>
                  <a:schemeClr val="accent2"/>
                </a:solidFill>
                <a:ln w="254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89" name="Rectangle 7"/>
                <p:cNvSpPr/>
                <p:nvPr/>
              </p:nvSpPr>
              <p:spPr>
                <a:xfrm>
                  <a:off x="4125903" y="4137139"/>
                  <a:ext cx="1524000" cy="965496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grpSp>
              <p:nvGrpSpPr>
                <p:cNvPr id="90" name="组合 89"/>
                <p:cNvGrpSpPr/>
                <p:nvPr/>
              </p:nvGrpSpPr>
              <p:grpSpPr>
                <a:xfrm>
                  <a:off x="1226183" y="2403015"/>
                  <a:ext cx="1200373" cy="1142830"/>
                  <a:chOff x="-708025" y="1700213"/>
                  <a:chExt cx="1423988" cy="1355725"/>
                </a:xfrm>
                <a:solidFill>
                  <a:schemeClr val="accent1"/>
                </a:solidFill>
              </p:grpSpPr>
              <p:sp>
                <p:nvSpPr>
                  <p:cNvPr id="97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-387350" y="1700213"/>
                    <a:ext cx="777875" cy="231775"/>
                  </a:xfrm>
                  <a:custGeom>
                    <a:avLst/>
                    <a:gdLst>
                      <a:gd name="T0" fmla="*/ 103 w 206"/>
                      <a:gd name="T1" fmla="*/ 61 h 61"/>
                      <a:gd name="T2" fmla="*/ 206 w 206"/>
                      <a:gd name="T3" fmla="*/ 33 h 61"/>
                      <a:gd name="T4" fmla="*/ 206 w 206"/>
                      <a:gd name="T5" fmla="*/ 30 h 61"/>
                      <a:gd name="T6" fmla="*/ 103 w 206"/>
                      <a:gd name="T7" fmla="*/ 0 h 61"/>
                      <a:gd name="T8" fmla="*/ 0 w 206"/>
                      <a:gd name="T9" fmla="*/ 30 h 61"/>
                      <a:gd name="T10" fmla="*/ 1 w 206"/>
                      <a:gd name="T11" fmla="*/ 33 h 61"/>
                      <a:gd name="T12" fmla="*/ 103 w 206"/>
                      <a:gd name="T13" fmla="*/ 61 h 61"/>
                      <a:gd name="T14" fmla="*/ 18 w 206"/>
                      <a:gd name="T15" fmla="*/ 26 h 61"/>
                      <a:gd name="T16" fmla="*/ 38 w 206"/>
                      <a:gd name="T17" fmla="*/ 19 h 61"/>
                      <a:gd name="T18" fmla="*/ 103 w 206"/>
                      <a:gd name="T19" fmla="*/ 12 h 61"/>
                      <a:gd name="T20" fmla="*/ 168 w 206"/>
                      <a:gd name="T21" fmla="*/ 19 h 61"/>
                      <a:gd name="T22" fmla="*/ 189 w 206"/>
                      <a:gd name="T23" fmla="*/ 26 h 61"/>
                      <a:gd name="T24" fmla="*/ 195 w 206"/>
                      <a:gd name="T25" fmla="*/ 30 h 61"/>
                      <a:gd name="T26" fmla="*/ 189 w 206"/>
                      <a:gd name="T27" fmla="*/ 34 h 61"/>
                      <a:gd name="T28" fmla="*/ 168 w 206"/>
                      <a:gd name="T29" fmla="*/ 42 h 61"/>
                      <a:gd name="T30" fmla="*/ 103 w 206"/>
                      <a:gd name="T31" fmla="*/ 49 h 61"/>
                      <a:gd name="T32" fmla="*/ 38 w 206"/>
                      <a:gd name="T33" fmla="*/ 42 h 61"/>
                      <a:gd name="T34" fmla="*/ 18 w 206"/>
                      <a:gd name="T35" fmla="*/ 34 h 61"/>
                      <a:gd name="T36" fmla="*/ 12 w 206"/>
                      <a:gd name="T37" fmla="*/ 30 h 61"/>
                      <a:gd name="T38" fmla="*/ 18 w 206"/>
                      <a:gd name="T39" fmla="*/ 2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06" h="61">
                        <a:moveTo>
                          <a:pt x="103" y="61"/>
                        </a:moveTo>
                        <a:cubicBezTo>
                          <a:pt x="157" y="61"/>
                          <a:pt x="200" y="49"/>
                          <a:pt x="206" y="33"/>
                        </a:cubicBezTo>
                        <a:cubicBezTo>
                          <a:pt x="206" y="32"/>
                          <a:pt x="206" y="31"/>
                          <a:pt x="206" y="30"/>
                        </a:cubicBezTo>
                        <a:cubicBezTo>
                          <a:pt x="206" y="14"/>
                          <a:pt x="160" y="0"/>
                          <a:pt x="103" y="0"/>
                        </a:cubicBezTo>
                        <a:cubicBezTo>
                          <a:pt x="46" y="0"/>
                          <a:pt x="0" y="14"/>
                          <a:pt x="0" y="30"/>
                        </a:cubicBezTo>
                        <a:cubicBezTo>
                          <a:pt x="0" y="31"/>
                          <a:pt x="0" y="32"/>
                          <a:pt x="1" y="33"/>
                        </a:cubicBezTo>
                        <a:cubicBezTo>
                          <a:pt x="6" y="49"/>
                          <a:pt x="50" y="61"/>
                          <a:pt x="103" y="61"/>
                        </a:cubicBezTo>
                        <a:close/>
                        <a:moveTo>
                          <a:pt x="18" y="26"/>
                        </a:moveTo>
                        <a:cubicBezTo>
                          <a:pt x="23" y="24"/>
                          <a:pt x="30" y="21"/>
                          <a:pt x="38" y="19"/>
                        </a:cubicBezTo>
                        <a:cubicBezTo>
                          <a:pt x="56" y="14"/>
                          <a:pt x="79" y="12"/>
                          <a:pt x="103" y="12"/>
                        </a:cubicBezTo>
                        <a:cubicBezTo>
                          <a:pt x="127" y="12"/>
                          <a:pt x="150" y="14"/>
                          <a:pt x="168" y="19"/>
                        </a:cubicBezTo>
                        <a:cubicBezTo>
                          <a:pt x="176" y="21"/>
                          <a:pt x="183" y="24"/>
                          <a:pt x="189" y="26"/>
                        </a:cubicBezTo>
                        <a:cubicBezTo>
                          <a:pt x="192" y="28"/>
                          <a:pt x="194" y="29"/>
                          <a:pt x="195" y="30"/>
                        </a:cubicBezTo>
                        <a:cubicBezTo>
                          <a:pt x="194" y="31"/>
                          <a:pt x="192" y="33"/>
                          <a:pt x="189" y="34"/>
                        </a:cubicBezTo>
                        <a:cubicBezTo>
                          <a:pt x="183" y="37"/>
                          <a:pt x="176" y="40"/>
                          <a:pt x="168" y="42"/>
                        </a:cubicBezTo>
                        <a:cubicBezTo>
                          <a:pt x="150" y="46"/>
                          <a:pt x="127" y="49"/>
                          <a:pt x="103" y="49"/>
                        </a:cubicBezTo>
                        <a:cubicBezTo>
                          <a:pt x="79" y="49"/>
                          <a:pt x="56" y="46"/>
                          <a:pt x="38" y="42"/>
                        </a:cubicBezTo>
                        <a:cubicBezTo>
                          <a:pt x="30" y="40"/>
                          <a:pt x="23" y="37"/>
                          <a:pt x="18" y="34"/>
                        </a:cubicBezTo>
                        <a:cubicBezTo>
                          <a:pt x="15" y="33"/>
                          <a:pt x="13" y="31"/>
                          <a:pt x="12" y="30"/>
                        </a:cubicBezTo>
                        <a:cubicBezTo>
                          <a:pt x="13" y="29"/>
                          <a:pt x="15" y="28"/>
                          <a:pt x="18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-708025" y="1858963"/>
                    <a:ext cx="1423988" cy="1196975"/>
                  </a:xfrm>
                  <a:custGeom>
                    <a:avLst/>
                    <a:gdLst>
                      <a:gd name="T0" fmla="*/ 352 w 377"/>
                      <a:gd name="T1" fmla="*/ 12 h 316"/>
                      <a:gd name="T2" fmla="*/ 329 w 377"/>
                      <a:gd name="T3" fmla="*/ 9 h 316"/>
                      <a:gd name="T4" fmla="*/ 291 w 377"/>
                      <a:gd name="T5" fmla="*/ 0 h 316"/>
                      <a:gd name="T6" fmla="*/ 188 w 377"/>
                      <a:gd name="T7" fmla="*/ 24 h 316"/>
                      <a:gd name="T8" fmla="*/ 85 w 377"/>
                      <a:gd name="T9" fmla="*/ 0 h 316"/>
                      <a:gd name="T10" fmla="*/ 47 w 377"/>
                      <a:gd name="T11" fmla="*/ 9 h 316"/>
                      <a:gd name="T12" fmla="*/ 24 w 377"/>
                      <a:gd name="T13" fmla="*/ 12 h 316"/>
                      <a:gd name="T14" fmla="*/ 2 w 377"/>
                      <a:gd name="T15" fmla="*/ 48 h 316"/>
                      <a:gd name="T16" fmla="*/ 34 w 377"/>
                      <a:gd name="T17" fmla="*/ 79 h 316"/>
                      <a:gd name="T18" fmla="*/ 86 w 377"/>
                      <a:gd name="T19" fmla="*/ 136 h 316"/>
                      <a:gd name="T20" fmla="*/ 68 w 377"/>
                      <a:gd name="T21" fmla="*/ 146 h 316"/>
                      <a:gd name="T22" fmla="*/ 59 w 377"/>
                      <a:gd name="T23" fmla="*/ 142 h 316"/>
                      <a:gd name="T24" fmla="*/ 41 w 377"/>
                      <a:gd name="T25" fmla="*/ 151 h 316"/>
                      <a:gd name="T26" fmla="*/ 62 w 377"/>
                      <a:gd name="T27" fmla="*/ 167 h 316"/>
                      <a:gd name="T28" fmla="*/ 88 w 377"/>
                      <a:gd name="T29" fmla="*/ 163 h 316"/>
                      <a:gd name="T30" fmla="*/ 167 w 377"/>
                      <a:gd name="T31" fmla="*/ 215 h 316"/>
                      <a:gd name="T32" fmla="*/ 143 w 377"/>
                      <a:gd name="T33" fmla="*/ 275 h 316"/>
                      <a:gd name="T34" fmla="*/ 129 w 377"/>
                      <a:gd name="T35" fmla="*/ 290 h 316"/>
                      <a:gd name="T36" fmla="*/ 112 w 377"/>
                      <a:gd name="T37" fmla="*/ 316 h 316"/>
                      <a:gd name="T38" fmla="*/ 265 w 377"/>
                      <a:gd name="T39" fmla="*/ 305 h 316"/>
                      <a:gd name="T40" fmla="*/ 249 w 377"/>
                      <a:gd name="T41" fmla="*/ 290 h 316"/>
                      <a:gd name="T42" fmla="*/ 215 w 377"/>
                      <a:gd name="T43" fmla="*/ 275 h 316"/>
                      <a:gd name="T44" fmla="*/ 272 w 377"/>
                      <a:gd name="T45" fmla="*/ 146 h 316"/>
                      <a:gd name="T46" fmla="*/ 308 w 377"/>
                      <a:gd name="T47" fmla="*/ 167 h 316"/>
                      <a:gd name="T48" fmla="*/ 332 w 377"/>
                      <a:gd name="T49" fmla="*/ 161 h 316"/>
                      <a:gd name="T50" fmla="*/ 332 w 377"/>
                      <a:gd name="T51" fmla="*/ 144 h 316"/>
                      <a:gd name="T52" fmla="*/ 314 w 377"/>
                      <a:gd name="T53" fmla="*/ 146 h 316"/>
                      <a:gd name="T54" fmla="*/ 297 w 377"/>
                      <a:gd name="T55" fmla="*/ 144 h 316"/>
                      <a:gd name="T56" fmla="*/ 305 w 377"/>
                      <a:gd name="T57" fmla="*/ 107 h 316"/>
                      <a:gd name="T58" fmla="*/ 366 w 377"/>
                      <a:gd name="T59" fmla="*/ 63 h 316"/>
                      <a:gd name="T60" fmla="*/ 374 w 377"/>
                      <a:gd name="T61" fmla="*/ 29 h 316"/>
                      <a:gd name="T62" fmla="*/ 44 w 377"/>
                      <a:gd name="T63" fmla="*/ 60 h 316"/>
                      <a:gd name="T64" fmla="*/ 22 w 377"/>
                      <a:gd name="T65" fmla="*/ 37 h 316"/>
                      <a:gd name="T66" fmla="*/ 47 w 377"/>
                      <a:gd name="T67" fmla="*/ 29 h 316"/>
                      <a:gd name="T68" fmla="*/ 73 w 377"/>
                      <a:gd name="T69" fmla="*/ 41 h 316"/>
                      <a:gd name="T70" fmla="*/ 87 w 377"/>
                      <a:gd name="T71" fmla="*/ 54 h 316"/>
                      <a:gd name="T72" fmla="*/ 86 w 377"/>
                      <a:gd name="T73" fmla="*/ 92 h 316"/>
                      <a:gd name="T74" fmla="*/ 188 w 377"/>
                      <a:gd name="T75" fmla="*/ 135 h 316"/>
                      <a:gd name="T76" fmla="*/ 161 w 377"/>
                      <a:gd name="T77" fmla="*/ 115 h 316"/>
                      <a:gd name="T78" fmla="*/ 172 w 377"/>
                      <a:gd name="T79" fmla="*/ 83 h 316"/>
                      <a:gd name="T80" fmla="*/ 205 w 377"/>
                      <a:gd name="T81" fmla="*/ 83 h 316"/>
                      <a:gd name="T82" fmla="*/ 215 w 377"/>
                      <a:gd name="T83" fmla="*/ 115 h 316"/>
                      <a:gd name="T84" fmla="*/ 351 w 377"/>
                      <a:gd name="T85" fmla="*/ 48 h 316"/>
                      <a:gd name="T86" fmla="*/ 290 w 377"/>
                      <a:gd name="T87" fmla="*/ 92 h 316"/>
                      <a:gd name="T88" fmla="*/ 290 w 377"/>
                      <a:gd name="T89" fmla="*/ 54 h 316"/>
                      <a:gd name="T90" fmla="*/ 304 w 377"/>
                      <a:gd name="T91" fmla="*/ 41 h 316"/>
                      <a:gd name="T92" fmla="*/ 329 w 377"/>
                      <a:gd name="T93" fmla="*/ 29 h 316"/>
                      <a:gd name="T94" fmla="*/ 354 w 377"/>
                      <a:gd name="T95" fmla="*/ 37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377" h="316">
                        <a:moveTo>
                          <a:pt x="374" y="29"/>
                        </a:moveTo>
                        <a:cubicBezTo>
                          <a:pt x="371" y="23"/>
                          <a:pt x="365" y="16"/>
                          <a:pt x="352" y="12"/>
                        </a:cubicBezTo>
                        <a:cubicBezTo>
                          <a:pt x="346" y="9"/>
                          <a:pt x="338" y="9"/>
                          <a:pt x="329" y="9"/>
                        </a:cubicBezTo>
                        <a:cubicBezTo>
                          <a:pt x="329" y="9"/>
                          <a:pt x="329" y="9"/>
                          <a:pt x="329" y="9"/>
                        </a:cubicBezTo>
                        <a:cubicBezTo>
                          <a:pt x="312" y="9"/>
                          <a:pt x="299" y="12"/>
                          <a:pt x="291" y="19"/>
                        </a:cubicBezTo>
                        <a:cubicBezTo>
                          <a:pt x="291" y="12"/>
                          <a:pt x="291" y="5"/>
                          <a:pt x="291" y="0"/>
                        </a:cubicBezTo>
                        <a:cubicBezTo>
                          <a:pt x="285" y="7"/>
                          <a:pt x="274" y="12"/>
                          <a:pt x="259" y="16"/>
                        </a:cubicBezTo>
                        <a:cubicBezTo>
                          <a:pt x="239" y="21"/>
                          <a:pt x="214" y="24"/>
                          <a:pt x="188" y="24"/>
                        </a:cubicBezTo>
                        <a:cubicBezTo>
                          <a:pt x="162" y="24"/>
                          <a:pt x="137" y="21"/>
                          <a:pt x="118" y="16"/>
                        </a:cubicBezTo>
                        <a:cubicBezTo>
                          <a:pt x="102" y="12"/>
                          <a:pt x="91" y="6"/>
                          <a:pt x="85" y="0"/>
                        </a:cubicBezTo>
                        <a:cubicBezTo>
                          <a:pt x="85" y="5"/>
                          <a:pt x="85" y="12"/>
                          <a:pt x="85" y="19"/>
                        </a:cubicBezTo>
                        <a:cubicBezTo>
                          <a:pt x="77" y="12"/>
                          <a:pt x="65" y="9"/>
                          <a:pt x="47" y="9"/>
                        </a:cubicBezTo>
                        <a:cubicBezTo>
                          <a:pt x="47" y="9"/>
                          <a:pt x="47" y="9"/>
                          <a:pt x="47" y="9"/>
                        </a:cubicBezTo>
                        <a:cubicBezTo>
                          <a:pt x="39" y="9"/>
                          <a:pt x="31" y="9"/>
                          <a:pt x="24" y="12"/>
                        </a:cubicBezTo>
                        <a:cubicBezTo>
                          <a:pt x="11" y="16"/>
                          <a:pt x="5" y="24"/>
                          <a:pt x="3" y="29"/>
                        </a:cubicBezTo>
                        <a:cubicBezTo>
                          <a:pt x="0" y="36"/>
                          <a:pt x="0" y="42"/>
                          <a:pt x="2" y="48"/>
                        </a:cubicBezTo>
                        <a:cubicBezTo>
                          <a:pt x="3" y="53"/>
                          <a:pt x="6" y="58"/>
                          <a:pt x="11" y="63"/>
                        </a:cubicBezTo>
                        <a:cubicBezTo>
                          <a:pt x="18" y="70"/>
                          <a:pt x="27" y="75"/>
                          <a:pt x="34" y="79"/>
                        </a:cubicBezTo>
                        <a:cubicBezTo>
                          <a:pt x="49" y="87"/>
                          <a:pt x="60" y="95"/>
                          <a:pt x="71" y="107"/>
                        </a:cubicBezTo>
                        <a:cubicBezTo>
                          <a:pt x="81" y="117"/>
                          <a:pt x="87" y="129"/>
                          <a:pt x="86" y="136"/>
                        </a:cubicBezTo>
                        <a:cubicBezTo>
                          <a:pt x="85" y="138"/>
                          <a:pt x="84" y="141"/>
                          <a:pt x="79" y="144"/>
                        </a:cubicBezTo>
                        <a:cubicBezTo>
                          <a:pt x="78" y="144"/>
                          <a:pt x="74" y="145"/>
                          <a:pt x="68" y="146"/>
                        </a:cubicBezTo>
                        <a:cubicBezTo>
                          <a:pt x="66" y="146"/>
                          <a:pt x="64" y="146"/>
                          <a:pt x="62" y="146"/>
                        </a:cubicBezTo>
                        <a:cubicBezTo>
                          <a:pt x="62" y="144"/>
                          <a:pt x="60" y="143"/>
                          <a:pt x="59" y="142"/>
                        </a:cubicBezTo>
                        <a:cubicBezTo>
                          <a:pt x="54" y="138"/>
                          <a:pt x="48" y="139"/>
                          <a:pt x="44" y="144"/>
                        </a:cubicBezTo>
                        <a:cubicBezTo>
                          <a:pt x="42" y="146"/>
                          <a:pt x="41" y="149"/>
                          <a:pt x="41" y="151"/>
                        </a:cubicBezTo>
                        <a:cubicBezTo>
                          <a:pt x="41" y="155"/>
                          <a:pt x="42" y="158"/>
                          <a:pt x="44" y="161"/>
                        </a:cubicBezTo>
                        <a:cubicBezTo>
                          <a:pt x="48" y="165"/>
                          <a:pt x="53" y="167"/>
                          <a:pt x="62" y="167"/>
                        </a:cubicBezTo>
                        <a:cubicBezTo>
                          <a:pt x="64" y="167"/>
                          <a:pt x="66" y="167"/>
                          <a:pt x="69" y="167"/>
                        </a:cubicBezTo>
                        <a:cubicBezTo>
                          <a:pt x="74" y="166"/>
                          <a:pt x="84" y="165"/>
                          <a:pt x="88" y="163"/>
                        </a:cubicBezTo>
                        <a:cubicBezTo>
                          <a:pt x="97" y="158"/>
                          <a:pt x="102" y="152"/>
                          <a:pt x="104" y="146"/>
                        </a:cubicBezTo>
                        <a:cubicBezTo>
                          <a:pt x="116" y="179"/>
                          <a:pt x="136" y="206"/>
                          <a:pt x="167" y="215"/>
                        </a:cubicBezTo>
                        <a:cubicBezTo>
                          <a:pt x="168" y="220"/>
                          <a:pt x="173" y="260"/>
                          <a:pt x="161" y="275"/>
                        </a:cubicBezTo>
                        <a:cubicBezTo>
                          <a:pt x="143" y="275"/>
                          <a:pt x="143" y="275"/>
                          <a:pt x="143" y="275"/>
                        </a:cubicBezTo>
                        <a:cubicBezTo>
                          <a:pt x="135" y="275"/>
                          <a:pt x="129" y="282"/>
                          <a:pt x="129" y="290"/>
                        </a:cubicBezTo>
                        <a:cubicBezTo>
                          <a:pt x="129" y="290"/>
                          <a:pt x="129" y="290"/>
                          <a:pt x="129" y="290"/>
                        </a:cubicBezTo>
                        <a:cubicBezTo>
                          <a:pt x="119" y="291"/>
                          <a:pt x="112" y="297"/>
                          <a:pt x="112" y="305"/>
                        </a:cubicBezTo>
                        <a:cubicBezTo>
                          <a:pt x="112" y="316"/>
                          <a:pt x="112" y="316"/>
                          <a:pt x="112" y="316"/>
                        </a:cubicBezTo>
                        <a:cubicBezTo>
                          <a:pt x="265" y="316"/>
                          <a:pt x="265" y="316"/>
                          <a:pt x="265" y="316"/>
                        </a:cubicBezTo>
                        <a:cubicBezTo>
                          <a:pt x="265" y="305"/>
                          <a:pt x="265" y="305"/>
                          <a:pt x="265" y="305"/>
                        </a:cubicBezTo>
                        <a:cubicBezTo>
                          <a:pt x="265" y="297"/>
                          <a:pt x="258" y="291"/>
                          <a:pt x="249" y="290"/>
                        </a:cubicBezTo>
                        <a:cubicBezTo>
                          <a:pt x="249" y="290"/>
                          <a:pt x="249" y="290"/>
                          <a:pt x="249" y="290"/>
                        </a:cubicBezTo>
                        <a:cubicBezTo>
                          <a:pt x="249" y="282"/>
                          <a:pt x="242" y="275"/>
                          <a:pt x="234" y="275"/>
                        </a:cubicBezTo>
                        <a:cubicBezTo>
                          <a:pt x="215" y="275"/>
                          <a:pt x="215" y="275"/>
                          <a:pt x="215" y="275"/>
                        </a:cubicBezTo>
                        <a:cubicBezTo>
                          <a:pt x="204" y="260"/>
                          <a:pt x="208" y="221"/>
                          <a:pt x="209" y="215"/>
                        </a:cubicBezTo>
                        <a:cubicBezTo>
                          <a:pt x="240" y="207"/>
                          <a:pt x="260" y="179"/>
                          <a:pt x="272" y="146"/>
                        </a:cubicBezTo>
                        <a:cubicBezTo>
                          <a:pt x="274" y="152"/>
                          <a:pt x="279" y="158"/>
                          <a:pt x="288" y="163"/>
                        </a:cubicBezTo>
                        <a:cubicBezTo>
                          <a:pt x="293" y="165"/>
                          <a:pt x="303" y="166"/>
                          <a:pt x="308" y="167"/>
                        </a:cubicBezTo>
                        <a:cubicBezTo>
                          <a:pt x="310" y="167"/>
                          <a:pt x="312" y="167"/>
                          <a:pt x="314" y="167"/>
                        </a:cubicBezTo>
                        <a:cubicBezTo>
                          <a:pt x="323" y="167"/>
                          <a:pt x="329" y="165"/>
                          <a:pt x="332" y="161"/>
                        </a:cubicBezTo>
                        <a:cubicBezTo>
                          <a:pt x="334" y="158"/>
                          <a:pt x="336" y="155"/>
                          <a:pt x="335" y="151"/>
                        </a:cubicBezTo>
                        <a:cubicBezTo>
                          <a:pt x="335" y="149"/>
                          <a:pt x="334" y="146"/>
                          <a:pt x="332" y="144"/>
                        </a:cubicBezTo>
                        <a:cubicBezTo>
                          <a:pt x="329" y="139"/>
                          <a:pt x="322" y="138"/>
                          <a:pt x="318" y="142"/>
                        </a:cubicBezTo>
                        <a:cubicBezTo>
                          <a:pt x="316" y="143"/>
                          <a:pt x="315" y="144"/>
                          <a:pt x="314" y="146"/>
                        </a:cubicBezTo>
                        <a:cubicBezTo>
                          <a:pt x="312" y="146"/>
                          <a:pt x="310" y="146"/>
                          <a:pt x="308" y="146"/>
                        </a:cubicBezTo>
                        <a:cubicBezTo>
                          <a:pt x="303" y="145"/>
                          <a:pt x="299" y="144"/>
                          <a:pt x="297" y="144"/>
                        </a:cubicBezTo>
                        <a:cubicBezTo>
                          <a:pt x="292" y="141"/>
                          <a:pt x="291" y="138"/>
                          <a:pt x="291" y="136"/>
                        </a:cubicBezTo>
                        <a:cubicBezTo>
                          <a:pt x="289" y="129"/>
                          <a:pt x="296" y="117"/>
                          <a:pt x="305" y="107"/>
                        </a:cubicBezTo>
                        <a:cubicBezTo>
                          <a:pt x="316" y="95"/>
                          <a:pt x="328" y="87"/>
                          <a:pt x="343" y="79"/>
                        </a:cubicBezTo>
                        <a:cubicBezTo>
                          <a:pt x="350" y="75"/>
                          <a:pt x="359" y="70"/>
                          <a:pt x="366" y="63"/>
                        </a:cubicBezTo>
                        <a:cubicBezTo>
                          <a:pt x="370" y="58"/>
                          <a:pt x="373" y="53"/>
                          <a:pt x="375" y="48"/>
                        </a:cubicBezTo>
                        <a:cubicBezTo>
                          <a:pt x="377" y="42"/>
                          <a:pt x="376" y="35"/>
                          <a:pt x="374" y="29"/>
                        </a:cubicBezTo>
                        <a:close/>
                        <a:moveTo>
                          <a:pt x="86" y="92"/>
                        </a:moveTo>
                        <a:cubicBezTo>
                          <a:pt x="74" y="79"/>
                          <a:pt x="61" y="70"/>
                          <a:pt x="44" y="60"/>
                        </a:cubicBezTo>
                        <a:cubicBezTo>
                          <a:pt x="38" y="57"/>
                          <a:pt x="30" y="53"/>
                          <a:pt x="26" y="48"/>
                        </a:cubicBezTo>
                        <a:cubicBezTo>
                          <a:pt x="20" y="42"/>
                          <a:pt x="21" y="39"/>
                          <a:pt x="22" y="37"/>
                        </a:cubicBezTo>
                        <a:cubicBezTo>
                          <a:pt x="25" y="31"/>
                          <a:pt x="37" y="29"/>
                          <a:pt x="47" y="29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60" y="29"/>
                          <a:pt x="69" y="31"/>
                          <a:pt x="72" y="35"/>
                        </a:cubicBezTo>
                        <a:cubicBezTo>
                          <a:pt x="74" y="38"/>
                          <a:pt x="73" y="41"/>
                          <a:pt x="73" y="41"/>
                        </a:cubicBezTo>
                        <a:cubicBezTo>
                          <a:pt x="71" y="46"/>
                          <a:pt x="74" y="52"/>
                          <a:pt x="79" y="54"/>
                        </a:cubicBezTo>
                        <a:cubicBezTo>
                          <a:pt x="82" y="55"/>
                          <a:pt x="84" y="55"/>
                          <a:pt x="87" y="54"/>
                        </a:cubicBezTo>
                        <a:cubicBezTo>
                          <a:pt x="88" y="68"/>
                          <a:pt x="89" y="84"/>
                          <a:pt x="92" y="100"/>
                        </a:cubicBezTo>
                        <a:cubicBezTo>
                          <a:pt x="90" y="97"/>
                          <a:pt x="88" y="95"/>
                          <a:pt x="86" y="92"/>
                        </a:cubicBezTo>
                        <a:close/>
                        <a:moveTo>
                          <a:pt x="221" y="152"/>
                        </a:moveTo>
                        <a:cubicBezTo>
                          <a:pt x="188" y="135"/>
                          <a:pt x="188" y="135"/>
                          <a:pt x="188" y="135"/>
                        </a:cubicBezTo>
                        <a:cubicBezTo>
                          <a:pt x="155" y="152"/>
                          <a:pt x="155" y="152"/>
                          <a:pt x="155" y="152"/>
                        </a:cubicBezTo>
                        <a:cubicBezTo>
                          <a:pt x="161" y="115"/>
                          <a:pt x="161" y="115"/>
                          <a:pt x="161" y="115"/>
                        </a:cubicBezTo>
                        <a:cubicBezTo>
                          <a:pt x="134" y="89"/>
                          <a:pt x="134" y="89"/>
                          <a:pt x="134" y="89"/>
                        </a:cubicBezTo>
                        <a:cubicBezTo>
                          <a:pt x="172" y="83"/>
                          <a:pt x="172" y="83"/>
                          <a:pt x="172" y="83"/>
                        </a:cubicBezTo>
                        <a:cubicBezTo>
                          <a:pt x="188" y="50"/>
                          <a:pt x="188" y="50"/>
                          <a:pt x="188" y="50"/>
                        </a:cubicBezTo>
                        <a:cubicBezTo>
                          <a:pt x="205" y="83"/>
                          <a:pt x="205" y="83"/>
                          <a:pt x="205" y="83"/>
                        </a:cubicBezTo>
                        <a:cubicBezTo>
                          <a:pt x="242" y="89"/>
                          <a:pt x="242" y="89"/>
                          <a:pt x="242" y="89"/>
                        </a:cubicBezTo>
                        <a:cubicBezTo>
                          <a:pt x="215" y="115"/>
                          <a:pt x="215" y="115"/>
                          <a:pt x="215" y="115"/>
                        </a:cubicBezTo>
                        <a:lnTo>
                          <a:pt x="221" y="152"/>
                        </a:lnTo>
                        <a:close/>
                        <a:moveTo>
                          <a:pt x="351" y="48"/>
                        </a:moveTo>
                        <a:cubicBezTo>
                          <a:pt x="346" y="53"/>
                          <a:pt x="339" y="57"/>
                          <a:pt x="333" y="60"/>
                        </a:cubicBezTo>
                        <a:cubicBezTo>
                          <a:pt x="316" y="70"/>
                          <a:pt x="303" y="79"/>
                          <a:pt x="290" y="92"/>
                        </a:cubicBezTo>
                        <a:cubicBezTo>
                          <a:pt x="288" y="95"/>
                          <a:pt x="286" y="97"/>
                          <a:pt x="284" y="99"/>
                        </a:cubicBezTo>
                        <a:cubicBezTo>
                          <a:pt x="287" y="84"/>
                          <a:pt x="289" y="68"/>
                          <a:pt x="290" y="54"/>
                        </a:cubicBezTo>
                        <a:cubicBezTo>
                          <a:pt x="292" y="55"/>
                          <a:pt x="295" y="55"/>
                          <a:pt x="297" y="54"/>
                        </a:cubicBezTo>
                        <a:cubicBezTo>
                          <a:pt x="303" y="52"/>
                          <a:pt x="305" y="46"/>
                          <a:pt x="304" y="41"/>
                        </a:cubicBezTo>
                        <a:cubicBezTo>
                          <a:pt x="304" y="41"/>
                          <a:pt x="303" y="38"/>
                          <a:pt x="304" y="35"/>
                        </a:cubicBezTo>
                        <a:cubicBezTo>
                          <a:pt x="307" y="31"/>
                          <a:pt x="317" y="29"/>
                          <a:pt x="329" y="29"/>
                        </a:cubicBezTo>
                        <a:cubicBezTo>
                          <a:pt x="329" y="29"/>
                          <a:pt x="329" y="29"/>
                          <a:pt x="329" y="29"/>
                        </a:cubicBezTo>
                        <a:cubicBezTo>
                          <a:pt x="340" y="29"/>
                          <a:pt x="352" y="31"/>
                          <a:pt x="354" y="37"/>
                        </a:cubicBezTo>
                        <a:cubicBezTo>
                          <a:pt x="355" y="39"/>
                          <a:pt x="356" y="42"/>
                          <a:pt x="351" y="4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1" name="组合 90"/>
                <p:cNvGrpSpPr/>
                <p:nvPr/>
              </p:nvGrpSpPr>
              <p:grpSpPr>
                <a:xfrm>
                  <a:off x="2804026" y="1786282"/>
                  <a:ext cx="1200373" cy="1142830"/>
                  <a:chOff x="-708025" y="1700213"/>
                  <a:chExt cx="1423988" cy="1355725"/>
                </a:xfrm>
                <a:solidFill>
                  <a:schemeClr val="accent2"/>
                </a:solidFill>
              </p:grpSpPr>
              <p:sp>
                <p:nvSpPr>
                  <p:cNvPr id="95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-387350" y="1700213"/>
                    <a:ext cx="777875" cy="231775"/>
                  </a:xfrm>
                  <a:custGeom>
                    <a:avLst/>
                    <a:gdLst>
                      <a:gd name="T0" fmla="*/ 103 w 206"/>
                      <a:gd name="T1" fmla="*/ 61 h 61"/>
                      <a:gd name="T2" fmla="*/ 206 w 206"/>
                      <a:gd name="T3" fmla="*/ 33 h 61"/>
                      <a:gd name="T4" fmla="*/ 206 w 206"/>
                      <a:gd name="T5" fmla="*/ 30 h 61"/>
                      <a:gd name="T6" fmla="*/ 103 w 206"/>
                      <a:gd name="T7" fmla="*/ 0 h 61"/>
                      <a:gd name="T8" fmla="*/ 0 w 206"/>
                      <a:gd name="T9" fmla="*/ 30 h 61"/>
                      <a:gd name="T10" fmla="*/ 1 w 206"/>
                      <a:gd name="T11" fmla="*/ 33 h 61"/>
                      <a:gd name="T12" fmla="*/ 103 w 206"/>
                      <a:gd name="T13" fmla="*/ 61 h 61"/>
                      <a:gd name="T14" fmla="*/ 18 w 206"/>
                      <a:gd name="T15" fmla="*/ 26 h 61"/>
                      <a:gd name="T16" fmla="*/ 38 w 206"/>
                      <a:gd name="T17" fmla="*/ 19 h 61"/>
                      <a:gd name="T18" fmla="*/ 103 w 206"/>
                      <a:gd name="T19" fmla="*/ 12 h 61"/>
                      <a:gd name="T20" fmla="*/ 168 w 206"/>
                      <a:gd name="T21" fmla="*/ 19 h 61"/>
                      <a:gd name="T22" fmla="*/ 189 w 206"/>
                      <a:gd name="T23" fmla="*/ 26 h 61"/>
                      <a:gd name="T24" fmla="*/ 195 w 206"/>
                      <a:gd name="T25" fmla="*/ 30 h 61"/>
                      <a:gd name="T26" fmla="*/ 189 w 206"/>
                      <a:gd name="T27" fmla="*/ 34 h 61"/>
                      <a:gd name="T28" fmla="*/ 168 w 206"/>
                      <a:gd name="T29" fmla="*/ 42 h 61"/>
                      <a:gd name="T30" fmla="*/ 103 w 206"/>
                      <a:gd name="T31" fmla="*/ 49 h 61"/>
                      <a:gd name="T32" fmla="*/ 38 w 206"/>
                      <a:gd name="T33" fmla="*/ 42 h 61"/>
                      <a:gd name="T34" fmla="*/ 18 w 206"/>
                      <a:gd name="T35" fmla="*/ 34 h 61"/>
                      <a:gd name="T36" fmla="*/ 12 w 206"/>
                      <a:gd name="T37" fmla="*/ 30 h 61"/>
                      <a:gd name="T38" fmla="*/ 18 w 206"/>
                      <a:gd name="T39" fmla="*/ 2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06" h="61">
                        <a:moveTo>
                          <a:pt x="103" y="61"/>
                        </a:moveTo>
                        <a:cubicBezTo>
                          <a:pt x="157" y="61"/>
                          <a:pt x="200" y="49"/>
                          <a:pt x="206" y="33"/>
                        </a:cubicBezTo>
                        <a:cubicBezTo>
                          <a:pt x="206" y="32"/>
                          <a:pt x="206" y="31"/>
                          <a:pt x="206" y="30"/>
                        </a:cubicBezTo>
                        <a:cubicBezTo>
                          <a:pt x="206" y="14"/>
                          <a:pt x="160" y="0"/>
                          <a:pt x="103" y="0"/>
                        </a:cubicBezTo>
                        <a:cubicBezTo>
                          <a:pt x="46" y="0"/>
                          <a:pt x="0" y="14"/>
                          <a:pt x="0" y="30"/>
                        </a:cubicBezTo>
                        <a:cubicBezTo>
                          <a:pt x="0" y="31"/>
                          <a:pt x="0" y="32"/>
                          <a:pt x="1" y="33"/>
                        </a:cubicBezTo>
                        <a:cubicBezTo>
                          <a:pt x="6" y="49"/>
                          <a:pt x="50" y="61"/>
                          <a:pt x="103" y="61"/>
                        </a:cubicBezTo>
                        <a:close/>
                        <a:moveTo>
                          <a:pt x="18" y="26"/>
                        </a:moveTo>
                        <a:cubicBezTo>
                          <a:pt x="23" y="24"/>
                          <a:pt x="30" y="21"/>
                          <a:pt x="38" y="19"/>
                        </a:cubicBezTo>
                        <a:cubicBezTo>
                          <a:pt x="56" y="14"/>
                          <a:pt x="79" y="12"/>
                          <a:pt x="103" y="12"/>
                        </a:cubicBezTo>
                        <a:cubicBezTo>
                          <a:pt x="127" y="12"/>
                          <a:pt x="150" y="14"/>
                          <a:pt x="168" y="19"/>
                        </a:cubicBezTo>
                        <a:cubicBezTo>
                          <a:pt x="176" y="21"/>
                          <a:pt x="183" y="24"/>
                          <a:pt x="189" y="26"/>
                        </a:cubicBezTo>
                        <a:cubicBezTo>
                          <a:pt x="192" y="28"/>
                          <a:pt x="194" y="29"/>
                          <a:pt x="195" y="30"/>
                        </a:cubicBezTo>
                        <a:cubicBezTo>
                          <a:pt x="194" y="31"/>
                          <a:pt x="192" y="33"/>
                          <a:pt x="189" y="34"/>
                        </a:cubicBezTo>
                        <a:cubicBezTo>
                          <a:pt x="183" y="37"/>
                          <a:pt x="176" y="40"/>
                          <a:pt x="168" y="42"/>
                        </a:cubicBezTo>
                        <a:cubicBezTo>
                          <a:pt x="150" y="46"/>
                          <a:pt x="127" y="49"/>
                          <a:pt x="103" y="49"/>
                        </a:cubicBezTo>
                        <a:cubicBezTo>
                          <a:pt x="79" y="49"/>
                          <a:pt x="56" y="46"/>
                          <a:pt x="38" y="42"/>
                        </a:cubicBezTo>
                        <a:cubicBezTo>
                          <a:pt x="30" y="40"/>
                          <a:pt x="23" y="37"/>
                          <a:pt x="18" y="34"/>
                        </a:cubicBezTo>
                        <a:cubicBezTo>
                          <a:pt x="15" y="33"/>
                          <a:pt x="13" y="31"/>
                          <a:pt x="12" y="30"/>
                        </a:cubicBezTo>
                        <a:cubicBezTo>
                          <a:pt x="13" y="29"/>
                          <a:pt x="15" y="28"/>
                          <a:pt x="18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-708025" y="1858963"/>
                    <a:ext cx="1423988" cy="1196975"/>
                  </a:xfrm>
                  <a:custGeom>
                    <a:avLst/>
                    <a:gdLst>
                      <a:gd name="T0" fmla="*/ 352 w 377"/>
                      <a:gd name="T1" fmla="*/ 12 h 316"/>
                      <a:gd name="T2" fmla="*/ 329 w 377"/>
                      <a:gd name="T3" fmla="*/ 9 h 316"/>
                      <a:gd name="T4" fmla="*/ 291 w 377"/>
                      <a:gd name="T5" fmla="*/ 0 h 316"/>
                      <a:gd name="T6" fmla="*/ 188 w 377"/>
                      <a:gd name="T7" fmla="*/ 24 h 316"/>
                      <a:gd name="T8" fmla="*/ 85 w 377"/>
                      <a:gd name="T9" fmla="*/ 0 h 316"/>
                      <a:gd name="T10" fmla="*/ 47 w 377"/>
                      <a:gd name="T11" fmla="*/ 9 h 316"/>
                      <a:gd name="T12" fmla="*/ 24 w 377"/>
                      <a:gd name="T13" fmla="*/ 12 h 316"/>
                      <a:gd name="T14" fmla="*/ 2 w 377"/>
                      <a:gd name="T15" fmla="*/ 48 h 316"/>
                      <a:gd name="T16" fmla="*/ 34 w 377"/>
                      <a:gd name="T17" fmla="*/ 79 h 316"/>
                      <a:gd name="T18" fmla="*/ 86 w 377"/>
                      <a:gd name="T19" fmla="*/ 136 h 316"/>
                      <a:gd name="T20" fmla="*/ 68 w 377"/>
                      <a:gd name="T21" fmla="*/ 146 h 316"/>
                      <a:gd name="T22" fmla="*/ 59 w 377"/>
                      <a:gd name="T23" fmla="*/ 142 h 316"/>
                      <a:gd name="T24" fmla="*/ 41 w 377"/>
                      <a:gd name="T25" fmla="*/ 151 h 316"/>
                      <a:gd name="T26" fmla="*/ 62 w 377"/>
                      <a:gd name="T27" fmla="*/ 167 h 316"/>
                      <a:gd name="T28" fmla="*/ 88 w 377"/>
                      <a:gd name="T29" fmla="*/ 163 h 316"/>
                      <a:gd name="T30" fmla="*/ 167 w 377"/>
                      <a:gd name="T31" fmla="*/ 215 h 316"/>
                      <a:gd name="T32" fmla="*/ 143 w 377"/>
                      <a:gd name="T33" fmla="*/ 275 h 316"/>
                      <a:gd name="T34" fmla="*/ 129 w 377"/>
                      <a:gd name="T35" fmla="*/ 290 h 316"/>
                      <a:gd name="T36" fmla="*/ 112 w 377"/>
                      <a:gd name="T37" fmla="*/ 316 h 316"/>
                      <a:gd name="T38" fmla="*/ 265 w 377"/>
                      <a:gd name="T39" fmla="*/ 305 h 316"/>
                      <a:gd name="T40" fmla="*/ 249 w 377"/>
                      <a:gd name="T41" fmla="*/ 290 h 316"/>
                      <a:gd name="T42" fmla="*/ 215 w 377"/>
                      <a:gd name="T43" fmla="*/ 275 h 316"/>
                      <a:gd name="T44" fmla="*/ 272 w 377"/>
                      <a:gd name="T45" fmla="*/ 146 h 316"/>
                      <a:gd name="T46" fmla="*/ 308 w 377"/>
                      <a:gd name="T47" fmla="*/ 167 h 316"/>
                      <a:gd name="T48" fmla="*/ 332 w 377"/>
                      <a:gd name="T49" fmla="*/ 161 h 316"/>
                      <a:gd name="T50" fmla="*/ 332 w 377"/>
                      <a:gd name="T51" fmla="*/ 144 h 316"/>
                      <a:gd name="T52" fmla="*/ 314 w 377"/>
                      <a:gd name="T53" fmla="*/ 146 h 316"/>
                      <a:gd name="T54" fmla="*/ 297 w 377"/>
                      <a:gd name="T55" fmla="*/ 144 h 316"/>
                      <a:gd name="T56" fmla="*/ 305 w 377"/>
                      <a:gd name="T57" fmla="*/ 107 h 316"/>
                      <a:gd name="T58" fmla="*/ 366 w 377"/>
                      <a:gd name="T59" fmla="*/ 63 h 316"/>
                      <a:gd name="T60" fmla="*/ 374 w 377"/>
                      <a:gd name="T61" fmla="*/ 29 h 316"/>
                      <a:gd name="T62" fmla="*/ 44 w 377"/>
                      <a:gd name="T63" fmla="*/ 60 h 316"/>
                      <a:gd name="T64" fmla="*/ 22 w 377"/>
                      <a:gd name="T65" fmla="*/ 37 h 316"/>
                      <a:gd name="T66" fmla="*/ 47 w 377"/>
                      <a:gd name="T67" fmla="*/ 29 h 316"/>
                      <a:gd name="T68" fmla="*/ 73 w 377"/>
                      <a:gd name="T69" fmla="*/ 41 h 316"/>
                      <a:gd name="T70" fmla="*/ 87 w 377"/>
                      <a:gd name="T71" fmla="*/ 54 h 316"/>
                      <a:gd name="T72" fmla="*/ 86 w 377"/>
                      <a:gd name="T73" fmla="*/ 92 h 316"/>
                      <a:gd name="T74" fmla="*/ 188 w 377"/>
                      <a:gd name="T75" fmla="*/ 135 h 316"/>
                      <a:gd name="T76" fmla="*/ 161 w 377"/>
                      <a:gd name="T77" fmla="*/ 115 h 316"/>
                      <a:gd name="T78" fmla="*/ 172 w 377"/>
                      <a:gd name="T79" fmla="*/ 83 h 316"/>
                      <a:gd name="T80" fmla="*/ 205 w 377"/>
                      <a:gd name="T81" fmla="*/ 83 h 316"/>
                      <a:gd name="T82" fmla="*/ 215 w 377"/>
                      <a:gd name="T83" fmla="*/ 115 h 316"/>
                      <a:gd name="T84" fmla="*/ 351 w 377"/>
                      <a:gd name="T85" fmla="*/ 48 h 316"/>
                      <a:gd name="T86" fmla="*/ 290 w 377"/>
                      <a:gd name="T87" fmla="*/ 92 h 316"/>
                      <a:gd name="T88" fmla="*/ 290 w 377"/>
                      <a:gd name="T89" fmla="*/ 54 h 316"/>
                      <a:gd name="T90" fmla="*/ 304 w 377"/>
                      <a:gd name="T91" fmla="*/ 41 h 316"/>
                      <a:gd name="T92" fmla="*/ 329 w 377"/>
                      <a:gd name="T93" fmla="*/ 29 h 316"/>
                      <a:gd name="T94" fmla="*/ 354 w 377"/>
                      <a:gd name="T95" fmla="*/ 37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377" h="316">
                        <a:moveTo>
                          <a:pt x="374" y="29"/>
                        </a:moveTo>
                        <a:cubicBezTo>
                          <a:pt x="371" y="23"/>
                          <a:pt x="365" y="16"/>
                          <a:pt x="352" y="12"/>
                        </a:cubicBezTo>
                        <a:cubicBezTo>
                          <a:pt x="346" y="9"/>
                          <a:pt x="338" y="9"/>
                          <a:pt x="329" y="9"/>
                        </a:cubicBezTo>
                        <a:cubicBezTo>
                          <a:pt x="329" y="9"/>
                          <a:pt x="329" y="9"/>
                          <a:pt x="329" y="9"/>
                        </a:cubicBezTo>
                        <a:cubicBezTo>
                          <a:pt x="312" y="9"/>
                          <a:pt x="299" y="12"/>
                          <a:pt x="291" y="19"/>
                        </a:cubicBezTo>
                        <a:cubicBezTo>
                          <a:pt x="291" y="12"/>
                          <a:pt x="291" y="5"/>
                          <a:pt x="291" y="0"/>
                        </a:cubicBezTo>
                        <a:cubicBezTo>
                          <a:pt x="285" y="7"/>
                          <a:pt x="274" y="12"/>
                          <a:pt x="259" y="16"/>
                        </a:cubicBezTo>
                        <a:cubicBezTo>
                          <a:pt x="239" y="21"/>
                          <a:pt x="214" y="24"/>
                          <a:pt x="188" y="24"/>
                        </a:cubicBezTo>
                        <a:cubicBezTo>
                          <a:pt x="162" y="24"/>
                          <a:pt x="137" y="21"/>
                          <a:pt x="118" y="16"/>
                        </a:cubicBezTo>
                        <a:cubicBezTo>
                          <a:pt x="102" y="12"/>
                          <a:pt x="91" y="6"/>
                          <a:pt x="85" y="0"/>
                        </a:cubicBezTo>
                        <a:cubicBezTo>
                          <a:pt x="85" y="5"/>
                          <a:pt x="85" y="12"/>
                          <a:pt x="85" y="19"/>
                        </a:cubicBezTo>
                        <a:cubicBezTo>
                          <a:pt x="77" y="12"/>
                          <a:pt x="65" y="9"/>
                          <a:pt x="47" y="9"/>
                        </a:cubicBezTo>
                        <a:cubicBezTo>
                          <a:pt x="47" y="9"/>
                          <a:pt x="47" y="9"/>
                          <a:pt x="47" y="9"/>
                        </a:cubicBezTo>
                        <a:cubicBezTo>
                          <a:pt x="39" y="9"/>
                          <a:pt x="31" y="9"/>
                          <a:pt x="24" y="12"/>
                        </a:cubicBezTo>
                        <a:cubicBezTo>
                          <a:pt x="11" y="16"/>
                          <a:pt x="5" y="24"/>
                          <a:pt x="3" y="29"/>
                        </a:cubicBezTo>
                        <a:cubicBezTo>
                          <a:pt x="0" y="36"/>
                          <a:pt x="0" y="42"/>
                          <a:pt x="2" y="48"/>
                        </a:cubicBezTo>
                        <a:cubicBezTo>
                          <a:pt x="3" y="53"/>
                          <a:pt x="6" y="58"/>
                          <a:pt x="11" y="63"/>
                        </a:cubicBezTo>
                        <a:cubicBezTo>
                          <a:pt x="18" y="70"/>
                          <a:pt x="27" y="75"/>
                          <a:pt x="34" y="79"/>
                        </a:cubicBezTo>
                        <a:cubicBezTo>
                          <a:pt x="49" y="87"/>
                          <a:pt x="60" y="95"/>
                          <a:pt x="71" y="107"/>
                        </a:cubicBezTo>
                        <a:cubicBezTo>
                          <a:pt x="81" y="117"/>
                          <a:pt x="87" y="129"/>
                          <a:pt x="86" y="136"/>
                        </a:cubicBezTo>
                        <a:cubicBezTo>
                          <a:pt x="85" y="138"/>
                          <a:pt x="84" y="141"/>
                          <a:pt x="79" y="144"/>
                        </a:cubicBezTo>
                        <a:cubicBezTo>
                          <a:pt x="78" y="144"/>
                          <a:pt x="74" y="145"/>
                          <a:pt x="68" y="146"/>
                        </a:cubicBezTo>
                        <a:cubicBezTo>
                          <a:pt x="66" y="146"/>
                          <a:pt x="64" y="146"/>
                          <a:pt x="62" y="146"/>
                        </a:cubicBezTo>
                        <a:cubicBezTo>
                          <a:pt x="62" y="144"/>
                          <a:pt x="60" y="143"/>
                          <a:pt x="59" y="142"/>
                        </a:cubicBezTo>
                        <a:cubicBezTo>
                          <a:pt x="54" y="138"/>
                          <a:pt x="48" y="139"/>
                          <a:pt x="44" y="144"/>
                        </a:cubicBezTo>
                        <a:cubicBezTo>
                          <a:pt x="42" y="146"/>
                          <a:pt x="41" y="149"/>
                          <a:pt x="41" y="151"/>
                        </a:cubicBezTo>
                        <a:cubicBezTo>
                          <a:pt x="41" y="155"/>
                          <a:pt x="42" y="158"/>
                          <a:pt x="44" y="161"/>
                        </a:cubicBezTo>
                        <a:cubicBezTo>
                          <a:pt x="48" y="165"/>
                          <a:pt x="53" y="167"/>
                          <a:pt x="62" y="167"/>
                        </a:cubicBezTo>
                        <a:cubicBezTo>
                          <a:pt x="64" y="167"/>
                          <a:pt x="66" y="167"/>
                          <a:pt x="69" y="167"/>
                        </a:cubicBezTo>
                        <a:cubicBezTo>
                          <a:pt x="74" y="166"/>
                          <a:pt x="84" y="165"/>
                          <a:pt x="88" y="163"/>
                        </a:cubicBezTo>
                        <a:cubicBezTo>
                          <a:pt x="97" y="158"/>
                          <a:pt x="102" y="152"/>
                          <a:pt x="104" y="146"/>
                        </a:cubicBezTo>
                        <a:cubicBezTo>
                          <a:pt x="116" y="179"/>
                          <a:pt x="136" y="206"/>
                          <a:pt x="167" y="215"/>
                        </a:cubicBezTo>
                        <a:cubicBezTo>
                          <a:pt x="168" y="220"/>
                          <a:pt x="173" y="260"/>
                          <a:pt x="161" y="275"/>
                        </a:cubicBezTo>
                        <a:cubicBezTo>
                          <a:pt x="143" y="275"/>
                          <a:pt x="143" y="275"/>
                          <a:pt x="143" y="275"/>
                        </a:cubicBezTo>
                        <a:cubicBezTo>
                          <a:pt x="135" y="275"/>
                          <a:pt x="129" y="282"/>
                          <a:pt x="129" y="290"/>
                        </a:cubicBezTo>
                        <a:cubicBezTo>
                          <a:pt x="129" y="290"/>
                          <a:pt x="129" y="290"/>
                          <a:pt x="129" y="290"/>
                        </a:cubicBezTo>
                        <a:cubicBezTo>
                          <a:pt x="119" y="291"/>
                          <a:pt x="112" y="297"/>
                          <a:pt x="112" y="305"/>
                        </a:cubicBezTo>
                        <a:cubicBezTo>
                          <a:pt x="112" y="316"/>
                          <a:pt x="112" y="316"/>
                          <a:pt x="112" y="316"/>
                        </a:cubicBezTo>
                        <a:cubicBezTo>
                          <a:pt x="265" y="316"/>
                          <a:pt x="265" y="316"/>
                          <a:pt x="265" y="316"/>
                        </a:cubicBezTo>
                        <a:cubicBezTo>
                          <a:pt x="265" y="305"/>
                          <a:pt x="265" y="305"/>
                          <a:pt x="265" y="305"/>
                        </a:cubicBezTo>
                        <a:cubicBezTo>
                          <a:pt x="265" y="297"/>
                          <a:pt x="258" y="291"/>
                          <a:pt x="249" y="290"/>
                        </a:cubicBezTo>
                        <a:cubicBezTo>
                          <a:pt x="249" y="290"/>
                          <a:pt x="249" y="290"/>
                          <a:pt x="249" y="290"/>
                        </a:cubicBezTo>
                        <a:cubicBezTo>
                          <a:pt x="249" y="282"/>
                          <a:pt x="242" y="275"/>
                          <a:pt x="234" y="275"/>
                        </a:cubicBezTo>
                        <a:cubicBezTo>
                          <a:pt x="215" y="275"/>
                          <a:pt x="215" y="275"/>
                          <a:pt x="215" y="275"/>
                        </a:cubicBezTo>
                        <a:cubicBezTo>
                          <a:pt x="204" y="260"/>
                          <a:pt x="208" y="221"/>
                          <a:pt x="209" y="215"/>
                        </a:cubicBezTo>
                        <a:cubicBezTo>
                          <a:pt x="240" y="207"/>
                          <a:pt x="260" y="179"/>
                          <a:pt x="272" y="146"/>
                        </a:cubicBezTo>
                        <a:cubicBezTo>
                          <a:pt x="274" y="152"/>
                          <a:pt x="279" y="158"/>
                          <a:pt x="288" y="163"/>
                        </a:cubicBezTo>
                        <a:cubicBezTo>
                          <a:pt x="293" y="165"/>
                          <a:pt x="303" y="166"/>
                          <a:pt x="308" y="167"/>
                        </a:cubicBezTo>
                        <a:cubicBezTo>
                          <a:pt x="310" y="167"/>
                          <a:pt x="312" y="167"/>
                          <a:pt x="314" y="167"/>
                        </a:cubicBezTo>
                        <a:cubicBezTo>
                          <a:pt x="323" y="167"/>
                          <a:pt x="329" y="165"/>
                          <a:pt x="332" y="161"/>
                        </a:cubicBezTo>
                        <a:cubicBezTo>
                          <a:pt x="334" y="158"/>
                          <a:pt x="336" y="155"/>
                          <a:pt x="335" y="151"/>
                        </a:cubicBezTo>
                        <a:cubicBezTo>
                          <a:pt x="335" y="149"/>
                          <a:pt x="334" y="146"/>
                          <a:pt x="332" y="144"/>
                        </a:cubicBezTo>
                        <a:cubicBezTo>
                          <a:pt x="329" y="139"/>
                          <a:pt x="322" y="138"/>
                          <a:pt x="318" y="142"/>
                        </a:cubicBezTo>
                        <a:cubicBezTo>
                          <a:pt x="316" y="143"/>
                          <a:pt x="315" y="144"/>
                          <a:pt x="314" y="146"/>
                        </a:cubicBezTo>
                        <a:cubicBezTo>
                          <a:pt x="312" y="146"/>
                          <a:pt x="310" y="146"/>
                          <a:pt x="308" y="146"/>
                        </a:cubicBezTo>
                        <a:cubicBezTo>
                          <a:pt x="303" y="145"/>
                          <a:pt x="299" y="144"/>
                          <a:pt x="297" y="144"/>
                        </a:cubicBezTo>
                        <a:cubicBezTo>
                          <a:pt x="292" y="141"/>
                          <a:pt x="291" y="138"/>
                          <a:pt x="291" y="136"/>
                        </a:cubicBezTo>
                        <a:cubicBezTo>
                          <a:pt x="289" y="129"/>
                          <a:pt x="296" y="117"/>
                          <a:pt x="305" y="107"/>
                        </a:cubicBezTo>
                        <a:cubicBezTo>
                          <a:pt x="316" y="95"/>
                          <a:pt x="328" y="87"/>
                          <a:pt x="343" y="79"/>
                        </a:cubicBezTo>
                        <a:cubicBezTo>
                          <a:pt x="350" y="75"/>
                          <a:pt x="359" y="70"/>
                          <a:pt x="366" y="63"/>
                        </a:cubicBezTo>
                        <a:cubicBezTo>
                          <a:pt x="370" y="58"/>
                          <a:pt x="373" y="53"/>
                          <a:pt x="375" y="48"/>
                        </a:cubicBezTo>
                        <a:cubicBezTo>
                          <a:pt x="377" y="42"/>
                          <a:pt x="376" y="35"/>
                          <a:pt x="374" y="29"/>
                        </a:cubicBezTo>
                        <a:close/>
                        <a:moveTo>
                          <a:pt x="86" y="92"/>
                        </a:moveTo>
                        <a:cubicBezTo>
                          <a:pt x="74" y="79"/>
                          <a:pt x="61" y="70"/>
                          <a:pt x="44" y="60"/>
                        </a:cubicBezTo>
                        <a:cubicBezTo>
                          <a:pt x="38" y="57"/>
                          <a:pt x="30" y="53"/>
                          <a:pt x="26" y="48"/>
                        </a:cubicBezTo>
                        <a:cubicBezTo>
                          <a:pt x="20" y="42"/>
                          <a:pt x="21" y="39"/>
                          <a:pt x="22" y="37"/>
                        </a:cubicBezTo>
                        <a:cubicBezTo>
                          <a:pt x="25" y="31"/>
                          <a:pt x="37" y="29"/>
                          <a:pt x="47" y="29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60" y="29"/>
                          <a:pt x="69" y="31"/>
                          <a:pt x="72" y="35"/>
                        </a:cubicBezTo>
                        <a:cubicBezTo>
                          <a:pt x="74" y="38"/>
                          <a:pt x="73" y="41"/>
                          <a:pt x="73" y="41"/>
                        </a:cubicBezTo>
                        <a:cubicBezTo>
                          <a:pt x="71" y="46"/>
                          <a:pt x="74" y="52"/>
                          <a:pt x="79" y="54"/>
                        </a:cubicBezTo>
                        <a:cubicBezTo>
                          <a:pt x="82" y="55"/>
                          <a:pt x="84" y="55"/>
                          <a:pt x="87" y="54"/>
                        </a:cubicBezTo>
                        <a:cubicBezTo>
                          <a:pt x="88" y="68"/>
                          <a:pt x="89" y="84"/>
                          <a:pt x="92" y="100"/>
                        </a:cubicBezTo>
                        <a:cubicBezTo>
                          <a:pt x="90" y="97"/>
                          <a:pt x="88" y="95"/>
                          <a:pt x="86" y="92"/>
                        </a:cubicBezTo>
                        <a:close/>
                        <a:moveTo>
                          <a:pt x="221" y="152"/>
                        </a:moveTo>
                        <a:cubicBezTo>
                          <a:pt x="188" y="135"/>
                          <a:pt x="188" y="135"/>
                          <a:pt x="188" y="135"/>
                        </a:cubicBezTo>
                        <a:cubicBezTo>
                          <a:pt x="155" y="152"/>
                          <a:pt x="155" y="152"/>
                          <a:pt x="155" y="152"/>
                        </a:cubicBezTo>
                        <a:cubicBezTo>
                          <a:pt x="161" y="115"/>
                          <a:pt x="161" y="115"/>
                          <a:pt x="161" y="115"/>
                        </a:cubicBezTo>
                        <a:cubicBezTo>
                          <a:pt x="134" y="89"/>
                          <a:pt x="134" y="89"/>
                          <a:pt x="134" y="89"/>
                        </a:cubicBezTo>
                        <a:cubicBezTo>
                          <a:pt x="172" y="83"/>
                          <a:pt x="172" y="83"/>
                          <a:pt x="172" y="83"/>
                        </a:cubicBezTo>
                        <a:cubicBezTo>
                          <a:pt x="188" y="50"/>
                          <a:pt x="188" y="50"/>
                          <a:pt x="188" y="50"/>
                        </a:cubicBezTo>
                        <a:cubicBezTo>
                          <a:pt x="205" y="83"/>
                          <a:pt x="205" y="83"/>
                          <a:pt x="205" y="83"/>
                        </a:cubicBezTo>
                        <a:cubicBezTo>
                          <a:pt x="242" y="89"/>
                          <a:pt x="242" y="89"/>
                          <a:pt x="242" y="89"/>
                        </a:cubicBezTo>
                        <a:cubicBezTo>
                          <a:pt x="215" y="115"/>
                          <a:pt x="215" y="115"/>
                          <a:pt x="215" y="115"/>
                        </a:cubicBezTo>
                        <a:lnTo>
                          <a:pt x="221" y="152"/>
                        </a:lnTo>
                        <a:close/>
                        <a:moveTo>
                          <a:pt x="351" y="48"/>
                        </a:moveTo>
                        <a:cubicBezTo>
                          <a:pt x="346" y="53"/>
                          <a:pt x="339" y="57"/>
                          <a:pt x="333" y="60"/>
                        </a:cubicBezTo>
                        <a:cubicBezTo>
                          <a:pt x="316" y="70"/>
                          <a:pt x="303" y="79"/>
                          <a:pt x="290" y="92"/>
                        </a:cubicBezTo>
                        <a:cubicBezTo>
                          <a:pt x="288" y="95"/>
                          <a:pt x="286" y="97"/>
                          <a:pt x="284" y="99"/>
                        </a:cubicBezTo>
                        <a:cubicBezTo>
                          <a:pt x="287" y="84"/>
                          <a:pt x="289" y="68"/>
                          <a:pt x="290" y="54"/>
                        </a:cubicBezTo>
                        <a:cubicBezTo>
                          <a:pt x="292" y="55"/>
                          <a:pt x="295" y="55"/>
                          <a:pt x="297" y="54"/>
                        </a:cubicBezTo>
                        <a:cubicBezTo>
                          <a:pt x="303" y="52"/>
                          <a:pt x="305" y="46"/>
                          <a:pt x="304" y="41"/>
                        </a:cubicBezTo>
                        <a:cubicBezTo>
                          <a:pt x="304" y="41"/>
                          <a:pt x="303" y="38"/>
                          <a:pt x="304" y="35"/>
                        </a:cubicBezTo>
                        <a:cubicBezTo>
                          <a:pt x="307" y="31"/>
                          <a:pt x="317" y="29"/>
                          <a:pt x="329" y="29"/>
                        </a:cubicBezTo>
                        <a:cubicBezTo>
                          <a:pt x="329" y="29"/>
                          <a:pt x="329" y="29"/>
                          <a:pt x="329" y="29"/>
                        </a:cubicBezTo>
                        <a:cubicBezTo>
                          <a:pt x="340" y="29"/>
                          <a:pt x="352" y="31"/>
                          <a:pt x="354" y="37"/>
                        </a:cubicBezTo>
                        <a:cubicBezTo>
                          <a:pt x="355" y="39"/>
                          <a:pt x="356" y="42"/>
                          <a:pt x="351" y="4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" name="组合 91"/>
                <p:cNvGrpSpPr/>
                <p:nvPr/>
              </p:nvGrpSpPr>
              <p:grpSpPr>
                <a:xfrm>
                  <a:off x="4342419" y="2767848"/>
                  <a:ext cx="1200373" cy="1142830"/>
                  <a:chOff x="-708025" y="1700213"/>
                  <a:chExt cx="1423988" cy="1355725"/>
                </a:xfrm>
                <a:solidFill>
                  <a:schemeClr val="accent3"/>
                </a:solidFill>
              </p:grpSpPr>
              <p:sp>
                <p:nvSpPr>
                  <p:cNvPr id="93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-387350" y="1700213"/>
                    <a:ext cx="777875" cy="231775"/>
                  </a:xfrm>
                  <a:custGeom>
                    <a:avLst/>
                    <a:gdLst>
                      <a:gd name="T0" fmla="*/ 103 w 206"/>
                      <a:gd name="T1" fmla="*/ 61 h 61"/>
                      <a:gd name="T2" fmla="*/ 206 w 206"/>
                      <a:gd name="T3" fmla="*/ 33 h 61"/>
                      <a:gd name="T4" fmla="*/ 206 w 206"/>
                      <a:gd name="T5" fmla="*/ 30 h 61"/>
                      <a:gd name="T6" fmla="*/ 103 w 206"/>
                      <a:gd name="T7" fmla="*/ 0 h 61"/>
                      <a:gd name="T8" fmla="*/ 0 w 206"/>
                      <a:gd name="T9" fmla="*/ 30 h 61"/>
                      <a:gd name="T10" fmla="*/ 1 w 206"/>
                      <a:gd name="T11" fmla="*/ 33 h 61"/>
                      <a:gd name="T12" fmla="*/ 103 w 206"/>
                      <a:gd name="T13" fmla="*/ 61 h 61"/>
                      <a:gd name="T14" fmla="*/ 18 w 206"/>
                      <a:gd name="T15" fmla="*/ 26 h 61"/>
                      <a:gd name="T16" fmla="*/ 38 w 206"/>
                      <a:gd name="T17" fmla="*/ 19 h 61"/>
                      <a:gd name="T18" fmla="*/ 103 w 206"/>
                      <a:gd name="T19" fmla="*/ 12 h 61"/>
                      <a:gd name="T20" fmla="*/ 168 w 206"/>
                      <a:gd name="T21" fmla="*/ 19 h 61"/>
                      <a:gd name="T22" fmla="*/ 189 w 206"/>
                      <a:gd name="T23" fmla="*/ 26 h 61"/>
                      <a:gd name="T24" fmla="*/ 195 w 206"/>
                      <a:gd name="T25" fmla="*/ 30 h 61"/>
                      <a:gd name="T26" fmla="*/ 189 w 206"/>
                      <a:gd name="T27" fmla="*/ 34 h 61"/>
                      <a:gd name="T28" fmla="*/ 168 w 206"/>
                      <a:gd name="T29" fmla="*/ 42 h 61"/>
                      <a:gd name="T30" fmla="*/ 103 w 206"/>
                      <a:gd name="T31" fmla="*/ 49 h 61"/>
                      <a:gd name="T32" fmla="*/ 38 w 206"/>
                      <a:gd name="T33" fmla="*/ 42 h 61"/>
                      <a:gd name="T34" fmla="*/ 18 w 206"/>
                      <a:gd name="T35" fmla="*/ 34 h 61"/>
                      <a:gd name="T36" fmla="*/ 12 w 206"/>
                      <a:gd name="T37" fmla="*/ 30 h 61"/>
                      <a:gd name="T38" fmla="*/ 18 w 206"/>
                      <a:gd name="T39" fmla="*/ 2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06" h="61">
                        <a:moveTo>
                          <a:pt x="103" y="61"/>
                        </a:moveTo>
                        <a:cubicBezTo>
                          <a:pt x="157" y="61"/>
                          <a:pt x="200" y="49"/>
                          <a:pt x="206" y="33"/>
                        </a:cubicBezTo>
                        <a:cubicBezTo>
                          <a:pt x="206" y="32"/>
                          <a:pt x="206" y="31"/>
                          <a:pt x="206" y="30"/>
                        </a:cubicBezTo>
                        <a:cubicBezTo>
                          <a:pt x="206" y="14"/>
                          <a:pt x="160" y="0"/>
                          <a:pt x="103" y="0"/>
                        </a:cubicBezTo>
                        <a:cubicBezTo>
                          <a:pt x="46" y="0"/>
                          <a:pt x="0" y="14"/>
                          <a:pt x="0" y="30"/>
                        </a:cubicBezTo>
                        <a:cubicBezTo>
                          <a:pt x="0" y="31"/>
                          <a:pt x="0" y="32"/>
                          <a:pt x="1" y="33"/>
                        </a:cubicBezTo>
                        <a:cubicBezTo>
                          <a:pt x="6" y="49"/>
                          <a:pt x="50" y="61"/>
                          <a:pt x="103" y="61"/>
                        </a:cubicBezTo>
                        <a:close/>
                        <a:moveTo>
                          <a:pt x="18" y="26"/>
                        </a:moveTo>
                        <a:cubicBezTo>
                          <a:pt x="23" y="24"/>
                          <a:pt x="30" y="21"/>
                          <a:pt x="38" y="19"/>
                        </a:cubicBezTo>
                        <a:cubicBezTo>
                          <a:pt x="56" y="14"/>
                          <a:pt x="79" y="12"/>
                          <a:pt x="103" y="12"/>
                        </a:cubicBezTo>
                        <a:cubicBezTo>
                          <a:pt x="127" y="12"/>
                          <a:pt x="150" y="14"/>
                          <a:pt x="168" y="19"/>
                        </a:cubicBezTo>
                        <a:cubicBezTo>
                          <a:pt x="176" y="21"/>
                          <a:pt x="183" y="24"/>
                          <a:pt x="189" y="26"/>
                        </a:cubicBezTo>
                        <a:cubicBezTo>
                          <a:pt x="192" y="28"/>
                          <a:pt x="194" y="29"/>
                          <a:pt x="195" y="30"/>
                        </a:cubicBezTo>
                        <a:cubicBezTo>
                          <a:pt x="194" y="31"/>
                          <a:pt x="192" y="33"/>
                          <a:pt x="189" y="34"/>
                        </a:cubicBezTo>
                        <a:cubicBezTo>
                          <a:pt x="183" y="37"/>
                          <a:pt x="176" y="40"/>
                          <a:pt x="168" y="42"/>
                        </a:cubicBezTo>
                        <a:cubicBezTo>
                          <a:pt x="150" y="46"/>
                          <a:pt x="127" y="49"/>
                          <a:pt x="103" y="49"/>
                        </a:cubicBezTo>
                        <a:cubicBezTo>
                          <a:pt x="79" y="49"/>
                          <a:pt x="56" y="46"/>
                          <a:pt x="38" y="42"/>
                        </a:cubicBezTo>
                        <a:cubicBezTo>
                          <a:pt x="30" y="40"/>
                          <a:pt x="23" y="37"/>
                          <a:pt x="18" y="34"/>
                        </a:cubicBezTo>
                        <a:cubicBezTo>
                          <a:pt x="15" y="33"/>
                          <a:pt x="13" y="31"/>
                          <a:pt x="12" y="30"/>
                        </a:cubicBezTo>
                        <a:cubicBezTo>
                          <a:pt x="13" y="29"/>
                          <a:pt x="15" y="28"/>
                          <a:pt x="18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-708025" y="1858963"/>
                    <a:ext cx="1423988" cy="1196975"/>
                  </a:xfrm>
                  <a:custGeom>
                    <a:avLst/>
                    <a:gdLst>
                      <a:gd name="T0" fmla="*/ 352 w 377"/>
                      <a:gd name="T1" fmla="*/ 12 h 316"/>
                      <a:gd name="T2" fmla="*/ 329 w 377"/>
                      <a:gd name="T3" fmla="*/ 9 h 316"/>
                      <a:gd name="T4" fmla="*/ 291 w 377"/>
                      <a:gd name="T5" fmla="*/ 0 h 316"/>
                      <a:gd name="T6" fmla="*/ 188 w 377"/>
                      <a:gd name="T7" fmla="*/ 24 h 316"/>
                      <a:gd name="T8" fmla="*/ 85 w 377"/>
                      <a:gd name="T9" fmla="*/ 0 h 316"/>
                      <a:gd name="T10" fmla="*/ 47 w 377"/>
                      <a:gd name="T11" fmla="*/ 9 h 316"/>
                      <a:gd name="T12" fmla="*/ 24 w 377"/>
                      <a:gd name="T13" fmla="*/ 12 h 316"/>
                      <a:gd name="T14" fmla="*/ 2 w 377"/>
                      <a:gd name="T15" fmla="*/ 48 h 316"/>
                      <a:gd name="T16" fmla="*/ 34 w 377"/>
                      <a:gd name="T17" fmla="*/ 79 h 316"/>
                      <a:gd name="T18" fmla="*/ 86 w 377"/>
                      <a:gd name="T19" fmla="*/ 136 h 316"/>
                      <a:gd name="T20" fmla="*/ 68 w 377"/>
                      <a:gd name="T21" fmla="*/ 146 h 316"/>
                      <a:gd name="T22" fmla="*/ 59 w 377"/>
                      <a:gd name="T23" fmla="*/ 142 h 316"/>
                      <a:gd name="T24" fmla="*/ 41 w 377"/>
                      <a:gd name="T25" fmla="*/ 151 h 316"/>
                      <a:gd name="T26" fmla="*/ 62 w 377"/>
                      <a:gd name="T27" fmla="*/ 167 h 316"/>
                      <a:gd name="T28" fmla="*/ 88 w 377"/>
                      <a:gd name="T29" fmla="*/ 163 h 316"/>
                      <a:gd name="T30" fmla="*/ 167 w 377"/>
                      <a:gd name="T31" fmla="*/ 215 h 316"/>
                      <a:gd name="T32" fmla="*/ 143 w 377"/>
                      <a:gd name="T33" fmla="*/ 275 h 316"/>
                      <a:gd name="T34" fmla="*/ 129 w 377"/>
                      <a:gd name="T35" fmla="*/ 290 h 316"/>
                      <a:gd name="T36" fmla="*/ 112 w 377"/>
                      <a:gd name="T37" fmla="*/ 316 h 316"/>
                      <a:gd name="T38" fmla="*/ 265 w 377"/>
                      <a:gd name="T39" fmla="*/ 305 h 316"/>
                      <a:gd name="T40" fmla="*/ 249 w 377"/>
                      <a:gd name="T41" fmla="*/ 290 h 316"/>
                      <a:gd name="T42" fmla="*/ 215 w 377"/>
                      <a:gd name="T43" fmla="*/ 275 h 316"/>
                      <a:gd name="T44" fmla="*/ 272 w 377"/>
                      <a:gd name="T45" fmla="*/ 146 h 316"/>
                      <a:gd name="T46" fmla="*/ 308 w 377"/>
                      <a:gd name="T47" fmla="*/ 167 h 316"/>
                      <a:gd name="T48" fmla="*/ 332 w 377"/>
                      <a:gd name="T49" fmla="*/ 161 h 316"/>
                      <a:gd name="T50" fmla="*/ 332 w 377"/>
                      <a:gd name="T51" fmla="*/ 144 h 316"/>
                      <a:gd name="T52" fmla="*/ 314 w 377"/>
                      <a:gd name="T53" fmla="*/ 146 h 316"/>
                      <a:gd name="T54" fmla="*/ 297 w 377"/>
                      <a:gd name="T55" fmla="*/ 144 h 316"/>
                      <a:gd name="T56" fmla="*/ 305 w 377"/>
                      <a:gd name="T57" fmla="*/ 107 h 316"/>
                      <a:gd name="T58" fmla="*/ 366 w 377"/>
                      <a:gd name="T59" fmla="*/ 63 h 316"/>
                      <a:gd name="T60" fmla="*/ 374 w 377"/>
                      <a:gd name="T61" fmla="*/ 29 h 316"/>
                      <a:gd name="T62" fmla="*/ 44 w 377"/>
                      <a:gd name="T63" fmla="*/ 60 h 316"/>
                      <a:gd name="T64" fmla="*/ 22 w 377"/>
                      <a:gd name="T65" fmla="*/ 37 h 316"/>
                      <a:gd name="T66" fmla="*/ 47 w 377"/>
                      <a:gd name="T67" fmla="*/ 29 h 316"/>
                      <a:gd name="T68" fmla="*/ 73 w 377"/>
                      <a:gd name="T69" fmla="*/ 41 h 316"/>
                      <a:gd name="T70" fmla="*/ 87 w 377"/>
                      <a:gd name="T71" fmla="*/ 54 h 316"/>
                      <a:gd name="T72" fmla="*/ 86 w 377"/>
                      <a:gd name="T73" fmla="*/ 92 h 316"/>
                      <a:gd name="T74" fmla="*/ 188 w 377"/>
                      <a:gd name="T75" fmla="*/ 135 h 316"/>
                      <a:gd name="T76" fmla="*/ 161 w 377"/>
                      <a:gd name="T77" fmla="*/ 115 h 316"/>
                      <a:gd name="T78" fmla="*/ 172 w 377"/>
                      <a:gd name="T79" fmla="*/ 83 h 316"/>
                      <a:gd name="T80" fmla="*/ 205 w 377"/>
                      <a:gd name="T81" fmla="*/ 83 h 316"/>
                      <a:gd name="T82" fmla="*/ 215 w 377"/>
                      <a:gd name="T83" fmla="*/ 115 h 316"/>
                      <a:gd name="T84" fmla="*/ 351 w 377"/>
                      <a:gd name="T85" fmla="*/ 48 h 316"/>
                      <a:gd name="T86" fmla="*/ 290 w 377"/>
                      <a:gd name="T87" fmla="*/ 92 h 316"/>
                      <a:gd name="T88" fmla="*/ 290 w 377"/>
                      <a:gd name="T89" fmla="*/ 54 h 316"/>
                      <a:gd name="T90" fmla="*/ 304 w 377"/>
                      <a:gd name="T91" fmla="*/ 41 h 316"/>
                      <a:gd name="T92" fmla="*/ 329 w 377"/>
                      <a:gd name="T93" fmla="*/ 29 h 316"/>
                      <a:gd name="T94" fmla="*/ 354 w 377"/>
                      <a:gd name="T95" fmla="*/ 37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377" h="316">
                        <a:moveTo>
                          <a:pt x="374" y="29"/>
                        </a:moveTo>
                        <a:cubicBezTo>
                          <a:pt x="371" y="23"/>
                          <a:pt x="365" y="16"/>
                          <a:pt x="352" y="12"/>
                        </a:cubicBezTo>
                        <a:cubicBezTo>
                          <a:pt x="346" y="9"/>
                          <a:pt x="338" y="9"/>
                          <a:pt x="329" y="9"/>
                        </a:cubicBezTo>
                        <a:cubicBezTo>
                          <a:pt x="329" y="9"/>
                          <a:pt x="329" y="9"/>
                          <a:pt x="329" y="9"/>
                        </a:cubicBezTo>
                        <a:cubicBezTo>
                          <a:pt x="312" y="9"/>
                          <a:pt x="299" y="12"/>
                          <a:pt x="291" y="19"/>
                        </a:cubicBezTo>
                        <a:cubicBezTo>
                          <a:pt x="291" y="12"/>
                          <a:pt x="291" y="5"/>
                          <a:pt x="291" y="0"/>
                        </a:cubicBezTo>
                        <a:cubicBezTo>
                          <a:pt x="285" y="7"/>
                          <a:pt x="274" y="12"/>
                          <a:pt x="259" y="16"/>
                        </a:cubicBezTo>
                        <a:cubicBezTo>
                          <a:pt x="239" y="21"/>
                          <a:pt x="214" y="24"/>
                          <a:pt x="188" y="24"/>
                        </a:cubicBezTo>
                        <a:cubicBezTo>
                          <a:pt x="162" y="24"/>
                          <a:pt x="137" y="21"/>
                          <a:pt x="118" y="16"/>
                        </a:cubicBezTo>
                        <a:cubicBezTo>
                          <a:pt x="102" y="12"/>
                          <a:pt x="91" y="6"/>
                          <a:pt x="85" y="0"/>
                        </a:cubicBezTo>
                        <a:cubicBezTo>
                          <a:pt x="85" y="5"/>
                          <a:pt x="85" y="12"/>
                          <a:pt x="85" y="19"/>
                        </a:cubicBezTo>
                        <a:cubicBezTo>
                          <a:pt x="77" y="12"/>
                          <a:pt x="65" y="9"/>
                          <a:pt x="47" y="9"/>
                        </a:cubicBezTo>
                        <a:cubicBezTo>
                          <a:pt x="47" y="9"/>
                          <a:pt x="47" y="9"/>
                          <a:pt x="47" y="9"/>
                        </a:cubicBezTo>
                        <a:cubicBezTo>
                          <a:pt x="39" y="9"/>
                          <a:pt x="31" y="9"/>
                          <a:pt x="24" y="12"/>
                        </a:cubicBezTo>
                        <a:cubicBezTo>
                          <a:pt x="11" y="16"/>
                          <a:pt x="5" y="24"/>
                          <a:pt x="3" y="29"/>
                        </a:cubicBezTo>
                        <a:cubicBezTo>
                          <a:pt x="0" y="36"/>
                          <a:pt x="0" y="42"/>
                          <a:pt x="2" y="48"/>
                        </a:cubicBezTo>
                        <a:cubicBezTo>
                          <a:pt x="3" y="53"/>
                          <a:pt x="6" y="58"/>
                          <a:pt x="11" y="63"/>
                        </a:cubicBezTo>
                        <a:cubicBezTo>
                          <a:pt x="18" y="70"/>
                          <a:pt x="27" y="75"/>
                          <a:pt x="34" y="79"/>
                        </a:cubicBezTo>
                        <a:cubicBezTo>
                          <a:pt x="49" y="87"/>
                          <a:pt x="60" y="95"/>
                          <a:pt x="71" y="107"/>
                        </a:cubicBezTo>
                        <a:cubicBezTo>
                          <a:pt x="81" y="117"/>
                          <a:pt x="87" y="129"/>
                          <a:pt x="86" y="136"/>
                        </a:cubicBezTo>
                        <a:cubicBezTo>
                          <a:pt x="85" y="138"/>
                          <a:pt x="84" y="141"/>
                          <a:pt x="79" y="144"/>
                        </a:cubicBezTo>
                        <a:cubicBezTo>
                          <a:pt x="78" y="144"/>
                          <a:pt x="74" y="145"/>
                          <a:pt x="68" y="146"/>
                        </a:cubicBezTo>
                        <a:cubicBezTo>
                          <a:pt x="66" y="146"/>
                          <a:pt x="64" y="146"/>
                          <a:pt x="62" y="146"/>
                        </a:cubicBezTo>
                        <a:cubicBezTo>
                          <a:pt x="62" y="144"/>
                          <a:pt x="60" y="143"/>
                          <a:pt x="59" y="142"/>
                        </a:cubicBezTo>
                        <a:cubicBezTo>
                          <a:pt x="54" y="138"/>
                          <a:pt x="48" y="139"/>
                          <a:pt x="44" y="144"/>
                        </a:cubicBezTo>
                        <a:cubicBezTo>
                          <a:pt x="42" y="146"/>
                          <a:pt x="41" y="149"/>
                          <a:pt x="41" y="151"/>
                        </a:cubicBezTo>
                        <a:cubicBezTo>
                          <a:pt x="41" y="155"/>
                          <a:pt x="42" y="158"/>
                          <a:pt x="44" y="161"/>
                        </a:cubicBezTo>
                        <a:cubicBezTo>
                          <a:pt x="48" y="165"/>
                          <a:pt x="53" y="167"/>
                          <a:pt x="62" y="167"/>
                        </a:cubicBezTo>
                        <a:cubicBezTo>
                          <a:pt x="64" y="167"/>
                          <a:pt x="66" y="167"/>
                          <a:pt x="69" y="167"/>
                        </a:cubicBezTo>
                        <a:cubicBezTo>
                          <a:pt x="74" y="166"/>
                          <a:pt x="84" y="165"/>
                          <a:pt x="88" y="163"/>
                        </a:cubicBezTo>
                        <a:cubicBezTo>
                          <a:pt x="97" y="158"/>
                          <a:pt x="102" y="152"/>
                          <a:pt x="104" y="146"/>
                        </a:cubicBezTo>
                        <a:cubicBezTo>
                          <a:pt x="116" y="179"/>
                          <a:pt x="136" y="206"/>
                          <a:pt x="167" y="215"/>
                        </a:cubicBezTo>
                        <a:cubicBezTo>
                          <a:pt x="168" y="220"/>
                          <a:pt x="173" y="260"/>
                          <a:pt x="161" y="275"/>
                        </a:cubicBezTo>
                        <a:cubicBezTo>
                          <a:pt x="143" y="275"/>
                          <a:pt x="143" y="275"/>
                          <a:pt x="143" y="275"/>
                        </a:cubicBezTo>
                        <a:cubicBezTo>
                          <a:pt x="135" y="275"/>
                          <a:pt x="129" y="282"/>
                          <a:pt x="129" y="290"/>
                        </a:cubicBezTo>
                        <a:cubicBezTo>
                          <a:pt x="129" y="290"/>
                          <a:pt x="129" y="290"/>
                          <a:pt x="129" y="290"/>
                        </a:cubicBezTo>
                        <a:cubicBezTo>
                          <a:pt x="119" y="291"/>
                          <a:pt x="112" y="297"/>
                          <a:pt x="112" y="305"/>
                        </a:cubicBezTo>
                        <a:cubicBezTo>
                          <a:pt x="112" y="316"/>
                          <a:pt x="112" y="316"/>
                          <a:pt x="112" y="316"/>
                        </a:cubicBezTo>
                        <a:cubicBezTo>
                          <a:pt x="265" y="316"/>
                          <a:pt x="265" y="316"/>
                          <a:pt x="265" y="316"/>
                        </a:cubicBezTo>
                        <a:cubicBezTo>
                          <a:pt x="265" y="305"/>
                          <a:pt x="265" y="305"/>
                          <a:pt x="265" y="305"/>
                        </a:cubicBezTo>
                        <a:cubicBezTo>
                          <a:pt x="265" y="297"/>
                          <a:pt x="258" y="291"/>
                          <a:pt x="249" y="290"/>
                        </a:cubicBezTo>
                        <a:cubicBezTo>
                          <a:pt x="249" y="290"/>
                          <a:pt x="249" y="290"/>
                          <a:pt x="249" y="290"/>
                        </a:cubicBezTo>
                        <a:cubicBezTo>
                          <a:pt x="249" y="282"/>
                          <a:pt x="242" y="275"/>
                          <a:pt x="234" y="275"/>
                        </a:cubicBezTo>
                        <a:cubicBezTo>
                          <a:pt x="215" y="275"/>
                          <a:pt x="215" y="275"/>
                          <a:pt x="215" y="275"/>
                        </a:cubicBezTo>
                        <a:cubicBezTo>
                          <a:pt x="204" y="260"/>
                          <a:pt x="208" y="221"/>
                          <a:pt x="209" y="215"/>
                        </a:cubicBezTo>
                        <a:cubicBezTo>
                          <a:pt x="240" y="207"/>
                          <a:pt x="260" y="179"/>
                          <a:pt x="272" y="146"/>
                        </a:cubicBezTo>
                        <a:cubicBezTo>
                          <a:pt x="274" y="152"/>
                          <a:pt x="279" y="158"/>
                          <a:pt x="288" y="163"/>
                        </a:cubicBezTo>
                        <a:cubicBezTo>
                          <a:pt x="293" y="165"/>
                          <a:pt x="303" y="166"/>
                          <a:pt x="308" y="167"/>
                        </a:cubicBezTo>
                        <a:cubicBezTo>
                          <a:pt x="310" y="167"/>
                          <a:pt x="312" y="167"/>
                          <a:pt x="314" y="167"/>
                        </a:cubicBezTo>
                        <a:cubicBezTo>
                          <a:pt x="323" y="167"/>
                          <a:pt x="329" y="165"/>
                          <a:pt x="332" y="161"/>
                        </a:cubicBezTo>
                        <a:cubicBezTo>
                          <a:pt x="334" y="158"/>
                          <a:pt x="336" y="155"/>
                          <a:pt x="335" y="151"/>
                        </a:cubicBezTo>
                        <a:cubicBezTo>
                          <a:pt x="335" y="149"/>
                          <a:pt x="334" y="146"/>
                          <a:pt x="332" y="144"/>
                        </a:cubicBezTo>
                        <a:cubicBezTo>
                          <a:pt x="329" y="139"/>
                          <a:pt x="322" y="138"/>
                          <a:pt x="318" y="142"/>
                        </a:cubicBezTo>
                        <a:cubicBezTo>
                          <a:pt x="316" y="143"/>
                          <a:pt x="315" y="144"/>
                          <a:pt x="314" y="146"/>
                        </a:cubicBezTo>
                        <a:cubicBezTo>
                          <a:pt x="312" y="146"/>
                          <a:pt x="310" y="146"/>
                          <a:pt x="308" y="146"/>
                        </a:cubicBezTo>
                        <a:cubicBezTo>
                          <a:pt x="303" y="145"/>
                          <a:pt x="299" y="144"/>
                          <a:pt x="297" y="144"/>
                        </a:cubicBezTo>
                        <a:cubicBezTo>
                          <a:pt x="292" y="141"/>
                          <a:pt x="291" y="138"/>
                          <a:pt x="291" y="136"/>
                        </a:cubicBezTo>
                        <a:cubicBezTo>
                          <a:pt x="289" y="129"/>
                          <a:pt x="296" y="117"/>
                          <a:pt x="305" y="107"/>
                        </a:cubicBezTo>
                        <a:cubicBezTo>
                          <a:pt x="316" y="95"/>
                          <a:pt x="328" y="87"/>
                          <a:pt x="343" y="79"/>
                        </a:cubicBezTo>
                        <a:cubicBezTo>
                          <a:pt x="350" y="75"/>
                          <a:pt x="359" y="70"/>
                          <a:pt x="366" y="63"/>
                        </a:cubicBezTo>
                        <a:cubicBezTo>
                          <a:pt x="370" y="58"/>
                          <a:pt x="373" y="53"/>
                          <a:pt x="375" y="48"/>
                        </a:cubicBezTo>
                        <a:cubicBezTo>
                          <a:pt x="377" y="42"/>
                          <a:pt x="376" y="35"/>
                          <a:pt x="374" y="29"/>
                        </a:cubicBezTo>
                        <a:close/>
                        <a:moveTo>
                          <a:pt x="86" y="92"/>
                        </a:moveTo>
                        <a:cubicBezTo>
                          <a:pt x="74" y="79"/>
                          <a:pt x="61" y="70"/>
                          <a:pt x="44" y="60"/>
                        </a:cubicBezTo>
                        <a:cubicBezTo>
                          <a:pt x="38" y="57"/>
                          <a:pt x="30" y="53"/>
                          <a:pt x="26" y="48"/>
                        </a:cubicBezTo>
                        <a:cubicBezTo>
                          <a:pt x="20" y="42"/>
                          <a:pt x="21" y="39"/>
                          <a:pt x="22" y="37"/>
                        </a:cubicBezTo>
                        <a:cubicBezTo>
                          <a:pt x="25" y="31"/>
                          <a:pt x="37" y="29"/>
                          <a:pt x="47" y="29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60" y="29"/>
                          <a:pt x="69" y="31"/>
                          <a:pt x="72" y="35"/>
                        </a:cubicBezTo>
                        <a:cubicBezTo>
                          <a:pt x="74" y="38"/>
                          <a:pt x="73" y="41"/>
                          <a:pt x="73" y="41"/>
                        </a:cubicBezTo>
                        <a:cubicBezTo>
                          <a:pt x="71" y="46"/>
                          <a:pt x="74" y="52"/>
                          <a:pt x="79" y="54"/>
                        </a:cubicBezTo>
                        <a:cubicBezTo>
                          <a:pt x="82" y="55"/>
                          <a:pt x="84" y="55"/>
                          <a:pt x="87" y="54"/>
                        </a:cubicBezTo>
                        <a:cubicBezTo>
                          <a:pt x="88" y="68"/>
                          <a:pt x="89" y="84"/>
                          <a:pt x="92" y="100"/>
                        </a:cubicBezTo>
                        <a:cubicBezTo>
                          <a:pt x="90" y="97"/>
                          <a:pt x="88" y="95"/>
                          <a:pt x="86" y="92"/>
                        </a:cubicBezTo>
                        <a:close/>
                        <a:moveTo>
                          <a:pt x="221" y="152"/>
                        </a:moveTo>
                        <a:cubicBezTo>
                          <a:pt x="188" y="135"/>
                          <a:pt x="188" y="135"/>
                          <a:pt x="188" y="135"/>
                        </a:cubicBezTo>
                        <a:cubicBezTo>
                          <a:pt x="155" y="152"/>
                          <a:pt x="155" y="152"/>
                          <a:pt x="155" y="152"/>
                        </a:cubicBezTo>
                        <a:cubicBezTo>
                          <a:pt x="161" y="115"/>
                          <a:pt x="161" y="115"/>
                          <a:pt x="161" y="115"/>
                        </a:cubicBezTo>
                        <a:cubicBezTo>
                          <a:pt x="134" y="89"/>
                          <a:pt x="134" y="89"/>
                          <a:pt x="134" y="89"/>
                        </a:cubicBezTo>
                        <a:cubicBezTo>
                          <a:pt x="172" y="83"/>
                          <a:pt x="172" y="83"/>
                          <a:pt x="172" y="83"/>
                        </a:cubicBezTo>
                        <a:cubicBezTo>
                          <a:pt x="188" y="50"/>
                          <a:pt x="188" y="50"/>
                          <a:pt x="188" y="50"/>
                        </a:cubicBezTo>
                        <a:cubicBezTo>
                          <a:pt x="205" y="83"/>
                          <a:pt x="205" y="83"/>
                          <a:pt x="205" y="83"/>
                        </a:cubicBezTo>
                        <a:cubicBezTo>
                          <a:pt x="242" y="89"/>
                          <a:pt x="242" y="89"/>
                          <a:pt x="242" y="89"/>
                        </a:cubicBezTo>
                        <a:cubicBezTo>
                          <a:pt x="215" y="115"/>
                          <a:pt x="215" y="115"/>
                          <a:pt x="215" y="115"/>
                        </a:cubicBezTo>
                        <a:lnTo>
                          <a:pt x="221" y="152"/>
                        </a:lnTo>
                        <a:close/>
                        <a:moveTo>
                          <a:pt x="351" y="48"/>
                        </a:moveTo>
                        <a:cubicBezTo>
                          <a:pt x="346" y="53"/>
                          <a:pt x="339" y="57"/>
                          <a:pt x="333" y="60"/>
                        </a:cubicBezTo>
                        <a:cubicBezTo>
                          <a:pt x="316" y="70"/>
                          <a:pt x="303" y="79"/>
                          <a:pt x="290" y="92"/>
                        </a:cubicBezTo>
                        <a:cubicBezTo>
                          <a:pt x="288" y="95"/>
                          <a:pt x="286" y="97"/>
                          <a:pt x="284" y="99"/>
                        </a:cubicBezTo>
                        <a:cubicBezTo>
                          <a:pt x="287" y="84"/>
                          <a:pt x="289" y="68"/>
                          <a:pt x="290" y="54"/>
                        </a:cubicBezTo>
                        <a:cubicBezTo>
                          <a:pt x="292" y="55"/>
                          <a:pt x="295" y="55"/>
                          <a:pt x="297" y="54"/>
                        </a:cubicBezTo>
                        <a:cubicBezTo>
                          <a:pt x="303" y="52"/>
                          <a:pt x="305" y="46"/>
                          <a:pt x="304" y="41"/>
                        </a:cubicBezTo>
                        <a:cubicBezTo>
                          <a:pt x="304" y="41"/>
                          <a:pt x="303" y="38"/>
                          <a:pt x="304" y="35"/>
                        </a:cubicBezTo>
                        <a:cubicBezTo>
                          <a:pt x="307" y="31"/>
                          <a:pt x="317" y="29"/>
                          <a:pt x="329" y="29"/>
                        </a:cubicBezTo>
                        <a:cubicBezTo>
                          <a:pt x="329" y="29"/>
                          <a:pt x="329" y="29"/>
                          <a:pt x="329" y="29"/>
                        </a:cubicBezTo>
                        <a:cubicBezTo>
                          <a:pt x="340" y="29"/>
                          <a:pt x="352" y="31"/>
                          <a:pt x="354" y="37"/>
                        </a:cubicBezTo>
                        <a:cubicBezTo>
                          <a:pt x="355" y="39"/>
                          <a:pt x="356" y="42"/>
                          <a:pt x="351" y="4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75" name="组合 74"/>
            <p:cNvGrpSpPr/>
            <p:nvPr/>
          </p:nvGrpSpPr>
          <p:grpSpPr>
            <a:xfrm>
              <a:off x="6674479" y="2081805"/>
              <a:ext cx="4450721" cy="4139064"/>
              <a:chOff x="6429907" y="2130364"/>
              <a:chExt cx="4450721" cy="4139064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6429907" y="2130364"/>
                <a:ext cx="4450721" cy="1242732"/>
                <a:chOff x="6429907" y="2130364"/>
                <a:chExt cx="4450721" cy="1242732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6429907" y="2130364"/>
                  <a:ext cx="1799693" cy="33214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zh-CN" altLang="en-US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添加标题</a:t>
                  </a:r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6429907" y="2449766"/>
                  <a:ext cx="4450721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的神器单击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的神器单击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endPara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6429907" y="3578530"/>
                <a:ext cx="4450721" cy="1242732"/>
                <a:chOff x="6429907" y="3578530"/>
                <a:chExt cx="4450721" cy="1242732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429907" y="3578530"/>
                  <a:ext cx="1799693" cy="3321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zh-CN" altLang="en-US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添加标题</a:t>
                  </a: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6429907" y="3897932"/>
                  <a:ext cx="4450721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的神器单击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的神器单击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endPara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6429907" y="5026696"/>
                <a:ext cx="4450721" cy="1242732"/>
                <a:chOff x="6429907" y="5026696"/>
                <a:chExt cx="4450721" cy="1242732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6429907" y="5026696"/>
                  <a:ext cx="1799693" cy="33214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zh-CN" altLang="en-US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添加标题</a:t>
                  </a: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6429907" y="5346098"/>
                  <a:ext cx="4450721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的神器单击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的神器单击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endPara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207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koppt.cn">
  <a:themeElements>
    <a:clrScheme name="0000038论文答辩">
      <a:dk1>
        <a:srgbClr val="F8F8F8"/>
      </a:dk1>
      <a:lt1>
        <a:srgbClr val="FFFFFF"/>
      </a:lt1>
      <a:dk2>
        <a:srgbClr val="EAEAEA"/>
      </a:dk2>
      <a:lt2>
        <a:srgbClr val="E7E6E6"/>
      </a:lt2>
      <a:accent1>
        <a:srgbClr val="03DFDF"/>
      </a:accent1>
      <a:accent2>
        <a:srgbClr val="E84385"/>
      </a:accent2>
      <a:accent3>
        <a:srgbClr val="638CD7"/>
      </a:accent3>
      <a:accent4>
        <a:srgbClr val="FFC000"/>
      </a:accent4>
      <a:accent5>
        <a:srgbClr val="03DFDF"/>
      </a:accent5>
      <a:accent6>
        <a:srgbClr val="E84385"/>
      </a:accent6>
      <a:hlink>
        <a:srgbClr val="FFFFFF"/>
      </a:hlink>
      <a:folHlink>
        <a:srgbClr val="FFFFFF"/>
      </a:folHlink>
    </a:clrScheme>
    <a:fontScheme name="微软雅黑Arial">
      <a:majorFont>
        <a:latin typeface="Arial"/>
        <a:ea typeface="微软雅黑"/>
        <a:cs typeface="Helvetica"/>
      </a:majorFont>
      <a:minorFont>
        <a:latin typeface="Arial"/>
        <a:ea typeface="微软雅黑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50000"/>
          </a:lnSpc>
          <a:defRPr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2454</Words>
  <Application>Microsoft Office PowerPoint</Application>
  <PresentationFormat>自定义</PresentationFormat>
  <Paragraphs>198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www.koppt.cn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KOPPT</dc:creator>
  <cp:lastModifiedBy>logic-basic</cp:lastModifiedBy>
  <cp:revision>607</cp:revision>
  <dcterms:created xsi:type="dcterms:W3CDTF">2016-07-28T14:37:42Z</dcterms:created>
  <dcterms:modified xsi:type="dcterms:W3CDTF">2017-05-15T14:26:11Z</dcterms:modified>
</cp:coreProperties>
</file>