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344" r:id="rId2"/>
    <p:sldId id="345" r:id="rId3"/>
    <p:sldId id="346" r:id="rId4"/>
    <p:sldId id="326" r:id="rId5"/>
    <p:sldId id="352" r:id="rId6"/>
    <p:sldId id="327" r:id="rId7"/>
    <p:sldId id="347" r:id="rId8"/>
    <p:sldId id="328" r:id="rId9"/>
    <p:sldId id="353" r:id="rId10"/>
    <p:sldId id="355" r:id="rId11"/>
    <p:sldId id="357" r:id="rId12"/>
    <p:sldId id="348" r:id="rId13"/>
    <p:sldId id="330" r:id="rId14"/>
    <p:sldId id="333" r:id="rId15"/>
    <p:sldId id="358" r:id="rId16"/>
    <p:sldId id="329" r:id="rId17"/>
    <p:sldId id="359" r:id="rId18"/>
    <p:sldId id="335" r:id="rId19"/>
    <p:sldId id="361" r:id="rId20"/>
    <p:sldId id="349" r:id="rId21"/>
    <p:sldId id="360" r:id="rId22"/>
    <p:sldId id="336" r:id="rId23"/>
    <p:sldId id="338" r:id="rId24"/>
    <p:sldId id="339" r:id="rId25"/>
    <p:sldId id="340" r:id="rId26"/>
    <p:sldId id="3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pos="3205" userDrawn="1">
          <p15:clr>
            <a:srgbClr val="A4A3A4"/>
          </p15:clr>
        </p15:guide>
        <p15:guide id="3" pos="1186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282737"/>
    <a:srgbClr val="4D844A"/>
    <a:srgbClr val="9A0000"/>
    <a:srgbClr val="BDBDBD"/>
    <a:srgbClr val="C4AF99"/>
    <a:srgbClr val="222222"/>
    <a:srgbClr val="2B31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0" autoAdjust="0"/>
    <p:restoredTop sz="94660"/>
  </p:normalViewPr>
  <p:slideViewPr>
    <p:cSldViewPr snapToGrid="0">
      <p:cViewPr>
        <p:scale>
          <a:sx n="100" d="100"/>
          <a:sy n="100" d="100"/>
        </p:scale>
        <p:origin x="-942" y="-210"/>
      </p:cViewPr>
      <p:guideLst>
        <p:guide orient="horz" pos="2160"/>
        <p:guide pos="3840"/>
        <p:guide pos="3205"/>
        <p:guide pos="118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E96B3-64D9-4A8F-8A05-F01D3CB199B8}" type="datetimeFigureOut">
              <a:rPr lang="en-US" smtClean="0"/>
              <a:t>5/16/2017</a:t>
            </a:fld>
            <a:endParaRPr 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2650A-3B22-4C48-85CF-E0840227AD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512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32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713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://koppt.cn/index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12774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28083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72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917435" y="320118"/>
            <a:ext cx="6373241" cy="584775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200" b="1" i="0" u="none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41414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单击此处添加幻灯片标题</a:t>
            </a:r>
            <a:endParaRPr kumimoji="0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41414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3" name="组合 2"/>
          <p:cNvGrpSpPr/>
          <p:nvPr userDrawn="1"/>
        </p:nvGrpSpPr>
        <p:grpSpPr>
          <a:xfrm>
            <a:off x="325305" y="325101"/>
            <a:ext cx="574808" cy="574808"/>
            <a:chOff x="5369567" y="695153"/>
            <a:chExt cx="1452867" cy="1452867"/>
          </a:xfrm>
        </p:grpSpPr>
        <p:sp>
          <p:nvSpPr>
            <p:cNvPr id="4" name="椭圆 3"/>
            <p:cNvSpPr/>
            <p:nvPr/>
          </p:nvSpPr>
          <p:spPr>
            <a:xfrm>
              <a:off x="5369567" y="695153"/>
              <a:ext cx="1452867" cy="1452867"/>
            </a:xfrm>
            <a:prstGeom prst="ellipse">
              <a:avLst/>
            </a:prstGeom>
            <a:noFill/>
            <a:ln w="25400">
              <a:gradFill>
                <a:gsLst>
                  <a:gs pos="0">
                    <a:schemeClr val="accent1"/>
                  </a:gs>
                  <a:gs pos="49000">
                    <a:schemeClr val="accent2"/>
                  </a:gs>
                  <a:gs pos="100000">
                    <a:schemeClr val="accent3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grpSp>
          <p:nvGrpSpPr>
            <p:cNvPr id="5" name="Group 20"/>
            <p:cNvGrpSpPr>
              <a:grpSpLocks noChangeAspect="1"/>
            </p:cNvGrpSpPr>
            <p:nvPr/>
          </p:nvGrpSpPr>
          <p:grpSpPr>
            <a:xfrm>
              <a:off x="5671471" y="996331"/>
              <a:ext cx="849058" cy="850510"/>
              <a:chOff x="7287419" y="3505994"/>
              <a:chExt cx="464344" cy="465138"/>
            </a:xfrm>
            <a:gradFill>
              <a:gsLst>
                <a:gs pos="0">
                  <a:schemeClr val="accent1"/>
                </a:gs>
                <a:gs pos="4900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p:grpSpPr>
          <p:sp>
            <p:nvSpPr>
              <p:cNvPr id="6" name="AutoShape 37"/>
              <p:cNvSpPr>
                <a:spLocks/>
              </p:cNvSpPr>
              <p:nvPr/>
            </p:nvSpPr>
            <p:spPr bwMode="auto">
              <a:xfrm>
                <a:off x="7287419" y="3549650"/>
                <a:ext cx="423069" cy="421482"/>
              </a:xfrm>
              <a:custGeom>
                <a:avLst/>
                <a:gdLst>
                  <a:gd name="T0" fmla="+- 0 10849 98"/>
                  <a:gd name="T1" fmla="*/ T0 w 21502"/>
                  <a:gd name="T2" fmla="*/ 10800 h 21600"/>
                  <a:gd name="T3" fmla="+- 0 10849 98"/>
                  <a:gd name="T4" fmla="*/ T3 w 21502"/>
                  <a:gd name="T5" fmla="*/ 10800 h 21600"/>
                  <a:gd name="T6" fmla="+- 0 10849 98"/>
                  <a:gd name="T7" fmla="*/ T6 w 21502"/>
                  <a:gd name="T8" fmla="*/ 10800 h 21600"/>
                  <a:gd name="T9" fmla="+- 0 10849 98"/>
                  <a:gd name="T10" fmla="*/ T9 w 21502"/>
                  <a:gd name="T11" fmla="*/ 10800 h 21600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21502" h="21600">
                    <a:moveTo>
                      <a:pt x="19917" y="7880"/>
                    </a:moveTo>
                    <a:lnTo>
                      <a:pt x="18875" y="8932"/>
                    </a:lnTo>
                    <a:cubicBezTo>
                      <a:pt x="18730" y="9079"/>
                      <a:pt x="18497" y="9079"/>
                      <a:pt x="18353" y="8932"/>
                    </a:cubicBezTo>
                    <a:lnTo>
                      <a:pt x="17048" y="7617"/>
                    </a:lnTo>
                    <a:lnTo>
                      <a:pt x="15991" y="10290"/>
                    </a:lnTo>
                    <a:lnTo>
                      <a:pt x="16080" y="10064"/>
                    </a:lnTo>
                    <a:cubicBezTo>
                      <a:pt x="13859" y="7826"/>
                      <a:pt x="11601" y="7544"/>
                      <a:pt x="9565" y="7291"/>
                    </a:cubicBezTo>
                    <a:cubicBezTo>
                      <a:pt x="8910" y="7210"/>
                      <a:pt x="8276" y="7126"/>
                      <a:pt x="7652" y="6990"/>
                    </a:cubicBezTo>
                    <a:lnTo>
                      <a:pt x="13918" y="4456"/>
                    </a:lnTo>
                    <a:lnTo>
                      <a:pt x="12652" y="3179"/>
                    </a:lnTo>
                    <a:cubicBezTo>
                      <a:pt x="12508" y="3033"/>
                      <a:pt x="12508" y="2798"/>
                      <a:pt x="12652" y="2652"/>
                    </a:cubicBezTo>
                    <a:lnTo>
                      <a:pt x="13695" y="1598"/>
                    </a:lnTo>
                    <a:cubicBezTo>
                      <a:pt x="13840" y="1453"/>
                      <a:pt x="14073" y="1453"/>
                      <a:pt x="14217" y="1598"/>
                    </a:cubicBezTo>
                    <a:lnTo>
                      <a:pt x="19917" y="7353"/>
                    </a:lnTo>
                    <a:cubicBezTo>
                      <a:pt x="20062" y="7499"/>
                      <a:pt x="20062" y="7734"/>
                      <a:pt x="19917" y="7880"/>
                    </a:cubicBezTo>
                    <a:moveTo>
                      <a:pt x="12292" y="19639"/>
                    </a:moveTo>
                    <a:cubicBezTo>
                      <a:pt x="12200" y="19872"/>
                      <a:pt x="11999" y="20044"/>
                      <a:pt x="11756" y="20095"/>
                    </a:cubicBezTo>
                    <a:cubicBezTo>
                      <a:pt x="11700" y="20106"/>
                      <a:pt x="11643" y="20111"/>
                      <a:pt x="11587" y="20110"/>
                    </a:cubicBezTo>
                    <a:cubicBezTo>
                      <a:pt x="11400" y="20105"/>
                      <a:pt x="11219" y="20030"/>
                      <a:pt x="11084" y="19892"/>
                    </a:cubicBezTo>
                    <a:lnTo>
                      <a:pt x="1692" y="10517"/>
                    </a:lnTo>
                    <a:cubicBezTo>
                      <a:pt x="1519" y="10343"/>
                      <a:pt x="1443" y="10094"/>
                      <a:pt x="1488" y="9852"/>
                    </a:cubicBezTo>
                    <a:cubicBezTo>
                      <a:pt x="1533" y="9610"/>
                      <a:pt x="1695" y="9407"/>
                      <a:pt x="1917" y="9308"/>
                    </a:cubicBezTo>
                    <a:lnTo>
                      <a:pt x="6505" y="7453"/>
                    </a:lnTo>
                    <a:cubicBezTo>
                      <a:pt x="9597" y="8490"/>
                      <a:pt x="12689" y="7491"/>
                      <a:pt x="15781" y="10821"/>
                    </a:cubicBezTo>
                    <a:cubicBezTo>
                      <a:pt x="15781" y="10821"/>
                      <a:pt x="12292" y="19639"/>
                      <a:pt x="12292" y="19639"/>
                    </a:cubicBezTo>
                    <a:close/>
                    <a:moveTo>
                      <a:pt x="15260" y="545"/>
                    </a:moveTo>
                    <a:cubicBezTo>
                      <a:pt x="14912" y="193"/>
                      <a:pt x="14449" y="0"/>
                      <a:pt x="13956" y="0"/>
                    </a:cubicBezTo>
                    <a:cubicBezTo>
                      <a:pt x="13463" y="0"/>
                      <a:pt x="13000" y="193"/>
                      <a:pt x="12651" y="546"/>
                    </a:cubicBezTo>
                    <a:lnTo>
                      <a:pt x="11610" y="1598"/>
                    </a:lnTo>
                    <a:cubicBezTo>
                      <a:pt x="11261" y="1949"/>
                      <a:pt x="11068" y="2417"/>
                      <a:pt x="11068" y="2915"/>
                    </a:cubicBezTo>
                    <a:cubicBezTo>
                      <a:pt x="11068" y="3265"/>
                      <a:pt x="11164" y="3601"/>
                      <a:pt x="11342" y="3893"/>
                    </a:cubicBezTo>
                    <a:lnTo>
                      <a:pt x="1324" y="7944"/>
                    </a:lnTo>
                    <a:cubicBezTo>
                      <a:pt x="654" y="8241"/>
                      <a:pt x="173" y="8851"/>
                      <a:pt x="38" y="9575"/>
                    </a:cubicBezTo>
                    <a:cubicBezTo>
                      <a:pt x="-98" y="10302"/>
                      <a:pt x="130" y="11048"/>
                      <a:pt x="654" y="11576"/>
                    </a:cubicBezTo>
                    <a:lnTo>
                      <a:pt x="10041" y="20946"/>
                    </a:lnTo>
                    <a:cubicBezTo>
                      <a:pt x="10445" y="21354"/>
                      <a:pt x="10982" y="21586"/>
                      <a:pt x="11549" y="21599"/>
                    </a:cubicBezTo>
                    <a:cubicBezTo>
                      <a:pt x="11562" y="21599"/>
                      <a:pt x="11593" y="21599"/>
                      <a:pt x="11605" y="21599"/>
                    </a:cubicBezTo>
                    <a:cubicBezTo>
                      <a:pt x="11754" y="21599"/>
                      <a:pt x="11906" y="21584"/>
                      <a:pt x="12056" y="21553"/>
                    </a:cubicBezTo>
                    <a:cubicBezTo>
                      <a:pt x="12789" y="21399"/>
                      <a:pt x="13390" y="20888"/>
                      <a:pt x="13662" y="20191"/>
                    </a:cubicBezTo>
                    <a:lnTo>
                      <a:pt x="17604" y="10229"/>
                    </a:lnTo>
                    <a:cubicBezTo>
                      <a:pt x="17902" y="10426"/>
                      <a:pt x="18250" y="10532"/>
                      <a:pt x="18613" y="10532"/>
                    </a:cubicBezTo>
                    <a:cubicBezTo>
                      <a:pt x="19107" y="10532"/>
                      <a:pt x="19570" y="10338"/>
                      <a:pt x="19918" y="9986"/>
                    </a:cubicBezTo>
                    <a:lnTo>
                      <a:pt x="20957" y="8937"/>
                    </a:lnTo>
                    <a:cubicBezTo>
                      <a:pt x="21308" y="8585"/>
                      <a:pt x="21502" y="8116"/>
                      <a:pt x="21502" y="7617"/>
                    </a:cubicBezTo>
                    <a:cubicBezTo>
                      <a:pt x="21502" y="7117"/>
                      <a:pt x="21308" y="6648"/>
                      <a:pt x="20961" y="6300"/>
                    </a:cubicBezTo>
                    <a:cubicBezTo>
                      <a:pt x="20961" y="6300"/>
                      <a:pt x="15260" y="545"/>
                      <a:pt x="15260" y="545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7" name="AutoShape 38"/>
              <p:cNvSpPr>
                <a:spLocks/>
              </p:cNvSpPr>
              <p:nvPr/>
            </p:nvSpPr>
            <p:spPr bwMode="auto">
              <a:xfrm>
                <a:off x="7490619" y="3738563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4320"/>
                    </a:moveTo>
                    <a:cubicBezTo>
                      <a:pt x="14381" y="4320"/>
                      <a:pt x="17279" y="7222"/>
                      <a:pt x="17279" y="10800"/>
                    </a:cubicBezTo>
                    <a:cubicBezTo>
                      <a:pt x="17279" y="14377"/>
                      <a:pt x="14381" y="17279"/>
                      <a:pt x="10800" y="17279"/>
                    </a:cubicBezTo>
                    <a:cubicBezTo>
                      <a:pt x="7218" y="17279"/>
                      <a:pt x="4319" y="14377"/>
                      <a:pt x="4319" y="10800"/>
                    </a:cubicBezTo>
                    <a:cubicBezTo>
                      <a:pt x="4319" y="7222"/>
                      <a:pt x="7218" y="4320"/>
                      <a:pt x="10800" y="4320"/>
                    </a:cubicBezTo>
                    <a:moveTo>
                      <a:pt x="10800" y="21599"/>
                    </a:move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9" name="AutoShape 39"/>
              <p:cNvSpPr>
                <a:spLocks/>
              </p:cNvSpPr>
              <p:nvPr/>
            </p:nvSpPr>
            <p:spPr bwMode="auto">
              <a:xfrm>
                <a:off x="7679532" y="3505994"/>
                <a:ext cx="72231" cy="7302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17279"/>
                    </a:moveTo>
                    <a:cubicBezTo>
                      <a:pt x="7218" y="17279"/>
                      <a:pt x="4320" y="14377"/>
                      <a:pt x="4320" y="10800"/>
                    </a:cubicBezTo>
                    <a:cubicBezTo>
                      <a:pt x="4320" y="7222"/>
                      <a:pt x="7218" y="4320"/>
                      <a:pt x="10800" y="4320"/>
                    </a:cubicBezTo>
                    <a:cubicBezTo>
                      <a:pt x="14381" y="4320"/>
                      <a:pt x="17280" y="7222"/>
                      <a:pt x="17280" y="10800"/>
                    </a:cubicBezTo>
                    <a:cubicBezTo>
                      <a:pt x="17280" y="14377"/>
                      <a:pt x="14381" y="17279"/>
                      <a:pt x="10800" y="17279"/>
                    </a:cubicBezTo>
                    <a:moveTo>
                      <a:pt x="10800" y="0"/>
                    </a:moveTo>
                    <a:cubicBezTo>
                      <a:pt x="4847" y="0"/>
                      <a:pt x="0" y="4843"/>
                      <a:pt x="0" y="10800"/>
                    </a:cubicBezTo>
                    <a:cubicBezTo>
                      <a:pt x="0" y="16756"/>
                      <a:pt x="4847" y="21599"/>
                      <a:pt x="10800" y="21599"/>
                    </a:cubicBezTo>
                    <a:cubicBezTo>
                      <a:pt x="16752" y="21599"/>
                      <a:pt x="21600" y="16756"/>
                      <a:pt x="21600" y="10800"/>
                    </a:cubicBezTo>
                    <a:cubicBezTo>
                      <a:pt x="21600" y="4843"/>
                      <a:pt x="16752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0" name="AutoShape 40"/>
              <p:cNvSpPr>
                <a:spLocks/>
              </p:cNvSpPr>
              <p:nvPr/>
            </p:nvSpPr>
            <p:spPr bwMode="auto">
              <a:xfrm>
                <a:off x="7403307" y="3724275"/>
                <a:ext cx="57944" cy="57944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5400"/>
                    </a:moveTo>
                    <a:cubicBezTo>
                      <a:pt x="13779" y="5400"/>
                      <a:pt x="16199" y="7815"/>
                      <a:pt x="16199" y="10800"/>
                    </a:cubicBezTo>
                    <a:cubicBezTo>
                      <a:pt x="16199" y="13784"/>
                      <a:pt x="13779" y="16200"/>
                      <a:pt x="10800" y="16200"/>
                    </a:cubicBezTo>
                    <a:cubicBezTo>
                      <a:pt x="7820" y="16200"/>
                      <a:pt x="5399" y="13784"/>
                      <a:pt x="5399" y="10800"/>
                    </a:cubicBezTo>
                    <a:cubicBezTo>
                      <a:pt x="5399" y="7815"/>
                      <a:pt x="7820" y="5400"/>
                      <a:pt x="10800" y="5400"/>
                    </a:cubicBezTo>
                    <a:moveTo>
                      <a:pt x="0" y="10800"/>
                    </a:moveTo>
                    <a:cubicBezTo>
                      <a:pt x="0" y="16753"/>
                      <a:pt x="4843" y="21599"/>
                      <a:pt x="10800" y="21599"/>
                    </a:cubicBezTo>
                    <a:cubicBezTo>
                      <a:pt x="16756" y="21599"/>
                      <a:pt x="21600" y="16753"/>
                      <a:pt x="21600" y="10800"/>
                    </a:cubicBezTo>
                    <a:cubicBezTo>
                      <a:pt x="21600" y="4846"/>
                      <a:pt x="16756" y="0"/>
                      <a:pt x="10800" y="0"/>
                    </a:cubicBezTo>
                    <a:cubicBezTo>
                      <a:pt x="4843" y="0"/>
                      <a:pt x="0" y="4846"/>
                      <a:pt x="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1" name="AutoShape 41"/>
              <p:cNvSpPr>
                <a:spLocks/>
              </p:cNvSpPr>
              <p:nvPr/>
            </p:nvSpPr>
            <p:spPr bwMode="auto">
              <a:xfrm>
                <a:off x="7461250" y="3825875"/>
                <a:ext cx="29369" cy="28575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21599"/>
                    </a:move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  <p:sp>
            <p:nvSpPr>
              <p:cNvPr id="12" name="AutoShape 42"/>
              <p:cNvSpPr>
                <a:spLocks/>
              </p:cNvSpPr>
              <p:nvPr/>
            </p:nvSpPr>
            <p:spPr bwMode="auto">
              <a:xfrm>
                <a:off x="7693819" y="3607594"/>
                <a:ext cx="28575" cy="2936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0800" y="0"/>
                    </a:moveTo>
                    <a:cubicBezTo>
                      <a:pt x="4841" y="0"/>
                      <a:pt x="0" y="4830"/>
                      <a:pt x="0" y="10800"/>
                    </a:cubicBezTo>
                    <a:cubicBezTo>
                      <a:pt x="0" y="16769"/>
                      <a:pt x="4841" y="21599"/>
                      <a:pt x="10800" y="21599"/>
                    </a:cubicBezTo>
                    <a:cubicBezTo>
                      <a:pt x="16758" y="21599"/>
                      <a:pt x="21600" y="16769"/>
                      <a:pt x="21600" y="10800"/>
                    </a:cubicBezTo>
                    <a:cubicBezTo>
                      <a:pt x="21600" y="4830"/>
                      <a:pt x="16758" y="0"/>
                      <a:pt x="10800" y="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algn="ctr" defTabSz="22860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347515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87">
          <p15:clr>
            <a:srgbClr val="FBAE40"/>
          </p15:clr>
        </p15:guide>
        <p15:guide id="2" pos="347">
          <p15:clr>
            <a:srgbClr val="FBAE40"/>
          </p15:clr>
        </p15:guide>
        <p15:guide id="3" pos="7333">
          <p15:clr>
            <a:srgbClr val="FBAE40"/>
          </p15:clr>
        </p15:guide>
        <p15:guide id="4" orient="horz" pos="399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封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60409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84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权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 userDrawn="1"/>
        </p:nvSpPr>
        <p:spPr>
          <a:xfrm>
            <a:off x="1802581" y="3090863"/>
            <a:ext cx="8231238" cy="1285874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FFFF"/>
            </a:solidFill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bg2"/>
              </a:solidFill>
            </a:endParaRPr>
          </a:p>
        </p:txBody>
      </p:sp>
      <p:sp>
        <p:nvSpPr>
          <p:cNvPr id="16" name="圆角矩形 15"/>
          <p:cNvSpPr/>
          <p:nvPr userDrawn="1"/>
        </p:nvSpPr>
        <p:spPr>
          <a:xfrm>
            <a:off x="8428523" y="3090863"/>
            <a:ext cx="1605296" cy="128587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矩形 16"/>
          <p:cNvSpPr/>
          <p:nvPr userDrawn="1"/>
        </p:nvSpPr>
        <p:spPr>
          <a:xfrm>
            <a:off x="2671966" y="3349080"/>
            <a:ext cx="488717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rgbClr val="FFFFFF"/>
                </a:solidFill>
              </a:rPr>
              <a:t>WWW.KOPPT.CN</a:t>
            </a:r>
            <a:endParaRPr lang="en-US" dirty="0">
              <a:solidFill>
                <a:srgbClr val="FFFFFF"/>
              </a:solidFill>
            </a:endParaRPr>
          </a:p>
        </p:txBody>
      </p:sp>
      <p:grpSp>
        <p:nvGrpSpPr>
          <p:cNvPr id="18" name="组合 17"/>
          <p:cNvGrpSpPr>
            <a:grpSpLocks noChangeAspect="1"/>
          </p:cNvGrpSpPr>
          <p:nvPr userDrawn="1"/>
        </p:nvGrpSpPr>
        <p:grpSpPr>
          <a:xfrm>
            <a:off x="8779856" y="3282485"/>
            <a:ext cx="902629" cy="902629"/>
            <a:chOff x="5207806" y="4161042"/>
            <a:chExt cx="499165" cy="499165"/>
          </a:xfrm>
          <a:solidFill>
            <a:schemeClr val="accent1"/>
          </a:solidFill>
        </p:grpSpPr>
        <p:sp>
          <p:nvSpPr>
            <p:cNvPr id="19" name="Freeform 228"/>
            <p:cNvSpPr>
              <a:spLocks noEditPoints="1"/>
            </p:cNvSpPr>
            <p:nvPr/>
          </p:nvSpPr>
          <p:spPr bwMode="auto">
            <a:xfrm>
              <a:off x="5207806" y="4161042"/>
              <a:ext cx="499165" cy="499165"/>
            </a:xfrm>
            <a:custGeom>
              <a:avLst/>
              <a:gdLst>
                <a:gd name="T0" fmla="*/ 225 w 236"/>
                <a:gd name="T1" fmla="*/ 204 h 236"/>
                <a:gd name="T2" fmla="*/ 173 w 236"/>
                <a:gd name="T3" fmla="*/ 151 h 236"/>
                <a:gd name="T4" fmla="*/ 191 w 236"/>
                <a:gd name="T5" fmla="*/ 95 h 236"/>
                <a:gd name="T6" fmla="*/ 96 w 236"/>
                <a:gd name="T7" fmla="*/ 0 h 236"/>
                <a:gd name="T8" fmla="*/ 0 w 236"/>
                <a:gd name="T9" fmla="*/ 95 h 236"/>
                <a:gd name="T10" fmla="*/ 96 w 236"/>
                <a:gd name="T11" fmla="*/ 190 h 236"/>
                <a:gd name="T12" fmla="*/ 152 w 236"/>
                <a:gd name="T13" fmla="*/ 172 h 236"/>
                <a:gd name="T14" fmla="*/ 205 w 236"/>
                <a:gd name="T15" fmla="*/ 225 h 236"/>
                <a:gd name="T16" fmla="*/ 230 w 236"/>
                <a:gd name="T17" fmla="*/ 230 h 236"/>
                <a:gd name="T18" fmla="*/ 225 w 236"/>
                <a:gd name="T19" fmla="*/ 204 h 236"/>
                <a:gd name="T20" fmla="*/ 95 w 236"/>
                <a:gd name="T21" fmla="*/ 168 h 236"/>
                <a:gd name="T22" fmla="*/ 67 w 236"/>
                <a:gd name="T23" fmla="*/ 162 h 236"/>
                <a:gd name="T24" fmla="*/ 43 w 236"/>
                <a:gd name="T25" fmla="*/ 146 h 236"/>
                <a:gd name="T26" fmla="*/ 21 w 236"/>
                <a:gd name="T27" fmla="*/ 93 h 236"/>
                <a:gd name="T28" fmla="*/ 95 w 236"/>
                <a:gd name="T29" fmla="*/ 20 h 236"/>
                <a:gd name="T30" fmla="*/ 146 w 236"/>
                <a:gd name="T31" fmla="*/ 41 h 236"/>
                <a:gd name="T32" fmla="*/ 168 w 236"/>
                <a:gd name="T33" fmla="*/ 93 h 236"/>
                <a:gd name="T34" fmla="*/ 152 w 236"/>
                <a:gd name="T35" fmla="*/ 139 h 236"/>
                <a:gd name="T36" fmla="*/ 146 w 236"/>
                <a:gd name="T37" fmla="*/ 146 h 236"/>
                <a:gd name="T38" fmla="*/ 140 w 236"/>
                <a:gd name="T39" fmla="*/ 151 h 236"/>
                <a:gd name="T40" fmla="*/ 95 w 236"/>
                <a:gd name="T41" fmla="*/ 168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36" h="236">
                  <a:moveTo>
                    <a:pt x="225" y="204"/>
                  </a:moveTo>
                  <a:cubicBezTo>
                    <a:pt x="173" y="151"/>
                    <a:pt x="173" y="151"/>
                    <a:pt x="173" y="151"/>
                  </a:cubicBezTo>
                  <a:cubicBezTo>
                    <a:pt x="184" y="136"/>
                    <a:pt x="191" y="116"/>
                    <a:pt x="191" y="95"/>
                  </a:cubicBezTo>
                  <a:cubicBezTo>
                    <a:pt x="191" y="43"/>
                    <a:pt x="148" y="0"/>
                    <a:pt x="96" y="0"/>
                  </a:cubicBezTo>
                  <a:cubicBezTo>
                    <a:pt x="43" y="0"/>
                    <a:pt x="0" y="43"/>
                    <a:pt x="0" y="95"/>
                  </a:cubicBezTo>
                  <a:cubicBezTo>
                    <a:pt x="0" y="148"/>
                    <a:pt x="43" y="190"/>
                    <a:pt x="96" y="190"/>
                  </a:cubicBezTo>
                  <a:cubicBezTo>
                    <a:pt x="117" y="190"/>
                    <a:pt x="136" y="184"/>
                    <a:pt x="152" y="172"/>
                  </a:cubicBezTo>
                  <a:cubicBezTo>
                    <a:pt x="205" y="225"/>
                    <a:pt x="205" y="225"/>
                    <a:pt x="205" y="225"/>
                  </a:cubicBezTo>
                  <a:cubicBezTo>
                    <a:pt x="213" y="233"/>
                    <a:pt x="225" y="236"/>
                    <a:pt x="230" y="230"/>
                  </a:cubicBezTo>
                  <a:cubicBezTo>
                    <a:pt x="236" y="224"/>
                    <a:pt x="234" y="213"/>
                    <a:pt x="225" y="204"/>
                  </a:cubicBezTo>
                  <a:close/>
                  <a:moveTo>
                    <a:pt x="95" y="168"/>
                  </a:moveTo>
                  <a:cubicBezTo>
                    <a:pt x="85" y="168"/>
                    <a:pt x="75" y="166"/>
                    <a:pt x="67" y="162"/>
                  </a:cubicBezTo>
                  <a:cubicBezTo>
                    <a:pt x="58" y="158"/>
                    <a:pt x="50" y="152"/>
                    <a:pt x="43" y="146"/>
                  </a:cubicBezTo>
                  <a:cubicBezTo>
                    <a:pt x="29" y="132"/>
                    <a:pt x="21" y="113"/>
                    <a:pt x="21" y="93"/>
                  </a:cubicBezTo>
                  <a:cubicBezTo>
                    <a:pt x="21" y="53"/>
                    <a:pt x="54" y="20"/>
                    <a:pt x="95" y="20"/>
                  </a:cubicBezTo>
                  <a:cubicBezTo>
                    <a:pt x="114" y="20"/>
                    <a:pt x="133" y="27"/>
                    <a:pt x="146" y="41"/>
                  </a:cubicBezTo>
                  <a:cubicBezTo>
                    <a:pt x="160" y="55"/>
                    <a:pt x="168" y="73"/>
                    <a:pt x="168" y="93"/>
                  </a:cubicBezTo>
                  <a:cubicBezTo>
                    <a:pt x="168" y="109"/>
                    <a:pt x="162" y="126"/>
                    <a:pt x="152" y="139"/>
                  </a:cubicBezTo>
                  <a:cubicBezTo>
                    <a:pt x="150" y="142"/>
                    <a:pt x="148" y="144"/>
                    <a:pt x="146" y="146"/>
                  </a:cubicBezTo>
                  <a:cubicBezTo>
                    <a:pt x="144" y="148"/>
                    <a:pt x="142" y="150"/>
                    <a:pt x="140" y="151"/>
                  </a:cubicBezTo>
                  <a:cubicBezTo>
                    <a:pt x="127" y="162"/>
                    <a:pt x="111" y="168"/>
                    <a:pt x="95" y="1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29"/>
            <p:cNvSpPr>
              <a:spLocks/>
            </p:cNvSpPr>
            <p:nvPr/>
          </p:nvSpPr>
          <p:spPr bwMode="auto">
            <a:xfrm>
              <a:off x="5284497" y="4232351"/>
              <a:ext cx="247564" cy="247564"/>
            </a:xfrm>
            <a:custGeom>
              <a:avLst/>
              <a:gdLst>
                <a:gd name="T0" fmla="*/ 100 w 117"/>
                <a:gd name="T1" fmla="*/ 17 h 117"/>
                <a:gd name="T2" fmla="*/ 59 w 117"/>
                <a:gd name="T3" fmla="*/ 0 h 117"/>
                <a:gd name="T4" fmla="*/ 0 w 117"/>
                <a:gd name="T5" fmla="*/ 59 h 117"/>
                <a:gd name="T6" fmla="*/ 17 w 117"/>
                <a:gd name="T7" fmla="*/ 100 h 117"/>
                <a:gd name="T8" fmla="*/ 59 w 117"/>
                <a:gd name="T9" fmla="*/ 117 h 117"/>
                <a:gd name="T10" fmla="*/ 100 w 117"/>
                <a:gd name="T11" fmla="*/ 100 h 117"/>
                <a:gd name="T12" fmla="*/ 117 w 117"/>
                <a:gd name="T13" fmla="*/ 59 h 117"/>
                <a:gd name="T14" fmla="*/ 100 w 117"/>
                <a:gd name="T15" fmla="*/ 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7" h="117">
                  <a:moveTo>
                    <a:pt x="100" y="17"/>
                  </a:moveTo>
                  <a:cubicBezTo>
                    <a:pt x="89" y="6"/>
                    <a:pt x="74" y="0"/>
                    <a:pt x="59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74"/>
                    <a:pt x="6" y="89"/>
                    <a:pt x="17" y="100"/>
                  </a:cubicBezTo>
                  <a:cubicBezTo>
                    <a:pt x="28" y="111"/>
                    <a:pt x="43" y="117"/>
                    <a:pt x="59" y="117"/>
                  </a:cubicBezTo>
                  <a:cubicBezTo>
                    <a:pt x="74" y="117"/>
                    <a:pt x="89" y="111"/>
                    <a:pt x="100" y="100"/>
                  </a:cubicBezTo>
                  <a:cubicBezTo>
                    <a:pt x="111" y="89"/>
                    <a:pt x="117" y="74"/>
                    <a:pt x="117" y="59"/>
                  </a:cubicBezTo>
                  <a:cubicBezTo>
                    <a:pt x="117" y="43"/>
                    <a:pt x="111" y="28"/>
                    <a:pt x="100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TextBox 39"/>
          <p:cNvSpPr txBox="1"/>
          <p:nvPr userDrawn="1"/>
        </p:nvSpPr>
        <p:spPr>
          <a:xfrm>
            <a:off x="3857722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5" name="TextBox 39"/>
          <p:cNvSpPr txBox="1"/>
          <p:nvPr userDrawn="1"/>
        </p:nvSpPr>
        <p:spPr>
          <a:xfrm>
            <a:off x="4792120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6" name="TextBox 39"/>
          <p:cNvSpPr txBox="1"/>
          <p:nvPr userDrawn="1"/>
        </p:nvSpPr>
        <p:spPr>
          <a:xfrm>
            <a:off x="5726518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7" name="TextBox 39"/>
          <p:cNvSpPr txBox="1"/>
          <p:nvPr userDrawn="1"/>
        </p:nvSpPr>
        <p:spPr>
          <a:xfrm>
            <a:off x="6660916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8" name="TextBox 39"/>
          <p:cNvSpPr txBox="1"/>
          <p:nvPr userDrawn="1"/>
        </p:nvSpPr>
        <p:spPr>
          <a:xfrm>
            <a:off x="7595314" y="8148600"/>
            <a:ext cx="738965" cy="307928"/>
          </a:xfrm>
          <a:prstGeom prst="rect">
            <a:avLst/>
          </a:prstGeom>
          <a:noFill/>
        </p:spPr>
        <p:txBody>
          <a:bodyPr wrap="none" lIns="61109" tIns="30555" rIns="61109" bIns="30555" rtlCol="0">
            <a:spAutoFit/>
          </a:bodyPr>
          <a:lstStyle/>
          <a:p>
            <a:r>
              <a:rPr lang="zh-CN" altLang="en-US" dirty="0" smtClean="0"/>
              <a:t>延迟符</a:t>
            </a:r>
            <a:endParaRPr lang="zh-CN" altLang="en-US" dirty="0"/>
          </a:p>
        </p:txBody>
      </p:sp>
      <p:sp>
        <p:nvSpPr>
          <p:cNvPr id="39" name="矩形 38">
            <a:hlinkClick r:id="rId2"/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4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-600" y="0"/>
            <a:ext cx="12193200" cy="6858000"/>
          </a:xfrm>
          <a:prstGeom prst="rect">
            <a:avLst/>
          </a:prstGeom>
          <a:solidFill>
            <a:srgbClr val="282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2" name="背景" hidden="1"/>
          <p:cNvSpPr txBox="1"/>
          <p:nvPr userDrawn="1"/>
        </p:nvSpPr>
        <p:spPr>
          <a:xfrm>
            <a:off x="4716167" y="13663974"/>
            <a:ext cx="2759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smtClean="0">
                <a:solidFill>
                  <a:srgbClr val="E6E6E6"/>
                </a:solidFill>
              </a:rPr>
              <a:t>版权所有：</a:t>
            </a:r>
            <a:r>
              <a:rPr lang="en-US" altLang="zh-CN" sz="1200" dirty="0" smtClean="0">
                <a:solidFill>
                  <a:srgbClr val="E6E6E6"/>
                </a:solidFill>
              </a:rPr>
              <a:t>KOPPT WWW.KOPPT.CN</a:t>
            </a:r>
            <a:endParaRPr lang="en-US" sz="1200" dirty="0">
              <a:solidFill>
                <a:srgbClr val="E6E6E6"/>
              </a:solidFill>
            </a:endParaRPr>
          </a:p>
        </p:txBody>
      </p:sp>
      <p:sp>
        <p:nvSpPr>
          <p:cNvPr id="3" name="背景"/>
          <p:cNvSpPr/>
          <p:nvPr userDrawn="1"/>
        </p:nvSpPr>
        <p:spPr>
          <a:xfrm>
            <a:off x="5303155" y="9529310"/>
            <a:ext cx="1585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mtClean="0">
                <a:solidFill>
                  <a:srgbClr val="E6E6E6"/>
                </a:solidFill>
              </a:rPr>
              <a:t>www.koppt.cn​​</a:t>
            </a:r>
            <a:endParaRPr lang="zh-CN" altLang="en-US" dirty="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31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4" r:id="rId4"/>
    <p:sldLayoutId id="2147483671" r:id="rId5"/>
    <p:sldLayoutId id="2147483665" r:id="rId6"/>
    <p:sldLayoutId id="2147483667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/>
          <p:cNvSpPr/>
          <p:nvPr/>
        </p:nvSpPr>
        <p:spPr>
          <a:xfrm flipH="1">
            <a:off x="2105598" y="1735193"/>
            <a:ext cx="7980803" cy="1938992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lvl="0" algn="ctr">
              <a:defRPr/>
            </a:pPr>
            <a:r>
              <a:rPr lang="zh-CN" altLang="en-US" sz="6000" b="1" dirty="0" smtClean="0">
                <a:latin typeface="微软雅黑"/>
              </a:rPr>
              <a:t>嵌入式</a:t>
            </a:r>
            <a:r>
              <a:rPr lang="zh-CN" altLang="en-US" sz="6000" b="1" dirty="0">
                <a:latin typeface="微软雅黑"/>
              </a:rPr>
              <a:t>视频信息传输系统处理端设计</a:t>
            </a:r>
          </a:p>
        </p:txBody>
      </p:sp>
      <p:sp>
        <p:nvSpPr>
          <p:cNvPr id="51" name="矩形 50"/>
          <p:cNvSpPr/>
          <p:nvPr/>
        </p:nvSpPr>
        <p:spPr>
          <a:xfrm flipH="1">
            <a:off x="3874879" y="4392259"/>
            <a:ext cx="4442242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：党家翮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导师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：陈瑞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749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视频采集</a:t>
            </a:r>
            <a:r>
              <a:rPr lang="en-US" altLang="zh-CN" dirty="0"/>
              <a:t>——</a:t>
            </a:r>
            <a:r>
              <a:rPr lang="zh-CN" altLang="en-US" dirty="0"/>
              <a:t>数据</a:t>
            </a:r>
            <a:r>
              <a:rPr lang="zh-CN" altLang="en-US" dirty="0" smtClean="0"/>
              <a:t>帧格式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376186" y="1986173"/>
            <a:ext cx="2557287" cy="3628448"/>
            <a:chOff x="1376186" y="1986173"/>
            <a:chExt cx="2557287" cy="3628448"/>
          </a:xfrm>
        </p:grpSpPr>
        <p:sp>
          <p:nvSpPr>
            <p:cNvPr id="52" name="矩形 51"/>
            <p:cNvSpPr/>
            <p:nvPr/>
          </p:nvSpPr>
          <p:spPr>
            <a:xfrm>
              <a:off x="1376186" y="2801835"/>
              <a:ext cx="2447637" cy="46528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1414287" y="3444796"/>
              <a:ext cx="2519186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是一种颜色的编码。它可以用来显示一帧的图像。但是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是一种不压缩的编码方式。数据量较大。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376187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36197" y="1986173"/>
            <a:ext cx="2555178" cy="3230573"/>
            <a:chOff x="4636197" y="1986173"/>
            <a:chExt cx="2555178" cy="3230573"/>
          </a:xfrm>
        </p:grpSpPr>
        <p:sp>
          <p:nvSpPr>
            <p:cNvPr id="55" name="矩形 54"/>
            <p:cNvSpPr/>
            <p:nvPr/>
          </p:nvSpPr>
          <p:spPr>
            <a:xfrm>
              <a:off x="4636197" y="2801835"/>
              <a:ext cx="2447637" cy="46528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4674297" y="3462420"/>
              <a:ext cx="2517078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是一种视频的压缩格式。其中的每一帧数据格式为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jpeg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格式。压缩方式为帧内压缩。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4678915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2800" b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</a:t>
              </a: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endParaRPr lang="en-US" altLang="zh-CN" sz="24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7845540" y="1986173"/>
            <a:ext cx="2803409" cy="3646072"/>
            <a:chOff x="7845540" y="1986173"/>
            <a:chExt cx="2803409" cy="3646072"/>
          </a:xfrm>
        </p:grpSpPr>
        <p:sp>
          <p:nvSpPr>
            <p:cNvPr id="58" name="矩形 57"/>
            <p:cNvSpPr/>
            <p:nvPr/>
          </p:nvSpPr>
          <p:spPr>
            <a:xfrm>
              <a:off x="8024361" y="2801834"/>
              <a:ext cx="2447637" cy="465283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845540" y="3462420"/>
              <a:ext cx="2803409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又称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MPEG-4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的第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10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部分。是一种视频流的编码格式。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使用</a:t>
              </a:r>
              <a:r>
                <a: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IBP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帧间的压缩方式。具有很高的压缩比。数据量小。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24361" y="1986173"/>
              <a:ext cx="2362200" cy="7439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216817">
                <a:lnSpc>
                  <a:spcPct val="150000"/>
                </a:lnSpc>
                <a:defRPr/>
              </a:pPr>
              <a:r>
                <a:rPr lang="en-US" altLang="zh-CN" sz="32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endParaRPr lang="en-US" altLang="zh-CN" sz="20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2298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视频传输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网络协议</a:t>
            </a:r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0" y="3853024"/>
            <a:ext cx="12192000" cy="2978654"/>
          </a:xfrm>
          <a:prstGeom prst="rect">
            <a:avLst/>
          </a:prstGeom>
          <a:solidFill>
            <a:srgbClr val="000000">
              <a:alpha val="8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6185461" y="2363809"/>
            <a:ext cx="4755127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RTSP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RTMP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协议、</a:t>
            </a:r>
            <a:r>
              <a:rPr lang="en-US" altLang="zh-CN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b="1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6185462" y="4342098"/>
            <a:ext cx="2880256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32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526493" y="2183478"/>
            <a:ext cx="3949700" cy="3339092"/>
            <a:chOff x="996729" y="2183478"/>
            <a:chExt cx="3949700" cy="3339092"/>
          </a:xfrm>
        </p:grpSpPr>
        <p:grpSp>
          <p:nvGrpSpPr>
            <p:cNvPr id="36" name="组合 35"/>
            <p:cNvGrpSpPr/>
            <p:nvPr/>
          </p:nvGrpSpPr>
          <p:grpSpPr>
            <a:xfrm>
              <a:off x="996729" y="2183478"/>
              <a:ext cx="3949700" cy="3339092"/>
              <a:chOff x="4216936" y="2201477"/>
              <a:chExt cx="3949700" cy="3339092"/>
            </a:xfrm>
          </p:grpSpPr>
          <p:sp>
            <p:nvSpPr>
              <p:cNvPr id="76" name="矩形 75"/>
              <p:cNvSpPr/>
              <p:nvPr/>
            </p:nvSpPr>
            <p:spPr>
              <a:xfrm>
                <a:off x="4216936" y="2201477"/>
                <a:ext cx="3949700" cy="166954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矩形 76"/>
              <p:cNvSpPr/>
              <p:nvPr/>
            </p:nvSpPr>
            <p:spPr>
              <a:xfrm>
                <a:off x="4216936" y="3871023"/>
                <a:ext cx="3949700" cy="166954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5820240" y="4316592"/>
                <a:ext cx="180262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传输层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820240" y="2664256"/>
                <a:ext cx="196244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应用层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Freeform 23"/>
            <p:cNvSpPr>
              <a:spLocks noChangeAspect="1"/>
            </p:cNvSpPr>
            <p:nvPr/>
          </p:nvSpPr>
          <p:spPr bwMode="auto">
            <a:xfrm>
              <a:off x="1369767" y="4234398"/>
              <a:ext cx="570864" cy="837352"/>
            </a:xfrm>
            <a:custGeom>
              <a:avLst/>
              <a:gdLst>
                <a:gd name="T0" fmla="*/ 202 w 407"/>
                <a:gd name="T1" fmla="*/ 8 h 597"/>
                <a:gd name="T2" fmla="*/ 380 w 407"/>
                <a:gd name="T3" fmla="*/ 47 h 597"/>
                <a:gd name="T4" fmla="*/ 380 w 407"/>
                <a:gd name="T5" fmla="*/ 335 h 597"/>
                <a:gd name="T6" fmla="*/ 204 w 407"/>
                <a:gd name="T7" fmla="*/ 358 h 597"/>
                <a:gd name="T8" fmla="*/ 41 w 407"/>
                <a:gd name="T9" fmla="*/ 388 h 597"/>
                <a:gd name="T10" fmla="*/ 28 w 407"/>
                <a:gd name="T11" fmla="*/ 429 h 597"/>
                <a:gd name="T12" fmla="*/ 222 w 407"/>
                <a:gd name="T13" fmla="*/ 429 h 597"/>
                <a:gd name="T14" fmla="*/ 387 w 407"/>
                <a:gd name="T15" fmla="*/ 361 h 597"/>
                <a:gd name="T16" fmla="*/ 387 w 407"/>
                <a:gd name="T17" fmla="*/ 450 h 597"/>
                <a:gd name="T18" fmla="*/ 302 w 407"/>
                <a:gd name="T19" fmla="*/ 482 h 597"/>
                <a:gd name="T20" fmla="*/ 33 w 407"/>
                <a:gd name="T21" fmla="*/ 505 h 597"/>
                <a:gd name="T22" fmla="*/ 315 w 407"/>
                <a:gd name="T23" fmla="*/ 573 h 597"/>
                <a:gd name="T24" fmla="*/ 363 w 407"/>
                <a:gd name="T25" fmla="*/ 564 h 597"/>
                <a:gd name="T26" fmla="*/ 383 w 407"/>
                <a:gd name="T27" fmla="*/ 575 h 597"/>
                <a:gd name="T28" fmla="*/ 369 w 407"/>
                <a:gd name="T29" fmla="*/ 592 h 597"/>
                <a:gd name="T30" fmla="*/ 321 w 407"/>
                <a:gd name="T31" fmla="*/ 593 h 597"/>
                <a:gd name="T32" fmla="*/ 17 w 407"/>
                <a:gd name="T33" fmla="*/ 569 h 597"/>
                <a:gd name="T34" fmla="*/ 282 w 407"/>
                <a:gd name="T35" fmla="*/ 486 h 597"/>
                <a:gd name="T36" fmla="*/ 305 w 407"/>
                <a:gd name="T37" fmla="*/ 433 h 597"/>
                <a:gd name="T38" fmla="*/ 391 w 407"/>
                <a:gd name="T39" fmla="*/ 381 h 597"/>
                <a:gd name="T40" fmla="*/ 238 w 407"/>
                <a:gd name="T41" fmla="*/ 381 h 597"/>
                <a:gd name="T42" fmla="*/ 31 w 407"/>
                <a:gd name="T43" fmla="*/ 448 h 597"/>
                <a:gd name="T44" fmla="*/ 7 w 407"/>
                <a:gd name="T45" fmla="*/ 395 h 597"/>
                <a:gd name="T46" fmla="*/ 8 w 407"/>
                <a:gd name="T47" fmla="*/ 354 h 597"/>
                <a:gd name="T48" fmla="*/ 47 w 407"/>
                <a:gd name="T49" fmla="*/ 367 h 597"/>
                <a:gd name="T50" fmla="*/ 125 w 407"/>
                <a:gd name="T51" fmla="*/ 292 h 597"/>
                <a:gd name="T52" fmla="*/ 321 w 407"/>
                <a:gd name="T53" fmla="*/ 260 h 597"/>
                <a:gd name="T54" fmla="*/ 278 w 407"/>
                <a:gd name="T55" fmla="*/ 198 h 597"/>
                <a:gd name="T56" fmla="*/ 266 w 407"/>
                <a:gd name="T57" fmla="*/ 244 h 597"/>
                <a:gd name="T58" fmla="*/ 229 w 407"/>
                <a:gd name="T59" fmla="*/ 217 h 597"/>
                <a:gd name="T60" fmla="*/ 211 w 407"/>
                <a:gd name="T61" fmla="*/ 217 h 597"/>
                <a:gd name="T62" fmla="*/ 145 w 407"/>
                <a:gd name="T63" fmla="*/ 190 h 597"/>
                <a:gd name="T64" fmla="*/ 209 w 407"/>
                <a:gd name="T65" fmla="*/ 164 h 597"/>
                <a:gd name="T66" fmla="*/ 229 w 407"/>
                <a:gd name="T67" fmla="*/ 163 h 597"/>
                <a:gd name="T68" fmla="*/ 266 w 407"/>
                <a:gd name="T69" fmla="*/ 136 h 597"/>
                <a:gd name="T70" fmla="*/ 278 w 407"/>
                <a:gd name="T71" fmla="*/ 182 h 597"/>
                <a:gd name="T72" fmla="*/ 337 w 407"/>
                <a:gd name="T73" fmla="*/ 260 h 597"/>
                <a:gd name="T74" fmla="*/ 141 w 407"/>
                <a:gd name="T75" fmla="*/ 292 h 597"/>
                <a:gd name="T76" fmla="*/ 180 w 407"/>
                <a:gd name="T77" fmla="*/ 367 h 597"/>
                <a:gd name="T78" fmla="*/ 212 w 407"/>
                <a:gd name="T79" fmla="*/ 319 h 597"/>
                <a:gd name="T80" fmla="*/ 388 w 407"/>
                <a:gd name="T81" fmla="*/ 71 h 597"/>
                <a:gd name="T82" fmla="*/ 202 w 407"/>
                <a:gd name="T83" fmla="*/ 68 h 597"/>
                <a:gd name="T84" fmla="*/ 165 w 407"/>
                <a:gd name="T85" fmla="*/ 108 h 597"/>
                <a:gd name="T86" fmla="*/ 152 w 407"/>
                <a:gd name="T87" fmla="*/ 76 h 597"/>
                <a:gd name="T88" fmla="*/ 132 w 407"/>
                <a:gd name="T89" fmla="*/ 106 h 597"/>
                <a:gd name="T90" fmla="*/ 118 w 407"/>
                <a:gd name="T91" fmla="*/ 0 h 597"/>
                <a:gd name="T92" fmla="*/ 143 w 407"/>
                <a:gd name="T93" fmla="*/ 32 h 597"/>
                <a:gd name="T94" fmla="*/ 157 w 407"/>
                <a:gd name="T95" fmla="*/ 8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07" h="597">
                  <a:moveTo>
                    <a:pt x="165" y="0"/>
                  </a:moveTo>
                  <a:cubicBezTo>
                    <a:pt x="175" y="0"/>
                    <a:pt x="185" y="0"/>
                    <a:pt x="194" y="0"/>
                  </a:cubicBezTo>
                  <a:cubicBezTo>
                    <a:pt x="198" y="0"/>
                    <a:pt x="202" y="4"/>
                    <a:pt x="202" y="8"/>
                  </a:cubicBezTo>
                  <a:cubicBezTo>
                    <a:pt x="202" y="20"/>
                    <a:pt x="202" y="31"/>
                    <a:pt x="202" y="43"/>
                  </a:cubicBezTo>
                  <a:cubicBezTo>
                    <a:pt x="202" y="45"/>
                    <a:pt x="204" y="47"/>
                    <a:pt x="206" y="47"/>
                  </a:cubicBezTo>
                  <a:cubicBezTo>
                    <a:pt x="264" y="47"/>
                    <a:pt x="322" y="47"/>
                    <a:pt x="380" y="47"/>
                  </a:cubicBezTo>
                  <a:cubicBezTo>
                    <a:pt x="394" y="47"/>
                    <a:pt x="404" y="58"/>
                    <a:pt x="404" y="71"/>
                  </a:cubicBezTo>
                  <a:cubicBezTo>
                    <a:pt x="404" y="151"/>
                    <a:pt x="404" y="231"/>
                    <a:pt x="404" y="311"/>
                  </a:cubicBezTo>
                  <a:cubicBezTo>
                    <a:pt x="404" y="324"/>
                    <a:pt x="393" y="335"/>
                    <a:pt x="380" y="335"/>
                  </a:cubicBezTo>
                  <a:cubicBezTo>
                    <a:pt x="324" y="335"/>
                    <a:pt x="268" y="335"/>
                    <a:pt x="212" y="335"/>
                  </a:cubicBezTo>
                  <a:cubicBezTo>
                    <a:pt x="208" y="335"/>
                    <a:pt x="204" y="339"/>
                    <a:pt x="204" y="343"/>
                  </a:cubicBezTo>
                  <a:cubicBezTo>
                    <a:pt x="204" y="348"/>
                    <a:pt x="204" y="353"/>
                    <a:pt x="204" y="358"/>
                  </a:cubicBezTo>
                  <a:cubicBezTo>
                    <a:pt x="204" y="372"/>
                    <a:pt x="193" y="382"/>
                    <a:pt x="180" y="382"/>
                  </a:cubicBezTo>
                  <a:cubicBezTo>
                    <a:pt x="136" y="382"/>
                    <a:pt x="91" y="382"/>
                    <a:pt x="47" y="382"/>
                  </a:cubicBezTo>
                  <a:cubicBezTo>
                    <a:pt x="44" y="382"/>
                    <a:pt x="41" y="385"/>
                    <a:pt x="41" y="388"/>
                  </a:cubicBezTo>
                  <a:cubicBezTo>
                    <a:pt x="41" y="392"/>
                    <a:pt x="38" y="395"/>
                    <a:pt x="33" y="396"/>
                  </a:cubicBezTo>
                  <a:cubicBezTo>
                    <a:pt x="30" y="396"/>
                    <a:pt x="28" y="398"/>
                    <a:pt x="28" y="401"/>
                  </a:cubicBezTo>
                  <a:cubicBezTo>
                    <a:pt x="28" y="429"/>
                    <a:pt x="28" y="429"/>
                    <a:pt x="28" y="429"/>
                  </a:cubicBezTo>
                  <a:cubicBezTo>
                    <a:pt x="28" y="431"/>
                    <a:pt x="30" y="432"/>
                    <a:pt x="31" y="432"/>
                  </a:cubicBezTo>
                  <a:cubicBezTo>
                    <a:pt x="94" y="432"/>
                    <a:pt x="156" y="432"/>
                    <a:pt x="219" y="432"/>
                  </a:cubicBezTo>
                  <a:cubicBezTo>
                    <a:pt x="221" y="432"/>
                    <a:pt x="222" y="431"/>
                    <a:pt x="222" y="429"/>
                  </a:cubicBezTo>
                  <a:cubicBezTo>
                    <a:pt x="222" y="413"/>
                    <a:pt x="222" y="397"/>
                    <a:pt x="222" y="381"/>
                  </a:cubicBezTo>
                  <a:cubicBezTo>
                    <a:pt x="222" y="370"/>
                    <a:pt x="231" y="361"/>
                    <a:pt x="242" y="361"/>
                  </a:cubicBezTo>
                  <a:cubicBezTo>
                    <a:pt x="290" y="361"/>
                    <a:pt x="339" y="361"/>
                    <a:pt x="387" y="361"/>
                  </a:cubicBezTo>
                  <a:cubicBezTo>
                    <a:pt x="398" y="361"/>
                    <a:pt x="407" y="370"/>
                    <a:pt x="407" y="381"/>
                  </a:cubicBezTo>
                  <a:cubicBezTo>
                    <a:pt x="407" y="397"/>
                    <a:pt x="407" y="414"/>
                    <a:pt x="407" y="430"/>
                  </a:cubicBezTo>
                  <a:cubicBezTo>
                    <a:pt x="407" y="441"/>
                    <a:pt x="398" y="450"/>
                    <a:pt x="387" y="450"/>
                  </a:cubicBezTo>
                  <a:cubicBezTo>
                    <a:pt x="360" y="450"/>
                    <a:pt x="333" y="450"/>
                    <a:pt x="305" y="450"/>
                  </a:cubicBezTo>
                  <a:cubicBezTo>
                    <a:pt x="303" y="450"/>
                    <a:pt x="302" y="451"/>
                    <a:pt x="302" y="453"/>
                  </a:cubicBezTo>
                  <a:cubicBezTo>
                    <a:pt x="302" y="463"/>
                    <a:pt x="302" y="472"/>
                    <a:pt x="302" y="482"/>
                  </a:cubicBezTo>
                  <a:cubicBezTo>
                    <a:pt x="302" y="493"/>
                    <a:pt x="293" y="502"/>
                    <a:pt x="282" y="502"/>
                  </a:cubicBezTo>
                  <a:cubicBezTo>
                    <a:pt x="200" y="502"/>
                    <a:pt x="118" y="502"/>
                    <a:pt x="36" y="502"/>
                  </a:cubicBezTo>
                  <a:cubicBezTo>
                    <a:pt x="35" y="502"/>
                    <a:pt x="33" y="503"/>
                    <a:pt x="33" y="505"/>
                  </a:cubicBezTo>
                  <a:cubicBezTo>
                    <a:pt x="33" y="527"/>
                    <a:pt x="33" y="548"/>
                    <a:pt x="33" y="569"/>
                  </a:cubicBezTo>
                  <a:cubicBezTo>
                    <a:pt x="33" y="571"/>
                    <a:pt x="35" y="573"/>
                    <a:pt x="36" y="573"/>
                  </a:cubicBezTo>
                  <a:cubicBezTo>
                    <a:pt x="315" y="573"/>
                    <a:pt x="315" y="573"/>
                    <a:pt x="315" y="573"/>
                  </a:cubicBezTo>
                  <a:cubicBezTo>
                    <a:pt x="318" y="573"/>
                    <a:pt x="320" y="571"/>
                    <a:pt x="321" y="569"/>
                  </a:cubicBezTo>
                  <a:cubicBezTo>
                    <a:pt x="321" y="566"/>
                    <a:pt x="324" y="564"/>
                    <a:pt x="327" y="564"/>
                  </a:cubicBezTo>
                  <a:cubicBezTo>
                    <a:pt x="363" y="564"/>
                    <a:pt x="363" y="564"/>
                    <a:pt x="363" y="564"/>
                  </a:cubicBezTo>
                  <a:cubicBezTo>
                    <a:pt x="366" y="564"/>
                    <a:pt x="369" y="566"/>
                    <a:pt x="369" y="569"/>
                  </a:cubicBezTo>
                  <a:cubicBezTo>
                    <a:pt x="369" y="572"/>
                    <a:pt x="372" y="575"/>
                    <a:pt x="375" y="575"/>
                  </a:cubicBezTo>
                  <a:cubicBezTo>
                    <a:pt x="383" y="575"/>
                    <a:pt x="383" y="575"/>
                    <a:pt x="383" y="575"/>
                  </a:cubicBezTo>
                  <a:cubicBezTo>
                    <a:pt x="390" y="575"/>
                    <a:pt x="390" y="586"/>
                    <a:pt x="383" y="586"/>
                  </a:cubicBezTo>
                  <a:cubicBezTo>
                    <a:pt x="375" y="586"/>
                    <a:pt x="375" y="586"/>
                    <a:pt x="375" y="586"/>
                  </a:cubicBezTo>
                  <a:cubicBezTo>
                    <a:pt x="372" y="586"/>
                    <a:pt x="369" y="588"/>
                    <a:pt x="369" y="592"/>
                  </a:cubicBezTo>
                  <a:cubicBezTo>
                    <a:pt x="369" y="595"/>
                    <a:pt x="366" y="597"/>
                    <a:pt x="363" y="597"/>
                  </a:cubicBezTo>
                  <a:cubicBezTo>
                    <a:pt x="327" y="597"/>
                    <a:pt x="327" y="597"/>
                    <a:pt x="327" y="597"/>
                  </a:cubicBezTo>
                  <a:cubicBezTo>
                    <a:pt x="324" y="597"/>
                    <a:pt x="322" y="595"/>
                    <a:pt x="321" y="593"/>
                  </a:cubicBezTo>
                  <a:cubicBezTo>
                    <a:pt x="320" y="591"/>
                    <a:pt x="318" y="589"/>
                    <a:pt x="315" y="589"/>
                  </a:cubicBezTo>
                  <a:cubicBezTo>
                    <a:pt x="36" y="589"/>
                    <a:pt x="36" y="589"/>
                    <a:pt x="36" y="589"/>
                  </a:cubicBezTo>
                  <a:cubicBezTo>
                    <a:pt x="26" y="589"/>
                    <a:pt x="17" y="580"/>
                    <a:pt x="17" y="569"/>
                  </a:cubicBezTo>
                  <a:cubicBezTo>
                    <a:pt x="17" y="548"/>
                    <a:pt x="17" y="527"/>
                    <a:pt x="17" y="505"/>
                  </a:cubicBezTo>
                  <a:cubicBezTo>
                    <a:pt x="17" y="494"/>
                    <a:pt x="26" y="486"/>
                    <a:pt x="36" y="486"/>
                  </a:cubicBezTo>
                  <a:cubicBezTo>
                    <a:pt x="118" y="486"/>
                    <a:pt x="200" y="486"/>
                    <a:pt x="282" y="486"/>
                  </a:cubicBezTo>
                  <a:cubicBezTo>
                    <a:pt x="284" y="486"/>
                    <a:pt x="286" y="484"/>
                    <a:pt x="286" y="482"/>
                  </a:cubicBezTo>
                  <a:cubicBezTo>
                    <a:pt x="286" y="472"/>
                    <a:pt x="286" y="463"/>
                    <a:pt x="286" y="453"/>
                  </a:cubicBezTo>
                  <a:cubicBezTo>
                    <a:pt x="286" y="443"/>
                    <a:pt x="294" y="433"/>
                    <a:pt x="305" y="433"/>
                  </a:cubicBezTo>
                  <a:cubicBezTo>
                    <a:pt x="333" y="433"/>
                    <a:pt x="360" y="433"/>
                    <a:pt x="387" y="433"/>
                  </a:cubicBezTo>
                  <a:cubicBezTo>
                    <a:pt x="389" y="433"/>
                    <a:pt x="391" y="432"/>
                    <a:pt x="391" y="430"/>
                  </a:cubicBezTo>
                  <a:cubicBezTo>
                    <a:pt x="391" y="414"/>
                    <a:pt x="391" y="397"/>
                    <a:pt x="391" y="381"/>
                  </a:cubicBezTo>
                  <a:cubicBezTo>
                    <a:pt x="391" y="379"/>
                    <a:pt x="389" y="377"/>
                    <a:pt x="387" y="377"/>
                  </a:cubicBezTo>
                  <a:cubicBezTo>
                    <a:pt x="339" y="377"/>
                    <a:pt x="290" y="377"/>
                    <a:pt x="242" y="377"/>
                  </a:cubicBezTo>
                  <a:cubicBezTo>
                    <a:pt x="240" y="377"/>
                    <a:pt x="238" y="379"/>
                    <a:pt x="238" y="381"/>
                  </a:cubicBezTo>
                  <a:cubicBezTo>
                    <a:pt x="238" y="397"/>
                    <a:pt x="238" y="413"/>
                    <a:pt x="238" y="429"/>
                  </a:cubicBezTo>
                  <a:cubicBezTo>
                    <a:pt x="238" y="440"/>
                    <a:pt x="230" y="448"/>
                    <a:pt x="219" y="448"/>
                  </a:cubicBezTo>
                  <a:cubicBezTo>
                    <a:pt x="156" y="448"/>
                    <a:pt x="94" y="448"/>
                    <a:pt x="31" y="448"/>
                  </a:cubicBezTo>
                  <a:cubicBezTo>
                    <a:pt x="21" y="448"/>
                    <a:pt x="12" y="440"/>
                    <a:pt x="12" y="429"/>
                  </a:cubicBezTo>
                  <a:cubicBezTo>
                    <a:pt x="12" y="401"/>
                    <a:pt x="12" y="401"/>
                    <a:pt x="12" y="401"/>
                  </a:cubicBezTo>
                  <a:cubicBezTo>
                    <a:pt x="12" y="398"/>
                    <a:pt x="10" y="396"/>
                    <a:pt x="7" y="395"/>
                  </a:cubicBezTo>
                  <a:cubicBezTo>
                    <a:pt x="3" y="395"/>
                    <a:pt x="0" y="391"/>
                    <a:pt x="0" y="387"/>
                  </a:cubicBezTo>
                  <a:cubicBezTo>
                    <a:pt x="0" y="379"/>
                    <a:pt x="0" y="370"/>
                    <a:pt x="0" y="362"/>
                  </a:cubicBezTo>
                  <a:cubicBezTo>
                    <a:pt x="0" y="357"/>
                    <a:pt x="4" y="354"/>
                    <a:pt x="8" y="354"/>
                  </a:cubicBezTo>
                  <a:cubicBezTo>
                    <a:pt x="17" y="354"/>
                    <a:pt x="25" y="354"/>
                    <a:pt x="33" y="354"/>
                  </a:cubicBezTo>
                  <a:cubicBezTo>
                    <a:pt x="37" y="354"/>
                    <a:pt x="41" y="357"/>
                    <a:pt x="41" y="361"/>
                  </a:cubicBezTo>
                  <a:cubicBezTo>
                    <a:pt x="41" y="364"/>
                    <a:pt x="44" y="367"/>
                    <a:pt x="47" y="367"/>
                  </a:cubicBezTo>
                  <a:cubicBezTo>
                    <a:pt x="71" y="367"/>
                    <a:pt x="96" y="367"/>
                    <a:pt x="120" y="367"/>
                  </a:cubicBezTo>
                  <a:cubicBezTo>
                    <a:pt x="123" y="367"/>
                    <a:pt x="125" y="364"/>
                    <a:pt x="125" y="362"/>
                  </a:cubicBezTo>
                  <a:cubicBezTo>
                    <a:pt x="125" y="339"/>
                    <a:pt x="125" y="315"/>
                    <a:pt x="125" y="292"/>
                  </a:cubicBezTo>
                  <a:cubicBezTo>
                    <a:pt x="125" y="279"/>
                    <a:pt x="136" y="268"/>
                    <a:pt x="149" y="268"/>
                  </a:cubicBezTo>
                  <a:cubicBezTo>
                    <a:pt x="204" y="268"/>
                    <a:pt x="259" y="268"/>
                    <a:pt x="314" y="268"/>
                  </a:cubicBezTo>
                  <a:cubicBezTo>
                    <a:pt x="318" y="268"/>
                    <a:pt x="321" y="265"/>
                    <a:pt x="321" y="260"/>
                  </a:cubicBezTo>
                  <a:cubicBezTo>
                    <a:pt x="321" y="242"/>
                    <a:pt x="321" y="224"/>
                    <a:pt x="321" y="206"/>
                  </a:cubicBezTo>
                  <a:cubicBezTo>
                    <a:pt x="321" y="202"/>
                    <a:pt x="318" y="198"/>
                    <a:pt x="314" y="198"/>
                  </a:cubicBezTo>
                  <a:cubicBezTo>
                    <a:pt x="302" y="198"/>
                    <a:pt x="290" y="198"/>
                    <a:pt x="278" y="198"/>
                  </a:cubicBezTo>
                  <a:cubicBezTo>
                    <a:pt x="275" y="198"/>
                    <a:pt x="273" y="200"/>
                    <a:pt x="273" y="203"/>
                  </a:cubicBezTo>
                  <a:cubicBezTo>
                    <a:pt x="273" y="214"/>
                    <a:pt x="273" y="225"/>
                    <a:pt x="273" y="236"/>
                  </a:cubicBezTo>
                  <a:cubicBezTo>
                    <a:pt x="273" y="241"/>
                    <a:pt x="270" y="244"/>
                    <a:pt x="266" y="244"/>
                  </a:cubicBezTo>
                  <a:cubicBezTo>
                    <a:pt x="256" y="244"/>
                    <a:pt x="246" y="244"/>
                    <a:pt x="236" y="244"/>
                  </a:cubicBezTo>
                  <a:cubicBezTo>
                    <a:pt x="232" y="244"/>
                    <a:pt x="229" y="241"/>
                    <a:pt x="229" y="236"/>
                  </a:cubicBezTo>
                  <a:cubicBezTo>
                    <a:pt x="229" y="230"/>
                    <a:pt x="229" y="224"/>
                    <a:pt x="229" y="217"/>
                  </a:cubicBezTo>
                  <a:cubicBezTo>
                    <a:pt x="229" y="214"/>
                    <a:pt x="227" y="212"/>
                    <a:pt x="224" y="212"/>
                  </a:cubicBezTo>
                  <a:cubicBezTo>
                    <a:pt x="221" y="212"/>
                    <a:pt x="219" y="212"/>
                    <a:pt x="216" y="212"/>
                  </a:cubicBezTo>
                  <a:cubicBezTo>
                    <a:pt x="213" y="212"/>
                    <a:pt x="211" y="214"/>
                    <a:pt x="211" y="217"/>
                  </a:cubicBezTo>
                  <a:cubicBezTo>
                    <a:pt x="210" y="230"/>
                    <a:pt x="207" y="240"/>
                    <a:pt x="203" y="241"/>
                  </a:cubicBezTo>
                  <a:cubicBezTo>
                    <a:pt x="199" y="243"/>
                    <a:pt x="195" y="244"/>
                    <a:pt x="190" y="244"/>
                  </a:cubicBezTo>
                  <a:cubicBezTo>
                    <a:pt x="165" y="244"/>
                    <a:pt x="145" y="220"/>
                    <a:pt x="145" y="190"/>
                  </a:cubicBezTo>
                  <a:cubicBezTo>
                    <a:pt x="145" y="160"/>
                    <a:pt x="165" y="136"/>
                    <a:pt x="190" y="136"/>
                  </a:cubicBezTo>
                  <a:cubicBezTo>
                    <a:pt x="194" y="136"/>
                    <a:pt x="198" y="137"/>
                    <a:pt x="201" y="138"/>
                  </a:cubicBezTo>
                  <a:cubicBezTo>
                    <a:pt x="204" y="139"/>
                    <a:pt x="207" y="150"/>
                    <a:pt x="209" y="164"/>
                  </a:cubicBezTo>
                  <a:cubicBezTo>
                    <a:pt x="209" y="166"/>
                    <a:pt x="212" y="168"/>
                    <a:pt x="214" y="168"/>
                  </a:cubicBezTo>
                  <a:cubicBezTo>
                    <a:pt x="218" y="168"/>
                    <a:pt x="221" y="168"/>
                    <a:pt x="224" y="168"/>
                  </a:cubicBezTo>
                  <a:cubicBezTo>
                    <a:pt x="227" y="168"/>
                    <a:pt x="229" y="166"/>
                    <a:pt x="229" y="163"/>
                  </a:cubicBezTo>
                  <a:cubicBezTo>
                    <a:pt x="229" y="156"/>
                    <a:pt x="229" y="150"/>
                    <a:pt x="229" y="143"/>
                  </a:cubicBezTo>
                  <a:cubicBezTo>
                    <a:pt x="229" y="140"/>
                    <a:pt x="232" y="136"/>
                    <a:pt x="236" y="136"/>
                  </a:cubicBezTo>
                  <a:cubicBezTo>
                    <a:pt x="246" y="136"/>
                    <a:pt x="256" y="136"/>
                    <a:pt x="266" y="136"/>
                  </a:cubicBezTo>
                  <a:cubicBezTo>
                    <a:pt x="270" y="136"/>
                    <a:pt x="273" y="140"/>
                    <a:pt x="273" y="143"/>
                  </a:cubicBezTo>
                  <a:cubicBezTo>
                    <a:pt x="273" y="155"/>
                    <a:pt x="273" y="166"/>
                    <a:pt x="273" y="178"/>
                  </a:cubicBezTo>
                  <a:cubicBezTo>
                    <a:pt x="273" y="180"/>
                    <a:pt x="275" y="182"/>
                    <a:pt x="278" y="182"/>
                  </a:cubicBezTo>
                  <a:cubicBezTo>
                    <a:pt x="290" y="182"/>
                    <a:pt x="302" y="182"/>
                    <a:pt x="314" y="182"/>
                  </a:cubicBezTo>
                  <a:cubicBezTo>
                    <a:pt x="327" y="182"/>
                    <a:pt x="337" y="193"/>
                    <a:pt x="337" y="206"/>
                  </a:cubicBezTo>
                  <a:cubicBezTo>
                    <a:pt x="337" y="224"/>
                    <a:pt x="337" y="242"/>
                    <a:pt x="337" y="260"/>
                  </a:cubicBezTo>
                  <a:cubicBezTo>
                    <a:pt x="337" y="273"/>
                    <a:pt x="327" y="284"/>
                    <a:pt x="314" y="284"/>
                  </a:cubicBezTo>
                  <a:cubicBezTo>
                    <a:pt x="259" y="284"/>
                    <a:pt x="204" y="284"/>
                    <a:pt x="149" y="284"/>
                  </a:cubicBezTo>
                  <a:cubicBezTo>
                    <a:pt x="145" y="284"/>
                    <a:pt x="141" y="288"/>
                    <a:pt x="141" y="292"/>
                  </a:cubicBezTo>
                  <a:cubicBezTo>
                    <a:pt x="141" y="315"/>
                    <a:pt x="141" y="339"/>
                    <a:pt x="141" y="362"/>
                  </a:cubicBezTo>
                  <a:cubicBezTo>
                    <a:pt x="141" y="364"/>
                    <a:pt x="143" y="367"/>
                    <a:pt x="146" y="367"/>
                  </a:cubicBezTo>
                  <a:cubicBezTo>
                    <a:pt x="157" y="367"/>
                    <a:pt x="169" y="367"/>
                    <a:pt x="180" y="367"/>
                  </a:cubicBezTo>
                  <a:cubicBezTo>
                    <a:pt x="185" y="367"/>
                    <a:pt x="188" y="363"/>
                    <a:pt x="188" y="358"/>
                  </a:cubicBezTo>
                  <a:cubicBezTo>
                    <a:pt x="188" y="353"/>
                    <a:pt x="188" y="348"/>
                    <a:pt x="188" y="343"/>
                  </a:cubicBezTo>
                  <a:cubicBezTo>
                    <a:pt x="188" y="330"/>
                    <a:pt x="199" y="319"/>
                    <a:pt x="212" y="319"/>
                  </a:cubicBezTo>
                  <a:cubicBezTo>
                    <a:pt x="268" y="319"/>
                    <a:pt x="324" y="319"/>
                    <a:pt x="380" y="319"/>
                  </a:cubicBezTo>
                  <a:cubicBezTo>
                    <a:pt x="385" y="319"/>
                    <a:pt x="388" y="315"/>
                    <a:pt x="388" y="311"/>
                  </a:cubicBezTo>
                  <a:cubicBezTo>
                    <a:pt x="388" y="231"/>
                    <a:pt x="388" y="151"/>
                    <a:pt x="388" y="71"/>
                  </a:cubicBezTo>
                  <a:cubicBezTo>
                    <a:pt x="388" y="67"/>
                    <a:pt x="385" y="63"/>
                    <a:pt x="380" y="63"/>
                  </a:cubicBezTo>
                  <a:cubicBezTo>
                    <a:pt x="322" y="63"/>
                    <a:pt x="264" y="63"/>
                    <a:pt x="206" y="63"/>
                  </a:cubicBezTo>
                  <a:cubicBezTo>
                    <a:pt x="204" y="63"/>
                    <a:pt x="202" y="65"/>
                    <a:pt x="202" y="68"/>
                  </a:cubicBezTo>
                  <a:cubicBezTo>
                    <a:pt x="202" y="79"/>
                    <a:pt x="202" y="90"/>
                    <a:pt x="202" y="101"/>
                  </a:cubicBezTo>
                  <a:cubicBezTo>
                    <a:pt x="202" y="105"/>
                    <a:pt x="198" y="108"/>
                    <a:pt x="194" y="108"/>
                  </a:cubicBezTo>
                  <a:cubicBezTo>
                    <a:pt x="185" y="108"/>
                    <a:pt x="175" y="108"/>
                    <a:pt x="165" y="108"/>
                  </a:cubicBezTo>
                  <a:cubicBezTo>
                    <a:pt x="161" y="108"/>
                    <a:pt x="157" y="105"/>
                    <a:pt x="157" y="101"/>
                  </a:cubicBezTo>
                  <a:cubicBezTo>
                    <a:pt x="157" y="94"/>
                    <a:pt x="157" y="88"/>
                    <a:pt x="157" y="82"/>
                  </a:cubicBezTo>
                  <a:cubicBezTo>
                    <a:pt x="157" y="79"/>
                    <a:pt x="155" y="76"/>
                    <a:pt x="152" y="76"/>
                  </a:cubicBezTo>
                  <a:cubicBezTo>
                    <a:pt x="150" y="76"/>
                    <a:pt x="147" y="76"/>
                    <a:pt x="144" y="76"/>
                  </a:cubicBezTo>
                  <a:cubicBezTo>
                    <a:pt x="142" y="76"/>
                    <a:pt x="139" y="78"/>
                    <a:pt x="139" y="81"/>
                  </a:cubicBezTo>
                  <a:cubicBezTo>
                    <a:pt x="138" y="94"/>
                    <a:pt x="136" y="104"/>
                    <a:pt x="132" y="106"/>
                  </a:cubicBezTo>
                  <a:cubicBezTo>
                    <a:pt x="127" y="107"/>
                    <a:pt x="123" y="108"/>
                    <a:pt x="118" y="108"/>
                  </a:cubicBezTo>
                  <a:cubicBezTo>
                    <a:pt x="94" y="108"/>
                    <a:pt x="74" y="84"/>
                    <a:pt x="74" y="54"/>
                  </a:cubicBezTo>
                  <a:cubicBezTo>
                    <a:pt x="74" y="25"/>
                    <a:pt x="94" y="0"/>
                    <a:pt x="118" y="0"/>
                  </a:cubicBezTo>
                  <a:cubicBezTo>
                    <a:pt x="122" y="0"/>
                    <a:pt x="126" y="1"/>
                    <a:pt x="130" y="2"/>
                  </a:cubicBezTo>
                  <a:cubicBezTo>
                    <a:pt x="133" y="3"/>
                    <a:pt x="136" y="14"/>
                    <a:pt x="137" y="28"/>
                  </a:cubicBezTo>
                  <a:cubicBezTo>
                    <a:pt x="138" y="31"/>
                    <a:pt x="140" y="32"/>
                    <a:pt x="143" y="32"/>
                  </a:cubicBezTo>
                  <a:cubicBezTo>
                    <a:pt x="146" y="32"/>
                    <a:pt x="149" y="32"/>
                    <a:pt x="152" y="32"/>
                  </a:cubicBezTo>
                  <a:cubicBezTo>
                    <a:pt x="155" y="32"/>
                    <a:pt x="157" y="30"/>
                    <a:pt x="157" y="27"/>
                  </a:cubicBezTo>
                  <a:cubicBezTo>
                    <a:pt x="157" y="21"/>
                    <a:pt x="157" y="14"/>
                    <a:pt x="157" y="8"/>
                  </a:cubicBezTo>
                  <a:cubicBezTo>
                    <a:pt x="157" y="4"/>
                    <a:pt x="161" y="0"/>
                    <a:pt x="16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6" name="Freeform 5"/>
            <p:cNvSpPr>
              <a:spLocks noChangeAspect="1" noEditPoints="1"/>
            </p:cNvSpPr>
            <p:nvPr/>
          </p:nvSpPr>
          <p:spPr bwMode="auto">
            <a:xfrm>
              <a:off x="1227212" y="2723437"/>
              <a:ext cx="840959" cy="704393"/>
            </a:xfrm>
            <a:custGeom>
              <a:avLst/>
              <a:gdLst>
                <a:gd name="T0" fmla="*/ 187 w 3277"/>
                <a:gd name="T1" fmla="*/ 0 h 2736"/>
                <a:gd name="T2" fmla="*/ 0 w 3277"/>
                <a:gd name="T3" fmla="*/ 2047 h 2736"/>
                <a:gd name="T4" fmla="*/ 1338 w 3277"/>
                <a:gd name="T5" fmla="*/ 2214 h 2736"/>
                <a:gd name="T6" fmla="*/ 1078 w 3277"/>
                <a:gd name="T7" fmla="*/ 2548 h 2736"/>
                <a:gd name="T8" fmla="*/ 2323 w 3277"/>
                <a:gd name="T9" fmla="*/ 2736 h 2736"/>
                <a:gd name="T10" fmla="*/ 1970 w 3277"/>
                <a:gd name="T11" fmla="*/ 2548 h 2736"/>
                <a:gd name="T12" fmla="*/ 3111 w 3277"/>
                <a:gd name="T13" fmla="*/ 2214 h 2736"/>
                <a:gd name="T14" fmla="*/ 3277 w 3277"/>
                <a:gd name="T15" fmla="*/ 167 h 2736"/>
                <a:gd name="T16" fmla="*/ 3090 w 3277"/>
                <a:gd name="T17" fmla="*/ 1734 h 2736"/>
                <a:gd name="T18" fmla="*/ 207 w 3277"/>
                <a:gd name="T19" fmla="*/ 188 h 2736"/>
                <a:gd name="T20" fmla="*/ 3090 w 3277"/>
                <a:gd name="T21" fmla="*/ 1734 h 2736"/>
                <a:gd name="T22" fmla="*/ 1127 w 3277"/>
                <a:gd name="T23" fmla="*/ 676 h 2736"/>
                <a:gd name="T24" fmla="*/ 1127 w 3277"/>
                <a:gd name="T25" fmla="*/ 410 h 2736"/>
                <a:gd name="T26" fmla="*/ 863 w 3277"/>
                <a:gd name="T27" fmla="*/ 410 h 2736"/>
                <a:gd name="T28" fmla="*/ 863 w 3277"/>
                <a:gd name="T29" fmla="*/ 676 h 2736"/>
                <a:gd name="T30" fmla="*/ 2530 w 3277"/>
                <a:gd name="T31" fmla="*/ 982 h 2736"/>
                <a:gd name="T32" fmla="*/ 1742 w 3277"/>
                <a:gd name="T33" fmla="*/ 1525 h 2736"/>
                <a:gd name="T34" fmla="*/ 2530 w 3277"/>
                <a:gd name="T35" fmla="*/ 982 h 2736"/>
                <a:gd name="T36" fmla="*/ 1742 w 3277"/>
                <a:gd name="T37" fmla="*/ 439 h 2736"/>
                <a:gd name="T38" fmla="*/ 2530 w 3277"/>
                <a:gd name="T39" fmla="*/ 501 h 2736"/>
                <a:gd name="T40" fmla="*/ 2530 w 3277"/>
                <a:gd name="T41" fmla="*/ 564 h 2736"/>
                <a:gd name="T42" fmla="*/ 1742 w 3277"/>
                <a:gd name="T43" fmla="*/ 627 h 2736"/>
                <a:gd name="T44" fmla="*/ 2530 w 3277"/>
                <a:gd name="T45" fmla="*/ 564 h 2736"/>
                <a:gd name="T46" fmla="*/ 767 w 3277"/>
                <a:gd name="T47" fmla="*/ 982 h 2736"/>
                <a:gd name="T48" fmla="*/ 1555 w 3277"/>
                <a:gd name="T49" fmla="*/ 1044 h 2736"/>
                <a:gd name="T50" fmla="*/ 1555 w 3277"/>
                <a:gd name="T51" fmla="*/ 1107 h 2736"/>
                <a:gd name="T52" fmla="*/ 767 w 3277"/>
                <a:gd name="T53" fmla="*/ 1170 h 2736"/>
                <a:gd name="T54" fmla="*/ 1555 w 3277"/>
                <a:gd name="T55" fmla="*/ 1107 h 2736"/>
                <a:gd name="T56" fmla="*/ 767 w 3277"/>
                <a:gd name="T57" fmla="*/ 1211 h 2736"/>
                <a:gd name="T58" fmla="*/ 1555 w 3277"/>
                <a:gd name="T59" fmla="*/ 1274 h 2736"/>
                <a:gd name="T60" fmla="*/ 1555 w 3277"/>
                <a:gd name="T61" fmla="*/ 1337 h 2736"/>
                <a:gd name="T62" fmla="*/ 767 w 3277"/>
                <a:gd name="T63" fmla="*/ 1399 h 2736"/>
                <a:gd name="T64" fmla="*/ 1555 w 3277"/>
                <a:gd name="T65" fmla="*/ 1337 h 2736"/>
                <a:gd name="T66" fmla="*/ 767 w 3277"/>
                <a:gd name="T67" fmla="*/ 1462 h 2736"/>
                <a:gd name="T68" fmla="*/ 1555 w 3277"/>
                <a:gd name="T69" fmla="*/ 1525 h 27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77" h="2736">
                  <a:moveTo>
                    <a:pt x="3111" y="0"/>
                  </a:moveTo>
                  <a:cubicBezTo>
                    <a:pt x="187" y="0"/>
                    <a:pt x="187" y="0"/>
                    <a:pt x="187" y="0"/>
                  </a:cubicBezTo>
                  <a:cubicBezTo>
                    <a:pt x="83" y="0"/>
                    <a:pt x="0" y="63"/>
                    <a:pt x="0" y="167"/>
                  </a:cubicBezTo>
                  <a:cubicBezTo>
                    <a:pt x="0" y="2047"/>
                    <a:pt x="0" y="2047"/>
                    <a:pt x="0" y="2047"/>
                  </a:cubicBezTo>
                  <a:cubicBezTo>
                    <a:pt x="0" y="2131"/>
                    <a:pt x="83" y="2214"/>
                    <a:pt x="166" y="2214"/>
                  </a:cubicBezTo>
                  <a:cubicBezTo>
                    <a:pt x="1338" y="2214"/>
                    <a:pt x="1338" y="2214"/>
                    <a:pt x="1338" y="2214"/>
                  </a:cubicBezTo>
                  <a:cubicBezTo>
                    <a:pt x="1307" y="2548"/>
                    <a:pt x="1307" y="2548"/>
                    <a:pt x="1307" y="2548"/>
                  </a:cubicBezTo>
                  <a:cubicBezTo>
                    <a:pt x="1078" y="2548"/>
                    <a:pt x="1078" y="2548"/>
                    <a:pt x="1078" y="2548"/>
                  </a:cubicBezTo>
                  <a:cubicBezTo>
                    <a:pt x="995" y="2548"/>
                    <a:pt x="933" y="2653"/>
                    <a:pt x="933" y="2736"/>
                  </a:cubicBezTo>
                  <a:cubicBezTo>
                    <a:pt x="2323" y="2736"/>
                    <a:pt x="2323" y="2736"/>
                    <a:pt x="2323" y="2736"/>
                  </a:cubicBezTo>
                  <a:cubicBezTo>
                    <a:pt x="2344" y="2674"/>
                    <a:pt x="2281" y="2548"/>
                    <a:pt x="2198" y="2548"/>
                  </a:cubicBezTo>
                  <a:cubicBezTo>
                    <a:pt x="1970" y="2548"/>
                    <a:pt x="1970" y="2548"/>
                    <a:pt x="1970" y="2548"/>
                  </a:cubicBezTo>
                  <a:cubicBezTo>
                    <a:pt x="1939" y="2214"/>
                    <a:pt x="1939" y="2214"/>
                    <a:pt x="1939" y="2214"/>
                  </a:cubicBezTo>
                  <a:cubicBezTo>
                    <a:pt x="3111" y="2214"/>
                    <a:pt x="3111" y="2214"/>
                    <a:pt x="3111" y="2214"/>
                  </a:cubicBezTo>
                  <a:cubicBezTo>
                    <a:pt x="3194" y="2214"/>
                    <a:pt x="3277" y="2131"/>
                    <a:pt x="3277" y="2047"/>
                  </a:cubicBezTo>
                  <a:cubicBezTo>
                    <a:pt x="3277" y="167"/>
                    <a:pt x="3277" y="167"/>
                    <a:pt x="3277" y="167"/>
                  </a:cubicBezTo>
                  <a:cubicBezTo>
                    <a:pt x="3277" y="63"/>
                    <a:pt x="3194" y="0"/>
                    <a:pt x="3111" y="0"/>
                  </a:cubicBezTo>
                  <a:close/>
                  <a:moveTo>
                    <a:pt x="3090" y="1734"/>
                  </a:moveTo>
                  <a:cubicBezTo>
                    <a:pt x="207" y="1734"/>
                    <a:pt x="207" y="1734"/>
                    <a:pt x="207" y="1734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3090" y="188"/>
                    <a:pt x="3090" y="188"/>
                    <a:pt x="3090" y="188"/>
                  </a:cubicBezTo>
                  <a:cubicBezTo>
                    <a:pt x="3090" y="1734"/>
                    <a:pt x="3090" y="1734"/>
                    <a:pt x="3090" y="1734"/>
                  </a:cubicBezTo>
                  <a:close/>
                  <a:moveTo>
                    <a:pt x="995" y="731"/>
                  </a:moveTo>
                  <a:cubicBezTo>
                    <a:pt x="1044" y="731"/>
                    <a:pt x="1093" y="711"/>
                    <a:pt x="1127" y="676"/>
                  </a:cubicBezTo>
                  <a:cubicBezTo>
                    <a:pt x="1162" y="641"/>
                    <a:pt x="1182" y="592"/>
                    <a:pt x="1182" y="543"/>
                  </a:cubicBezTo>
                  <a:cubicBezTo>
                    <a:pt x="1182" y="494"/>
                    <a:pt x="1162" y="445"/>
                    <a:pt x="1127" y="410"/>
                  </a:cubicBezTo>
                  <a:cubicBezTo>
                    <a:pt x="1093" y="375"/>
                    <a:pt x="1044" y="355"/>
                    <a:pt x="995" y="355"/>
                  </a:cubicBezTo>
                  <a:cubicBezTo>
                    <a:pt x="947" y="355"/>
                    <a:pt x="898" y="375"/>
                    <a:pt x="863" y="410"/>
                  </a:cubicBezTo>
                  <a:cubicBezTo>
                    <a:pt x="829" y="445"/>
                    <a:pt x="809" y="494"/>
                    <a:pt x="809" y="543"/>
                  </a:cubicBezTo>
                  <a:cubicBezTo>
                    <a:pt x="809" y="592"/>
                    <a:pt x="829" y="641"/>
                    <a:pt x="863" y="676"/>
                  </a:cubicBezTo>
                  <a:cubicBezTo>
                    <a:pt x="898" y="711"/>
                    <a:pt x="947" y="731"/>
                    <a:pt x="995" y="731"/>
                  </a:cubicBezTo>
                  <a:close/>
                  <a:moveTo>
                    <a:pt x="2530" y="982"/>
                  </a:moveTo>
                  <a:cubicBezTo>
                    <a:pt x="1742" y="982"/>
                    <a:pt x="1742" y="982"/>
                    <a:pt x="1742" y="982"/>
                  </a:cubicBezTo>
                  <a:cubicBezTo>
                    <a:pt x="1742" y="1525"/>
                    <a:pt x="1742" y="1525"/>
                    <a:pt x="1742" y="1525"/>
                  </a:cubicBezTo>
                  <a:cubicBezTo>
                    <a:pt x="2530" y="1525"/>
                    <a:pt x="2530" y="1525"/>
                    <a:pt x="2530" y="1525"/>
                  </a:cubicBezTo>
                  <a:cubicBezTo>
                    <a:pt x="2530" y="982"/>
                    <a:pt x="2530" y="982"/>
                    <a:pt x="2530" y="982"/>
                  </a:cubicBezTo>
                  <a:close/>
                  <a:moveTo>
                    <a:pt x="2530" y="439"/>
                  </a:moveTo>
                  <a:cubicBezTo>
                    <a:pt x="1742" y="439"/>
                    <a:pt x="1742" y="439"/>
                    <a:pt x="1742" y="439"/>
                  </a:cubicBezTo>
                  <a:cubicBezTo>
                    <a:pt x="1742" y="501"/>
                    <a:pt x="1742" y="501"/>
                    <a:pt x="1742" y="501"/>
                  </a:cubicBezTo>
                  <a:cubicBezTo>
                    <a:pt x="2530" y="501"/>
                    <a:pt x="2530" y="501"/>
                    <a:pt x="2530" y="501"/>
                  </a:cubicBezTo>
                  <a:cubicBezTo>
                    <a:pt x="2530" y="439"/>
                    <a:pt x="2530" y="439"/>
                    <a:pt x="2530" y="439"/>
                  </a:cubicBezTo>
                  <a:close/>
                  <a:moveTo>
                    <a:pt x="2530" y="564"/>
                  </a:moveTo>
                  <a:cubicBezTo>
                    <a:pt x="1742" y="564"/>
                    <a:pt x="1742" y="564"/>
                    <a:pt x="1742" y="564"/>
                  </a:cubicBezTo>
                  <a:cubicBezTo>
                    <a:pt x="1742" y="627"/>
                    <a:pt x="1742" y="627"/>
                    <a:pt x="1742" y="627"/>
                  </a:cubicBezTo>
                  <a:cubicBezTo>
                    <a:pt x="2530" y="627"/>
                    <a:pt x="2530" y="627"/>
                    <a:pt x="2530" y="627"/>
                  </a:cubicBezTo>
                  <a:cubicBezTo>
                    <a:pt x="2530" y="564"/>
                    <a:pt x="2530" y="564"/>
                    <a:pt x="2530" y="564"/>
                  </a:cubicBezTo>
                  <a:close/>
                  <a:moveTo>
                    <a:pt x="1555" y="982"/>
                  </a:moveTo>
                  <a:cubicBezTo>
                    <a:pt x="767" y="982"/>
                    <a:pt x="767" y="982"/>
                    <a:pt x="767" y="982"/>
                  </a:cubicBezTo>
                  <a:cubicBezTo>
                    <a:pt x="767" y="1044"/>
                    <a:pt x="767" y="1044"/>
                    <a:pt x="767" y="1044"/>
                  </a:cubicBezTo>
                  <a:cubicBezTo>
                    <a:pt x="1555" y="1044"/>
                    <a:pt x="1555" y="1044"/>
                    <a:pt x="1555" y="1044"/>
                  </a:cubicBezTo>
                  <a:cubicBezTo>
                    <a:pt x="1555" y="982"/>
                    <a:pt x="1555" y="982"/>
                    <a:pt x="1555" y="982"/>
                  </a:cubicBezTo>
                  <a:close/>
                  <a:moveTo>
                    <a:pt x="1555" y="1107"/>
                  </a:moveTo>
                  <a:cubicBezTo>
                    <a:pt x="767" y="1107"/>
                    <a:pt x="767" y="1107"/>
                    <a:pt x="767" y="1107"/>
                  </a:cubicBezTo>
                  <a:cubicBezTo>
                    <a:pt x="767" y="1170"/>
                    <a:pt x="767" y="1170"/>
                    <a:pt x="767" y="1170"/>
                  </a:cubicBezTo>
                  <a:cubicBezTo>
                    <a:pt x="1555" y="1170"/>
                    <a:pt x="1555" y="1170"/>
                    <a:pt x="1555" y="1170"/>
                  </a:cubicBezTo>
                  <a:cubicBezTo>
                    <a:pt x="1555" y="1107"/>
                    <a:pt x="1555" y="1107"/>
                    <a:pt x="1555" y="1107"/>
                  </a:cubicBezTo>
                  <a:close/>
                  <a:moveTo>
                    <a:pt x="1555" y="1211"/>
                  </a:moveTo>
                  <a:cubicBezTo>
                    <a:pt x="767" y="1211"/>
                    <a:pt x="767" y="1211"/>
                    <a:pt x="767" y="1211"/>
                  </a:cubicBezTo>
                  <a:cubicBezTo>
                    <a:pt x="767" y="1274"/>
                    <a:pt x="767" y="1274"/>
                    <a:pt x="767" y="1274"/>
                  </a:cubicBezTo>
                  <a:cubicBezTo>
                    <a:pt x="1555" y="1274"/>
                    <a:pt x="1555" y="1274"/>
                    <a:pt x="1555" y="1274"/>
                  </a:cubicBezTo>
                  <a:cubicBezTo>
                    <a:pt x="1555" y="1211"/>
                    <a:pt x="1555" y="1211"/>
                    <a:pt x="1555" y="1211"/>
                  </a:cubicBezTo>
                  <a:close/>
                  <a:moveTo>
                    <a:pt x="1555" y="1337"/>
                  </a:moveTo>
                  <a:cubicBezTo>
                    <a:pt x="767" y="1337"/>
                    <a:pt x="767" y="1337"/>
                    <a:pt x="767" y="1337"/>
                  </a:cubicBezTo>
                  <a:cubicBezTo>
                    <a:pt x="767" y="1399"/>
                    <a:pt x="767" y="1399"/>
                    <a:pt x="767" y="1399"/>
                  </a:cubicBezTo>
                  <a:cubicBezTo>
                    <a:pt x="1555" y="1399"/>
                    <a:pt x="1555" y="1399"/>
                    <a:pt x="1555" y="1399"/>
                  </a:cubicBezTo>
                  <a:cubicBezTo>
                    <a:pt x="1555" y="1337"/>
                    <a:pt x="1555" y="1337"/>
                    <a:pt x="1555" y="1337"/>
                  </a:cubicBezTo>
                  <a:close/>
                  <a:moveTo>
                    <a:pt x="1555" y="1462"/>
                  </a:moveTo>
                  <a:cubicBezTo>
                    <a:pt x="767" y="1462"/>
                    <a:pt x="767" y="1462"/>
                    <a:pt x="767" y="1462"/>
                  </a:cubicBezTo>
                  <a:cubicBezTo>
                    <a:pt x="767" y="1525"/>
                    <a:pt x="767" y="1525"/>
                    <a:pt x="767" y="1525"/>
                  </a:cubicBezTo>
                  <a:cubicBezTo>
                    <a:pt x="1555" y="1525"/>
                    <a:pt x="1555" y="1525"/>
                    <a:pt x="1555" y="1525"/>
                  </a:cubicBezTo>
                  <a:cubicBezTo>
                    <a:pt x="1555" y="1462"/>
                    <a:pt x="1555" y="1462"/>
                    <a:pt x="1555" y="14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22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36013"/>
            <a:ext cx="6959751" cy="1785975"/>
            <a:chOff x="2568766" y="2382227"/>
            <a:chExt cx="6959751" cy="1785975"/>
          </a:xfrm>
        </p:grpSpPr>
        <p:grpSp>
          <p:nvGrpSpPr>
            <p:cNvPr id="18" name="组合 17"/>
            <p:cNvGrpSpPr/>
            <p:nvPr/>
          </p:nvGrpSpPr>
          <p:grpSpPr>
            <a:xfrm>
              <a:off x="5269700" y="2464923"/>
              <a:ext cx="4258817" cy="1513269"/>
              <a:chOff x="5059438" y="2735875"/>
              <a:chExt cx="4258817" cy="1513269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735875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研究方法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59438" y="3938027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Method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03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6170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工作步骤</a:t>
            </a:r>
            <a:endParaRPr lang="zh-CN" altLang="en-US" dirty="0" smtClean="0"/>
          </a:p>
        </p:txBody>
      </p:sp>
      <p:cxnSp>
        <p:nvCxnSpPr>
          <p:cNvPr id="32" name="直接连接符 31"/>
          <p:cNvCxnSpPr/>
          <p:nvPr/>
        </p:nvCxnSpPr>
        <p:spPr>
          <a:xfrm>
            <a:off x="473399" y="3803862"/>
            <a:ext cx="2012626" cy="930795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2590800" y="2529173"/>
            <a:ext cx="1584553" cy="2205484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458814" y="2635603"/>
            <a:ext cx="3551711" cy="2099054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265494" y="2529173"/>
            <a:ext cx="1601005" cy="2321809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endCxn id="45" idx="3"/>
          </p:cNvCxnSpPr>
          <p:nvPr/>
        </p:nvCxnSpPr>
        <p:spPr>
          <a:xfrm>
            <a:off x="10256061" y="2635603"/>
            <a:ext cx="1061698" cy="536455"/>
          </a:xfrm>
          <a:prstGeom prst="line">
            <a:avLst/>
          </a:prstGeom>
          <a:ln w="19050">
            <a:solidFill>
              <a:srgbClr val="96969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349743" y="3666612"/>
            <a:ext cx="247312" cy="24731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1010918" y="4875483"/>
            <a:ext cx="451443" cy="45144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0698487" y="2257622"/>
            <a:ext cx="170232" cy="17023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11281541" y="3135840"/>
            <a:ext cx="247312" cy="24731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561613" y="4065009"/>
            <a:ext cx="4282542" cy="1571946"/>
            <a:chOff x="1561613" y="4065009"/>
            <a:chExt cx="4282542" cy="1571946"/>
          </a:xfrm>
        </p:grpSpPr>
        <p:grpSp>
          <p:nvGrpSpPr>
            <p:cNvPr id="2" name="组合 1"/>
            <p:cNvGrpSpPr/>
            <p:nvPr/>
          </p:nvGrpSpPr>
          <p:grpSpPr>
            <a:xfrm>
              <a:off x="1561613" y="4065009"/>
              <a:ext cx="4282542" cy="1571946"/>
              <a:chOff x="1561613" y="4065009"/>
              <a:chExt cx="4282542" cy="1571946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561613" y="4065009"/>
                <a:ext cx="1571946" cy="1571946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190869" y="4461371"/>
                <a:ext cx="2653286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系统框架设计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9" name="矩形 58"/>
            <p:cNvSpPr/>
            <p:nvPr/>
          </p:nvSpPr>
          <p:spPr>
            <a:xfrm>
              <a:off x="1849489" y="4435484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3399" y="1952652"/>
            <a:ext cx="4232727" cy="1061545"/>
            <a:chOff x="473399" y="1952652"/>
            <a:chExt cx="4232727" cy="1061545"/>
          </a:xfrm>
        </p:grpSpPr>
        <p:grpSp>
          <p:nvGrpSpPr>
            <p:cNvPr id="3" name="组合 2"/>
            <p:cNvGrpSpPr/>
            <p:nvPr/>
          </p:nvGrpSpPr>
          <p:grpSpPr>
            <a:xfrm>
              <a:off x="473399" y="1952652"/>
              <a:ext cx="4232727" cy="1061545"/>
              <a:chOff x="473399" y="1952652"/>
              <a:chExt cx="4232727" cy="1061545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3644581" y="1952652"/>
                <a:ext cx="1061545" cy="106154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473399" y="2082480"/>
                <a:ext cx="3061220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方案设计选型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3" name="矩形 72"/>
            <p:cNvSpPr/>
            <p:nvPr/>
          </p:nvSpPr>
          <p:spPr>
            <a:xfrm>
              <a:off x="3833195" y="2221814"/>
              <a:ext cx="684317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574041" y="4465495"/>
            <a:ext cx="4138267" cy="1061545"/>
            <a:chOff x="7574041" y="4465495"/>
            <a:chExt cx="4138267" cy="1061545"/>
          </a:xfrm>
        </p:grpSpPr>
        <p:grpSp>
          <p:nvGrpSpPr>
            <p:cNvPr id="4" name="组合 3"/>
            <p:cNvGrpSpPr/>
            <p:nvPr/>
          </p:nvGrpSpPr>
          <p:grpSpPr>
            <a:xfrm>
              <a:off x="7574041" y="4465495"/>
              <a:ext cx="4138267" cy="1061545"/>
              <a:chOff x="7574041" y="4465495"/>
              <a:chExt cx="4138267" cy="1061545"/>
            </a:xfrm>
          </p:grpSpPr>
          <p:sp>
            <p:nvSpPr>
              <p:cNvPr id="41" name="椭圆 40"/>
              <p:cNvSpPr/>
              <p:nvPr/>
            </p:nvSpPr>
            <p:spPr>
              <a:xfrm>
                <a:off x="7574041" y="4465495"/>
                <a:ext cx="1061545" cy="106154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8745617" y="4654326"/>
                <a:ext cx="2966691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方案论证</a:t>
                </a:r>
                <a:endParaRPr lang="en-US" altLang="zh-CN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4" name="矩形 73"/>
            <p:cNvSpPr/>
            <p:nvPr/>
          </p:nvSpPr>
          <p:spPr>
            <a:xfrm>
              <a:off x="7772544" y="4734657"/>
              <a:ext cx="664539" cy="523220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2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6299173" y="1888055"/>
            <a:ext cx="4234979" cy="1495097"/>
            <a:chOff x="6299173" y="1888055"/>
            <a:chExt cx="4234979" cy="1495097"/>
          </a:xfrm>
        </p:grpSpPr>
        <p:grpSp>
          <p:nvGrpSpPr>
            <p:cNvPr id="5" name="组合 4"/>
            <p:cNvGrpSpPr/>
            <p:nvPr/>
          </p:nvGrpSpPr>
          <p:grpSpPr>
            <a:xfrm>
              <a:off x="6299173" y="1888055"/>
              <a:ext cx="4234979" cy="1495097"/>
              <a:chOff x="6299173" y="1888055"/>
              <a:chExt cx="4234979" cy="149509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9039055" y="1888055"/>
                <a:ext cx="1495097" cy="149509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299173" y="2250389"/>
                <a:ext cx="2680526" cy="662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r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联合调试</a:t>
                </a:r>
                <a:endParaRPr lang="en-US" altLang="zh-CN" sz="28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5" name="矩形 74"/>
            <p:cNvSpPr/>
            <p:nvPr/>
          </p:nvSpPr>
          <p:spPr>
            <a:xfrm>
              <a:off x="9288506" y="2220105"/>
              <a:ext cx="996194" cy="830997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/>
              <a:r>
                <a:rPr lang="en-US" altLang="zh-CN" sz="48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6" name="椭圆 75"/>
          <p:cNvSpPr/>
          <p:nvPr/>
        </p:nvSpPr>
        <p:spPr>
          <a:xfrm>
            <a:off x="4327424" y="2976542"/>
            <a:ext cx="451443" cy="45144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椭圆 76"/>
          <p:cNvSpPr/>
          <p:nvPr/>
        </p:nvSpPr>
        <p:spPr>
          <a:xfrm>
            <a:off x="7480007" y="3839287"/>
            <a:ext cx="451443" cy="45144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椭圆 77"/>
          <p:cNvSpPr/>
          <p:nvPr/>
        </p:nvSpPr>
        <p:spPr>
          <a:xfrm>
            <a:off x="9415056" y="3462481"/>
            <a:ext cx="451443" cy="45144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/>
          <p:cNvSpPr/>
          <p:nvPr/>
        </p:nvSpPr>
        <p:spPr>
          <a:xfrm>
            <a:off x="813774" y="4290730"/>
            <a:ext cx="341282" cy="341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/>
          <p:cNvSpPr/>
          <p:nvPr/>
        </p:nvSpPr>
        <p:spPr>
          <a:xfrm>
            <a:off x="3843952" y="3109076"/>
            <a:ext cx="246381" cy="24638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8263919" y="3971050"/>
            <a:ext cx="246381" cy="24638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椭圆 87"/>
          <p:cNvSpPr/>
          <p:nvPr/>
        </p:nvSpPr>
        <p:spPr>
          <a:xfrm>
            <a:off x="10415255" y="3209166"/>
            <a:ext cx="341282" cy="341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26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216709" y="4315480"/>
            <a:ext cx="4785389" cy="1060713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069466" y="3254767"/>
            <a:ext cx="2932632" cy="1060713"/>
          </a:xfrm>
          <a:prstGeom prst="rect">
            <a:avLst/>
          </a:prstGeom>
          <a:solidFill>
            <a:schemeClr val="accent2"/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040105" y="2194055"/>
            <a:ext cx="3961993" cy="1060713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54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摄像头采集模式选择</a:t>
            </a:r>
            <a:endParaRPr lang="zh-CN" altLang="en-US" dirty="0"/>
          </a:p>
        </p:txBody>
      </p:sp>
      <p:sp>
        <p:nvSpPr>
          <p:cNvPr id="25" name="椭圆 24"/>
          <p:cNvSpPr/>
          <p:nvPr/>
        </p:nvSpPr>
        <p:spPr>
          <a:xfrm>
            <a:off x="2401926" y="3117824"/>
            <a:ext cx="1335080" cy="1334598"/>
          </a:xfrm>
          <a:prstGeom prst="ellipse">
            <a:avLst/>
          </a:prstGeom>
          <a:gradFill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2700000" scaled="1"/>
          </a:gradFill>
          <a:ln w="15875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文本框 43"/>
          <p:cNvSpPr txBox="1"/>
          <p:nvPr/>
        </p:nvSpPr>
        <p:spPr>
          <a:xfrm>
            <a:off x="2597015" y="3453085"/>
            <a:ext cx="944902" cy="6471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1372565" y="2057112"/>
            <a:ext cx="1335080" cy="1334598"/>
          </a:xfrm>
          <a:prstGeom prst="ellipse">
            <a:avLst/>
          </a:prstGeom>
          <a:gradFill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2700000" scaled="1"/>
          </a:gradFill>
          <a:ln w="15875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42"/>
          <p:cNvSpPr txBox="1"/>
          <p:nvPr/>
        </p:nvSpPr>
        <p:spPr>
          <a:xfrm>
            <a:off x="1567653" y="2447409"/>
            <a:ext cx="944904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3">
                  <a:lumMod val="50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552742" y="4178537"/>
            <a:ext cx="1335080" cy="1334598"/>
          </a:xfrm>
          <a:prstGeom prst="ellipse">
            <a:avLst/>
          </a:prstGeom>
          <a:gradFill>
            <a:gsLst>
              <a:gs pos="100000">
                <a:sysClr val="window" lastClr="FFFFFF">
                  <a:lumMod val="95000"/>
                </a:sysClr>
              </a:gs>
              <a:gs pos="0">
                <a:sysClr val="window" lastClr="FFFFFF">
                  <a:lumMod val="75000"/>
                </a:sysClr>
              </a:gs>
            </a:gsLst>
            <a:lin ang="2700000" scaled="1"/>
          </a:gradFill>
          <a:ln w="15875" cap="flat" cmpd="sng" algn="ctr">
            <a:gradFill flip="none" rotWithShape="1">
              <a:gsLst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1"/>
              <a:tileRect/>
            </a:gradFill>
            <a:prstDash val="solid"/>
            <a:miter lim="800000"/>
          </a:ln>
          <a:effectLst>
            <a:outerShdw blurRad="254000" dist="76200" dir="2700000" algn="tl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45"/>
          <p:cNvSpPr txBox="1"/>
          <p:nvPr/>
        </p:nvSpPr>
        <p:spPr>
          <a:xfrm>
            <a:off x="747831" y="4568836"/>
            <a:ext cx="944902" cy="55399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113"/>
          <p:cNvSpPr txBox="1"/>
          <p:nvPr/>
        </p:nvSpPr>
        <p:spPr>
          <a:xfrm>
            <a:off x="3835617" y="2425449"/>
            <a:ext cx="1784798" cy="5979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FFMpeg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13"/>
          <p:cNvSpPr txBox="1"/>
          <p:nvPr/>
        </p:nvSpPr>
        <p:spPr>
          <a:xfrm>
            <a:off x="3835617" y="3486163"/>
            <a:ext cx="1784798" cy="59792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OpenCv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113"/>
          <p:cNvSpPr txBox="1"/>
          <p:nvPr/>
        </p:nvSpPr>
        <p:spPr>
          <a:xfrm>
            <a:off x="3162300" y="4519593"/>
            <a:ext cx="2914650" cy="6524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自行调用</a:t>
            </a:r>
            <a:r>
              <a:rPr lang="en-US" altLang="zh-CN" sz="2800" b="1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V4L2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64"/>
          <p:cNvSpPr txBox="1"/>
          <p:nvPr/>
        </p:nvSpPr>
        <p:spPr>
          <a:xfrm>
            <a:off x="6233325" y="2278914"/>
            <a:ext cx="5320206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</a:rPr>
              <a:t>FFMpeg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是一个十分强大的音视频编解码的软件。可以从上层调用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V4L2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接口来完成图像读取。</a:t>
            </a:r>
            <a:endParaRPr lang="en-US" altLang="zh-CN" sz="2000" b="1" dirty="0"/>
          </a:p>
        </p:txBody>
      </p:sp>
      <p:sp>
        <p:nvSpPr>
          <p:cNvPr id="43" name="TextBox 64"/>
          <p:cNvSpPr txBox="1"/>
          <p:nvPr/>
        </p:nvSpPr>
        <p:spPr>
          <a:xfrm>
            <a:off x="6233325" y="3373464"/>
            <a:ext cx="5596725" cy="800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en-US" altLang="zh-CN" sz="2000" b="1" dirty="0" smtClean="0">
                <a:solidFill>
                  <a:schemeClr val="tx2"/>
                </a:solidFill>
              </a:rPr>
              <a:t>OpenCv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是一个免费开源的计算机视觉库，可以用来做图像识别。同样从上层调用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V4L2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接口</a:t>
            </a:r>
            <a:endParaRPr lang="en-US" altLang="zh-CN" sz="2000" b="1" dirty="0"/>
          </a:p>
        </p:txBody>
      </p:sp>
      <p:sp>
        <p:nvSpPr>
          <p:cNvPr id="46" name="TextBox 64"/>
          <p:cNvSpPr txBox="1"/>
          <p:nvPr/>
        </p:nvSpPr>
        <p:spPr>
          <a:xfrm>
            <a:off x="6233325" y="4519593"/>
            <a:ext cx="5320206" cy="76123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ct val="130000"/>
              </a:lnSpc>
            </a:pPr>
            <a:r>
              <a:rPr lang="zh-CN" altLang="en-US" sz="2000" b="1" dirty="0" smtClean="0">
                <a:solidFill>
                  <a:schemeClr val="tx2"/>
                </a:solidFill>
              </a:rPr>
              <a:t>自行调用</a:t>
            </a:r>
            <a:r>
              <a:rPr lang="en-US" altLang="zh-CN" sz="2000" b="1" dirty="0" smtClean="0">
                <a:solidFill>
                  <a:schemeClr val="tx2"/>
                </a:solidFill>
              </a:rPr>
              <a:t>V4L2</a:t>
            </a:r>
            <a:r>
              <a:rPr lang="zh-CN" altLang="en-US" sz="2000" b="1" dirty="0" smtClean="0">
                <a:solidFill>
                  <a:schemeClr val="tx2"/>
                </a:solidFill>
              </a:rPr>
              <a:t>接口，而不使用其他的开源工具。需要自行对图像相关参数进行配置。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144062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摄像头采集模式</a:t>
            </a:r>
            <a:r>
              <a:rPr lang="zh-CN" altLang="en-US" dirty="0" smtClean="0"/>
              <a:t>选择</a:t>
            </a:r>
            <a:endParaRPr lang="zh-CN" altLang="en-US" dirty="0"/>
          </a:p>
        </p:txBody>
      </p:sp>
      <p:sp>
        <p:nvSpPr>
          <p:cNvPr id="4" name="TextBox 64"/>
          <p:cNvSpPr txBox="1"/>
          <p:nvPr/>
        </p:nvSpPr>
        <p:spPr>
          <a:xfrm>
            <a:off x="2118523" y="2176194"/>
            <a:ext cx="8139902" cy="273151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ts val="7080"/>
              </a:lnSpc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本次的系统设计没有涉及到较为复杂的视频编解码和图像的识别。所以就自行调用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V4L2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接口来采集摄像头数据。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174662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视频帧格式的选择</a:t>
            </a:r>
            <a:endParaRPr lang="en-US" dirty="0"/>
          </a:p>
        </p:txBody>
      </p:sp>
      <p:grpSp>
        <p:nvGrpSpPr>
          <p:cNvPr id="76" name="组合 75"/>
          <p:cNvGrpSpPr/>
          <p:nvPr/>
        </p:nvGrpSpPr>
        <p:grpSpPr>
          <a:xfrm>
            <a:off x="6439185" y="1349575"/>
            <a:ext cx="4588334" cy="1529607"/>
            <a:chOff x="6429907" y="2130364"/>
            <a:chExt cx="4450721" cy="1483731"/>
          </a:xfrm>
        </p:grpSpPr>
        <p:sp>
          <p:nvSpPr>
            <p:cNvPr id="83" name="矩形 82"/>
            <p:cNvSpPr/>
            <p:nvPr/>
          </p:nvSpPr>
          <p:spPr>
            <a:xfrm>
              <a:off x="6429907" y="2130364"/>
              <a:ext cx="1799693" cy="33214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MJPEG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6429907" y="2449766"/>
              <a:ext cx="4450721" cy="1164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MJPEG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是把每一帧的数据压缩为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JPEG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格式的图片。数据量相对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小很多。每一帧可作为图片保存。但相比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还差一些。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439185" y="3009982"/>
            <a:ext cx="4588334" cy="1486133"/>
            <a:chOff x="6429907" y="3578530"/>
            <a:chExt cx="4450721" cy="1441561"/>
          </a:xfrm>
        </p:grpSpPr>
        <p:sp>
          <p:nvSpPr>
            <p:cNvPr id="81" name="矩形 80"/>
            <p:cNvSpPr/>
            <p:nvPr/>
          </p:nvSpPr>
          <p:spPr>
            <a:xfrm>
              <a:off x="6429907" y="3578530"/>
              <a:ext cx="1799693" cy="3321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6429907" y="3897932"/>
              <a:ext cx="4450721" cy="11221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压缩比，数据量等各项性能都很好。但是缺点是编码和解码复杂。将会占用大量的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时间，且受解码器影响。</a:t>
              </a:r>
              <a:endParaRPr lang="en-US" altLang="zh-CN" sz="1600" b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6439185" y="4648352"/>
            <a:ext cx="4588334" cy="1529607"/>
            <a:chOff x="6429907" y="5026696"/>
            <a:chExt cx="4450721" cy="1483730"/>
          </a:xfrm>
        </p:grpSpPr>
        <p:sp>
          <p:nvSpPr>
            <p:cNvPr id="79" name="矩形 78"/>
            <p:cNvSpPr/>
            <p:nvPr/>
          </p:nvSpPr>
          <p:spPr>
            <a:xfrm>
              <a:off x="6429907" y="5026696"/>
              <a:ext cx="1799693" cy="3321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6429907" y="5346098"/>
              <a:ext cx="4450721" cy="1164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格式是颜色的原始编码数据，数据量很大。一般不会用来作为视频数据的传输。一般会把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H.264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数据解码成</a:t>
              </a:r>
              <a:r>
                <a:rPr lang="en-US" altLang="zh-CN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r>
                <a:rPr lang="zh-CN" altLang="en-US" sz="1600" b="1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，然后显示在屏幕上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27237" y="2114379"/>
            <a:ext cx="4718233" cy="2681775"/>
            <a:chOff x="927237" y="2114379"/>
            <a:chExt cx="4718233" cy="2681775"/>
          </a:xfrm>
        </p:grpSpPr>
        <p:sp>
          <p:nvSpPr>
            <p:cNvPr id="29" name="文本框 84"/>
            <p:cNvSpPr txBox="1"/>
            <p:nvPr/>
          </p:nvSpPr>
          <p:spPr>
            <a:xfrm>
              <a:off x="4182897" y="3152604"/>
              <a:ext cx="1462573" cy="497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YUV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927237" y="2114379"/>
              <a:ext cx="4718233" cy="2681775"/>
              <a:chOff x="927237" y="2114379"/>
              <a:chExt cx="4718233" cy="2681775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927237" y="2114379"/>
                <a:ext cx="4718233" cy="2681775"/>
                <a:chOff x="927237" y="2114379"/>
                <a:chExt cx="4718233" cy="2681775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927237" y="2805458"/>
                  <a:ext cx="4718233" cy="1990696"/>
                  <a:chOff x="1073178" y="3171645"/>
                  <a:chExt cx="4576725" cy="1930991"/>
                </a:xfrm>
              </p:grpSpPr>
              <p:sp>
                <p:nvSpPr>
                  <p:cNvPr id="87" name="Rectangle 1"/>
                  <p:cNvSpPr/>
                  <p:nvPr/>
                </p:nvSpPr>
                <p:spPr>
                  <a:xfrm>
                    <a:off x="1073178" y="3541065"/>
                    <a:ext cx="1524000" cy="1561571"/>
                  </a:xfrm>
                  <a:prstGeom prst="rect">
                    <a:avLst/>
                  </a:prstGeom>
                  <a:solidFill>
                    <a:srgbClr val="FFC000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88" name="Rectangle 6"/>
                  <p:cNvSpPr/>
                  <p:nvPr/>
                </p:nvSpPr>
                <p:spPr>
                  <a:xfrm>
                    <a:off x="2601903" y="3171645"/>
                    <a:ext cx="1524000" cy="1930991"/>
                  </a:xfrm>
                  <a:prstGeom prst="rect">
                    <a:avLst/>
                  </a:prstGeom>
                  <a:solidFill>
                    <a:schemeClr val="accent2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  <p:sp>
                <p:nvSpPr>
                  <p:cNvPr id="89" name="Rectangle 7"/>
                  <p:cNvSpPr/>
                  <p:nvPr/>
                </p:nvSpPr>
                <p:spPr>
                  <a:xfrm>
                    <a:off x="4125903" y="4137139"/>
                    <a:ext cx="1524000" cy="965496"/>
                  </a:xfrm>
                  <a:prstGeom prst="rect">
                    <a:avLst/>
                  </a:prstGeom>
                  <a:solidFill>
                    <a:schemeClr val="accent3"/>
                  </a:solidFill>
                  <a:ln w="254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3200" dirty="0"/>
                  </a:p>
                </p:txBody>
              </p:sp>
            </p:grpSp>
            <p:sp>
              <p:nvSpPr>
                <p:cNvPr id="30" name="文本框 84"/>
                <p:cNvSpPr txBox="1"/>
                <p:nvPr/>
              </p:nvSpPr>
              <p:spPr>
                <a:xfrm>
                  <a:off x="2557502" y="2114379"/>
                  <a:ext cx="1462573" cy="4979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lang="en-US" altLang="zh-CN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H.264</a:t>
                  </a:r>
                  <a:endPara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文本框 84"/>
              <p:cNvSpPr txBox="1"/>
              <p:nvPr/>
            </p:nvSpPr>
            <p:spPr>
              <a:xfrm>
                <a:off x="981509" y="2688342"/>
                <a:ext cx="1462573" cy="49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altLang="zh-CN" sz="24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MJPEG</a:t>
                </a:r>
                <a:endPara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32" name="文本框 84"/>
          <p:cNvSpPr txBox="1"/>
          <p:nvPr/>
        </p:nvSpPr>
        <p:spPr>
          <a:xfrm>
            <a:off x="2503229" y="5059163"/>
            <a:ext cx="1462573" cy="49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压缩比</a:t>
            </a:r>
            <a:endParaRPr lang="en-US" altLang="zh-CN" sz="24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207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视频帧格式的</a:t>
            </a:r>
            <a:r>
              <a:rPr lang="zh-CN" altLang="en-US" dirty="0" smtClean="0"/>
              <a:t>选择</a:t>
            </a:r>
            <a:endParaRPr lang="en-US" altLang="zh-CN" dirty="0"/>
          </a:p>
        </p:txBody>
      </p:sp>
      <p:sp>
        <p:nvSpPr>
          <p:cNvPr id="3" name="TextBox 64"/>
          <p:cNvSpPr txBox="1"/>
          <p:nvPr/>
        </p:nvSpPr>
        <p:spPr>
          <a:xfrm>
            <a:off x="2032798" y="1966644"/>
            <a:ext cx="8139902" cy="3642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pPr algn="l">
              <a:lnSpc>
                <a:spcPts val="7080"/>
              </a:lnSpc>
            </a:pPr>
            <a:r>
              <a:rPr lang="en-US" altLang="zh-CN" sz="3200" b="1" dirty="0" smtClean="0">
                <a:solidFill>
                  <a:schemeClr val="tx2"/>
                </a:solidFill>
              </a:rPr>
              <a:t>       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在选择视频传输格式时，本应选择性能较好的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H.264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。但是由于在接收端缺少相应的解码器，所以最终还是使用了</a:t>
            </a:r>
            <a:r>
              <a:rPr lang="en-US" altLang="zh-CN" sz="3200" b="1" dirty="0" smtClean="0">
                <a:solidFill>
                  <a:schemeClr val="tx2"/>
                </a:solidFill>
              </a:rPr>
              <a:t>MJPEG</a:t>
            </a:r>
            <a:r>
              <a:rPr lang="zh-CN" altLang="en-US" sz="3200" b="1" dirty="0" smtClean="0">
                <a:solidFill>
                  <a:schemeClr val="tx2"/>
                </a:solidFill>
              </a:rPr>
              <a:t>来传输视频。后期可以对此进行改进。</a:t>
            </a:r>
            <a:endParaRPr lang="en-US" altLang="zh-CN" sz="3200" b="1" dirty="0"/>
          </a:p>
        </p:txBody>
      </p:sp>
    </p:spTree>
    <p:extLst>
      <p:ext uri="{BB962C8B-B14F-4D97-AF65-F5344CB8AC3E}">
        <p14:creationId xmlns:p14="http://schemas.microsoft.com/office/powerpoint/2010/main" val="211546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应用</a:t>
            </a:r>
            <a:r>
              <a:rPr lang="zh-CN" altLang="en-US" dirty="0"/>
              <a:t>层</a:t>
            </a:r>
            <a:r>
              <a:rPr lang="zh-CN" altLang="en-US" dirty="0" smtClean="0"/>
              <a:t>协议选择</a:t>
            </a:r>
            <a:endParaRPr 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4518818" y="1314450"/>
            <a:ext cx="2808512" cy="4796064"/>
            <a:chOff x="3490687" y="1966559"/>
            <a:chExt cx="2452914" cy="4110239"/>
          </a:xfrm>
        </p:grpSpPr>
        <p:sp>
          <p:nvSpPr>
            <p:cNvPr id="56" name="任意多边形 55"/>
            <p:cNvSpPr/>
            <p:nvPr/>
          </p:nvSpPr>
          <p:spPr>
            <a:xfrm>
              <a:off x="3490687" y="1966559"/>
              <a:ext cx="2452914" cy="2885781"/>
            </a:xfrm>
            <a:custGeom>
              <a:avLst/>
              <a:gdLst>
                <a:gd name="connsiteX0" fmla="*/ 0 w 1727200"/>
                <a:gd name="connsiteY0" fmla="*/ 0 h 2032000"/>
                <a:gd name="connsiteX1" fmla="*/ 1727200 w 1727200"/>
                <a:gd name="connsiteY1" fmla="*/ 0 h 2032000"/>
                <a:gd name="connsiteX2" fmla="*/ 1712686 w 1727200"/>
                <a:gd name="connsiteY2" fmla="*/ 1814286 h 2032000"/>
                <a:gd name="connsiteX3" fmla="*/ 1016000 w 1727200"/>
                <a:gd name="connsiteY3" fmla="*/ 2032000 h 2032000"/>
                <a:gd name="connsiteX4" fmla="*/ 1204686 w 1727200"/>
                <a:gd name="connsiteY4" fmla="*/ 1756228 h 2032000"/>
                <a:gd name="connsiteX5" fmla="*/ 188686 w 1727200"/>
                <a:gd name="connsiteY5" fmla="*/ 1756228 h 2032000"/>
                <a:gd name="connsiteX6" fmla="*/ 0 w 1727200"/>
                <a:gd name="connsiteY6" fmla="*/ 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7200" h="2032000">
                  <a:moveTo>
                    <a:pt x="0" y="0"/>
                  </a:moveTo>
                  <a:lnTo>
                    <a:pt x="1727200" y="0"/>
                  </a:lnTo>
                  <a:lnTo>
                    <a:pt x="1712686" y="1814286"/>
                  </a:lnTo>
                  <a:lnTo>
                    <a:pt x="1016000" y="2032000"/>
                  </a:lnTo>
                  <a:lnTo>
                    <a:pt x="1204686" y="1756228"/>
                  </a:lnTo>
                  <a:lnTo>
                    <a:pt x="188686" y="17562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 cap="flat">
              <a:solidFill>
                <a:schemeClr val="accent2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sp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7" name="圆角矩形 56"/>
            <p:cNvSpPr/>
            <p:nvPr/>
          </p:nvSpPr>
          <p:spPr>
            <a:xfrm>
              <a:off x="3751943" y="5249484"/>
              <a:ext cx="1930400" cy="82731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lvl="0" algn="ctr" defTabSz="410765" hangingPunct="0"/>
              <a:r>
                <a:rPr lang="en-US" sz="2000" b="1" dirty="0" smtClean="0">
                  <a:ea typeface="Lantinghei SC Extralight"/>
                  <a:cs typeface="Lantinghei SC Extralight"/>
                  <a:sym typeface="Lantinghei SC Extralight"/>
                </a:rPr>
                <a:t>02</a:t>
              </a:r>
              <a:endParaRPr lang="en-US" sz="2000" b="1" dirty="0">
                <a:ea typeface="Lantinghei SC Extralight"/>
                <a:cs typeface="Lantinghei SC Extralight"/>
                <a:sym typeface="Lantinghei SC Extralight"/>
              </a:endParaRPr>
            </a:p>
            <a:p>
              <a:pPr lvl="0" algn="ctr" defTabSz="410765" hangingPunct="0"/>
              <a:r>
                <a:rPr lang="en-US" sz="1400" dirty="0" smtClean="0">
                  <a:ea typeface="Lantinghei SC Extralight"/>
                  <a:cs typeface="Lantinghei SC Extralight"/>
                  <a:sym typeface="Lantinghei SC Extralight"/>
                </a:rPr>
                <a:t>PART</a:t>
              </a:r>
              <a:endParaRPr lang="en-US" sz="2000" dirty="0"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3870323" y="2623648"/>
              <a:ext cx="1812019" cy="12902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RTSP</a:t>
              </a:r>
            </a:p>
            <a:p>
              <a:pPr lvl="0" algn="ctr">
                <a:lnSpc>
                  <a:spcPct val="150000"/>
                </a:lnSpc>
              </a:pP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实时串流协议，一般与</a:t>
              </a:r>
              <a:r>
                <a:rPr lang="en-US" altLang="zh-CN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RTP</a:t>
              </a:r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结合使用。</a:t>
              </a:r>
              <a:endParaRPr lang="en-US" altLang="zh-CN" sz="1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21221" y="1759406"/>
            <a:ext cx="2452914" cy="4093031"/>
            <a:chOff x="6248401" y="2017483"/>
            <a:chExt cx="2452914" cy="4093031"/>
          </a:xfrm>
        </p:grpSpPr>
        <p:sp>
          <p:nvSpPr>
            <p:cNvPr id="52" name="任意多边形 51"/>
            <p:cNvSpPr/>
            <p:nvPr/>
          </p:nvSpPr>
          <p:spPr>
            <a:xfrm>
              <a:off x="6248401" y="2017483"/>
              <a:ext cx="2452914" cy="2885781"/>
            </a:xfrm>
            <a:custGeom>
              <a:avLst/>
              <a:gdLst>
                <a:gd name="connsiteX0" fmla="*/ 0 w 1727200"/>
                <a:gd name="connsiteY0" fmla="*/ 0 h 2032000"/>
                <a:gd name="connsiteX1" fmla="*/ 1727200 w 1727200"/>
                <a:gd name="connsiteY1" fmla="*/ 0 h 2032000"/>
                <a:gd name="connsiteX2" fmla="*/ 1712686 w 1727200"/>
                <a:gd name="connsiteY2" fmla="*/ 1814286 h 2032000"/>
                <a:gd name="connsiteX3" fmla="*/ 1016000 w 1727200"/>
                <a:gd name="connsiteY3" fmla="*/ 2032000 h 2032000"/>
                <a:gd name="connsiteX4" fmla="*/ 1204686 w 1727200"/>
                <a:gd name="connsiteY4" fmla="*/ 1756228 h 2032000"/>
                <a:gd name="connsiteX5" fmla="*/ 188686 w 1727200"/>
                <a:gd name="connsiteY5" fmla="*/ 1756228 h 2032000"/>
                <a:gd name="connsiteX6" fmla="*/ 0 w 1727200"/>
                <a:gd name="connsiteY6" fmla="*/ 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7200" h="2032000">
                  <a:moveTo>
                    <a:pt x="0" y="0"/>
                  </a:moveTo>
                  <a:lnTo>
                    <a:pt x="1727200" y="0"/>
                  </a:lnTo>
                  <a:lnTo>
                    <a:pt x="1712686" y="1814286"/>
                  </a:lnTo>
                  <a:lnTo>
                    <a:pt x="1016000" y="2032000"/>
                  </a:lnTo>
                  <a:lnTo>
                    <a:pt x="1204686" y="1756228"/>
                  </a:lnTo>
                  <a:lnTo>
                    <a:pt x="188686" y="17562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flat">
              <a:solidFill>
                <a:schemeClr val="accent3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sp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509658" y="5283200"/>
              <a:ext cx="1930400" cy="827314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noAutofit/>
            </a:bodyPr>
            <a:lstStyle/>
            <a:p>
              <a:pPr lvl="0" algn="ctr" defTabSz="410765" hangingPunct="0"/>
              <a:r>
                <a:rPr lang="en-US" sz="2000" b="1" dirty="0" smtClean="0">
                  <a:ea typeface="Lantinghei SC Extralight"/>
                  <a:cs typeface="Lantinghei SC Extralight"/>
                  <a:sym typeface="Lantinghei SC Extralight"/>
                </a:rPr>
                <a:t>03</a:t>
              </a:r>
              <a:endParaRPr lang="en-US" sz="2000" b="1" dirty="0">
                <a:ea typeface="Lantinghei SC Extralight"/>
                <a:cs typeface="Lantinghei SC Extralight"/>
                <a:sym typeface="Lantinghei SC Extralight"/>
              </a:endParaRPr>
            </a:p>
            <a:p>
              <a:pPr lvl="0" algn="ctr" defTabSz="410765" hangingPunct="0"/>
              <a:r>
                <a:rPr lang="en-US" sz="1400" dirty="0" smtClean="0">
                  <a:ea typeface="Lantinghei SC Extralight"/>
                  <a:cs typeface="Lantinghei SC Extralight"/>
                  <a:sym typeface="Lantinghei SC Extralight"/>
                </a:rPr>
                <a:t>PART</a:t>
              </a:r>
              <a:endParaRPr lang="en-US" sz="2000" dirty="0"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628039" y="2506647"/>
              <a:ext cx="181201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RTMP</a:t>
              </a:r>
              <a:endPara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实时消息协议，基于</a:t>
              </a:r>
              <a:r>
                <a:rPr lang="en-US" altLang="zh-CN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</a:t>
              </a: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。是一个不开源的协议。</a:t>
              </a:r>
              <a:endPara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465768" y="1759406"/>
            <a:ext cx="2452914" cy="4093031"/>
            <a:chOff x="1727025" y="1759406"/>
            <a:chExt cx="2452914" cy="4093031"/>
          </a:xfrm>
        </p:grpSpPr>
        <p:sp>
          <p:nvSpPr>
            <p:cNvPr id="32" name="任意多边形 31"/>
            <p:cNvSpPr/>
            <p:nvPr/>
          </p:nvSpPr>
          <p:spPr>
            <a:xfrm>
              <a:off x="1727025" y="1759406"/>
              <a:ext cx="2452914" cy="2885781"/>
            </a:xfrm>
            <a:custGeom>
              <a:avLst/>
              <a:gdLst>
                <a:gd name="connsiteX0" fmla="*/ 0 w 1727200"/>
                <a:gd name="connsiteY0" fmla="*/ 0 h 2032000"/>
                <a:gd name="connsiteX1" fmla="*/ 1727200 w 1727200"/>
                <a:gd name="connsiteY1" fmla="*/ 0 h 2032000"/>
                <a:gd name="connsiteX2" fmla="*/ 1712686 w 1727200"/>
                <a:gd name="connsiteY2" fmla="*/ 1814286 h 2032000"/>
                <a:gd name="connsiteX3" fmla="*/ 1016000 w 1727200"/>
                <a:gd name="connsiteY3" fmla="*/ 2032000 h 2032000"/>
                <a:gd name="connsiteX4" fmla="*/ 1204686 w 1727200"/>
                <a:gd name="connsiteY4" fmla="*/ 1756228 h 2032000"/>
                <a:gd name="connsiteX5" fmla="*/ 188686 w 1727200"/>
                <a:gd name="connsiteY5" fmla="*/ 1756228 h 2032000"/>
                <a:gd name="connsiteX6" fmla="*/ 0 w 1727200"/>
                <a:gd name="connsiteY6" fmla="*/ 0 h 20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27200" h="2032000">
                  <a:moveTo>
                    <a:pt x="0" y="0"/>
                  </a:moveTo>
                  <a:lnTo>
                    <a:pt x="1727200" y="0"/>
                  </a:lnTo>
                  <a:lnTo>
                    <a:pt x="1712686" y="1814286"/>
                  </a:lnTo>
                  <a:lnTo>
                    <a:pt x="1016000" y="2032000"/>
                  </a:lnTo>
                  <a:lnTo>
                    <a:pt x="1204686" y="1756228"/>
                  </a:lnTo>
                  <a:lnTo>
                    <a:pt x="188686" y="1756228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76200" cap="flat">
              <a:solidFill>
                <a:schemeClr val="accent1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t">
              <a:sp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1988282" y="5025123"/>
              <a:ext cx="1930400" cy="827314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 w="3175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anchor="ctr" anchorCtr="0"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1" i="0" u="none" strike="noStrike" cap="none" spc="0" normalizeH="0" baseline="0" dirty="0" smtClean="0">
                  <a:ln>
                    <a:noFill/>
                  </a:ln>
                  <a:effectLst/>
                  <a:uFillTx/>
                  <a:latin typeface="+mj-lt"/>
                  <a:ea typeface="Lantinghei SC Extralight"/>
                  <a:cs typeface="Lantinghei SC Extralight"/>
                  <a:sym typeface="Lantinghei SC Extralight"/>
                </a:rPr>
                <a:t>01</a:t>
              </a:r>
            </a:p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latin typeface="+mj-lt"/>
                  <a:ea typeface="Lantinghei SC Extralight"/>
                  <a:cs typeface="Lantinghei SC Extralight"/>
                  <a:sym typeface="Lantinghei SC Extralight"/>
                </a:rPr>
                <a:t>PART</a:t>
              </a:r>
              <a:endParaRPr kumimoji="0" lang="en-US" sz="200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2106663" y="2248570"/>
              <a:ext cx="1812019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16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超文本传输协议，提供网页和资源的请求和提取。</a:t>
              </a:r>
              <a:endParaRPr lang="en-US" altLang="zh-CN" sz="1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58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6373241" cy="584775"/>
          </a:xfrm>
        </p:spPr>
        <p:txBody>
          <a:bodyPr/>
          <a:lstStyle/>
          <a:p>
            <a:r>
              <a:rPr lang="zh-CN" altLang="en-US" dirty="0"/>
              <a:t>应用层协议</a:t>
            </a:r>
            <a:r>
              <a:rPr lang="zh-CN" altLang="en-US" dirty="0" smtClean="0"/>
              <a:t>选择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83565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942309" y="813469"/>
            <a:ext cx="10382916" cy="4404664"/>
            <a:chOff x="942309" y="528265"/>
            <a:chExt cx="10382916" cy="4404664"/>
          </a:xfrm>
        </p:grpSpPr>
        <p:grpSp>
          <p:nvGrpSpPr>
            <p:cNvPr id="7" name="组合 6"/>
            <p:cNvGrpSpPr/>
            <p:nvPr/>
          </p:nvGrpSpPr>
          <p:grpSpPr>
            <a:xfrm>
              <a:off x="942309" y="2844079"/>
              <a:ext cx="10382916" cy="2088850"/>
              <a:chOff x="486397" y="3047279"/>
              <a:chExt cx="10382916" cy="208885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486397" y="3047279"/>
                <a:ext cx="2039015" cy="2088850"/>
                <a:chOff x="486397" y="3047279"/>
                <a:chExt cx="2039015" cy="2088850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002754" y="3047279"/>
                  <a:ext cx="973816" cy="973816"/>
                </a:xfrm>
                <a:prstGeom prst="ellipse">
                  <a:avLst/>
                </a:prstGeom>
                <a:noFill/>
                <a:ln w="1270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01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文本框 48"/>
                <p:cNvSpPr txBox="1"/>
                <p:nvPr/>
              </p:nvSpPr>
              <p:spPr>
                <a:xfrm flipH="1">
                  <a:off x="486397" y="4551354"/>
                  <a:ext cx="203901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系统概述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5" name="组合 4"/>
              <p:cNvGrpSpPr/>
              <p:nvPr/>
            </p:nvGrpSpPr>
            <p:grpSpPr>
              <a:xfrm>
                <a:off x="3367649" y="3047279"/>
                <a:ext cx="1862863" cy="2088850"/>
                <a:chOff x="3606820" y="3047279"/>
                <a:chExt cx="1862863" cy="2088850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4008876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02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文本框 19"/>
                <p:cNvSpPr txBox="1"/>
                <p:nvPr/>
              </p:nvSpPr>
              <p:spPr>
                <a:xfrm flipH="1">
                  <a:off x="3606820" y="4551354"/>
                  <a:ext cx="186286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研究内容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4" name="组合 3"/>
              <p:cNvGrpSpPr/>
              <p:nvPr/>
            </p:nvGrpSpPr>
            <p:grpSpPr>
              <a:xfrm>
                <a:off x="6106025" y="3047279"/>
                <a:ext cx="1905787" cy="2088850"/>
                <a:chOff x="6584367" y="3047279"/>
                <a:chExt cx="1905787" cy="2088850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7014998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03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文本框 22"/>
                <p:cNvSpPr txBox="1"/>
                <p:nvPr/>
              </p:nvSpPr>
              <p:spPr>
                <a:xfrm flipH="1">
                  <a:off x="6584367" y="4551354"/>
                  <a:ext cx="190578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dirty="0" smtClean="0"/>
                    <a:t>研究方法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  <p:grpSp>
            <p:nvGrpSpPr>
              <p:cNvPr id="3" name="组合 2"/>
              <p:cNvGrpSpPr/>
              <p:nvPr/>
            </p:nvGrpSpPr>
            <p:grpSpPr>
              <a:xfrm>
                <a:off x="8821438" y="3047279"/>
                <a:ext cx="2047875" cy="2088850"/>
                <a:chOff x="9538952" y="3047279"/>
                <a:chExt cx="2047875" cy="2088850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0021120" y="3047279"/>
                  <a:ext cx="973816" cy="973816"/>
                </a:xfrm>
                <a:prstGeom prst="ellipse">
                  <a:avLst/>
                </a:prstGeom>
                <a:noFill/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3200" b="1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uLnTx/>
                      <a:uFillTx/>
                      <a:latin typeface="Arial"/>
                      <a:ea typeface="微软雅黑"/>
                      <a:cs typeface="+mn-ea"/>
                      <a:sym typeface="+mn-lt"/>
                    </a:rPr>
                    <a:t>04</a:t>
                  </a:r>
                  <a:endPara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/>
                    <a:ea typeface="微软雅黑"/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文本框 25"/>
                <p:cNvSpPr txBox="1"/>
                <p:nvPr/>
              </p:nvSpPr>
              <p:spPr>
                <a:xfrm flipH="1">
                  <a:off x="9538952" y="4551354"/>
                  <a:ext cx="204787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defRPr/>
                  </a:pPr>
                  <a:r>
                    <a:rPr lang="zh-CN" altLang="en-US" sz="3200" b="1" spc="300" noProof="0" dirty="0" smtClean="0">
                      <a:latin typeface="+mj-ea"/>
                      <a:ea typeface="+mj-ea"/>
                      <a:sym typeface="Helvetica Light"/>
                    </a:rPr>
                    <a:t>成果演示</a:t>
                  </a:r>
                  <a:endParaRPr kumimoji="0" lang="zh-CN" altLang="en-US" sz="3200" b="1" i="0" u="none" strike="noStrike" kern="1200" cap="none" spc="30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+mj-ea"/>
                    <a:ea typeface="+mj-ea"/>
                    <a:sym typeface="Helvetica Light"/>
                  </a:endParaRPr>
                </a:p>
              </p:txBody>
            </p:sp>
          </p:grpSp>
        </p:grpSp>
        <p:grpSp>
          <p:nvGrpSpPr>
            <p:cNvPr id="11" name="组合 10"/>
            <p:cNvGrpSpPr/>
            <p:nvPr/>
          </p:nvGrpSpPr>
          <p:grpSpPr>
            <a:xfrm>
              <a:off x="4658491" y="528265"/>
              <a:ext cx="2875018" cy="1446550"/>
              <a:chOff x="4602612" y="712780"/>
              <a:chExt cx="2875018" cy="1446550"/>
            </a:xfrm>
          </p:grpSpPr>
          <p:sp>
            <p:nvSpPr>
              <p:cNvPr id="2" name="矩形 1"/>
              <p:cNvSpPr/>
              <p:nvPr/>
            </p:nvSpPr>
            <p:spPr>
              <a:xfrm>
                <a:off x="4602612" y="712780"/>
                <a:ext cx="2875018" cy="1446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4000" dirty="0">
                    <a:latin typeface="+mj-ea"/>
                    <a:ea typeface="+mj-ea"/>
                    <a:cs typeface="+mn-ea"/>
                    <a:sym typeface="+mn-lt"/>
                  </a:rPr>
                  <a:t>目录</a:t>
                </a:r>
                <a:r>
                  <a:rPr lang="zh-CN" altLang="en-US" sz="3600" dirty="0">
                    <a:latin typeface="+mj-ea"/>
                    <a:ea typeface="+mj-ea"/>
                    <a:cs typeface="+mn-ea"/>
                    <a:sym typeface="+mn-lt"/>
                  </a:rPr>
                  <a:t> </a:t>
                </a:r>
                <a:endParaRPr lang="en-US" altLang="zh-CN" sz="3600" dirty="0" smtClean="0">
                  <a:latin typeface="+mj-ea"/>
                  <a:ea typeface="+mj-ea"/>
                  <a:cs typeface="+mn-ea"/>
                  <a:sym typeface="+mn-lt"/>
                </a:endParaRPr>
              </a:p>
              <a:p>
                <a:pPr lvl="0" algn="ctr">
                  <a:defRPr/>
                </a:pPr>
                <a:r>
                  <a:rPr lang="en-US" altLang="zh-CN" sz="4800" b="1" dirty="0" smtClean="0">
                    <a:latin typeface="+mj-ea"/>
                    <a:ea typeface="+mj-ea"/>
                    <a:cs typeface="+mn-ea"/>
                    <a:sym typeface="+mn-lt"/>
                  </a:rPr>
                  <a:t>contents</a:t>
                </a:r>
                <a:endParaRPr lang="en-US" altLang="zh-CN" sz="4800" b="1" dirty="0">
                  <a:latin typeface="+mj-ea"/>
                  <a:ea typeface="+mj-ea"/>
                  <a:cs typeface="+mn-ea"/>
                  <a:sym typeface="+mn-lt"/>
                </a:endParaRPr>
              </a:p>
            </p:txBody>
          </p:sp>
          <p:cxnSp>
            <p:nvCxnSpPr>
              <p:cNvPr id="9" name="直接连接符 8"/>
              <p:cNvCxnSpPr/>
              <p:nvPr/>
            </p:nvCxnSpPr>
            <p:spPr>
              <a:xfrm>
                <a:off x="4657569" y="2134520"/>
                <a:ext cx="2765105" cy="0"/>
              </a:xfrm>
              <a:prstGeom prst="line">
                <a:avLst/>
              </a:prstGeom>
              <a:ln w="25400">
                <a:gradFill flip="none" rotWithShape="1">
                  <a:gsLst>
                    <a:gs pos="0">
                      <a:schemeClr val="accent1"/>
                    </a:gs>
                    <a:gs pos="72000">
                      <a:schemeClr val="accent2"/>
                    </a:gs>
                    <a:gs pos="100000">
                      <a:schemeClr val="accent3"/>
                    </a:gs>
                  </a:gsLst>
                  <a:lin ang="108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4482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227014"/>
            <a:ext cx="6950228" cy="2403973"/>
            <a:chOff x="2568766" y="2073228"/>
            <a:chExt cx="6950228" cy="2403973"/>
          </a:xfrm>
        </p:grpSpPr>
        <p:grpSp>
          <p:nvGrpSpPr>
            <p:cNvPr id="18" name="组合 17"/>
            <p:cNvGrpSpPr/>
            <p:nvPr/>
          </p:nvGrpSpPr>
          <p:grpSpPr>
            <a:xfrm>
              <a:off x="5260176" y="2073228"/>
              <a:ext cx="4258818" cy="2403973"/>
              <a:chOff x="5049914" y="2344180"/>
              <a:chExt cx="4258818" cy="2403973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5065155" y="2344180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成果</a:t>
                </a:r>
                <a:r>
                  <a:rPr lang="zh-CN" altLang="en-US" sz="6000" b="1" dirty="0"/>
                  <a:t>演示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049914" y="3503876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Conclusion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 flipH="1">
                <a:off x="5065155" y="3959026"/>
                <a:ext cx="4243577" cy="789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30000"/>
                  </a:lnSpc>
                  <a:defRPr/>
                </a:pP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KOPPT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一个做</a:t>
                </a:r>
                <a:r>
                  <a:rPr kumimoji="0" lang="en-US" altLang="zh-CN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PPT</a:t>
                </a: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的神器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+mj-ea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+mj-ea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+mj-ea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04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383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ogic-basic\Desktop\下载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3952875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86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研究所得数据</a:t>
            </a:r>
            <a:endParaRPr 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612289" y="907946"/>
            <a:ext cx="10967422" cy="5636880"/>
            <a:chOff x="638564" y="907946"/>
            <a:chExt cx="10967422" cy="5636880"/>
          </a:xfrm>
        </p:grpSpPr>
        <p:grpSp>
          <p:nvGrpSpPr>
            <p:cNvPr id="77" name="组合 76"/>
            <p:cNvGrpSpPr/>
            <p:nvPr/>
          </p:nvGrpSpPr>
          <p:grpSpPr>
            <a:xfrm>
              <a:off x="3116262" y="1936655"/>
              <a:ext cx="1651224" cy="2048157"/>
              <a:chOff x="2841581" y="1936654"/>
              <a:chExt cx="1651224" cy="2048157"/>
            </a:xfrm>
          </p:grpSpPr>
          <p:grpSp>
            <p:nvGrpSpPr>
              <p:cNvPr id="111" name="组合 110"/>
              <p:cNvGrpSpPr/>
              <p:nvPr/>
            </p:nvGrpSpPr>
            <p:grpSpPr>
              <a:xfrm>
                <a:off x="2841581" y="1936654"/>
                <a:ext cx="1651224" cy="2048157"/>
                <a:chOff x="1110504" y="1492274"/>
                <a:chExt cx="1909505" cy="2368526"/>
              </a:xfrm>
              <a:solidFill>
                <a:schemeClr val="accent2"/>
              </a:solidFill>
            </p:grpSpPr>
            <p:grpSp>
              <p:nvGrpSpPr>
                <p:cNvPr id="113" name="组合 112"/>
                <p:cNvGrpSpPr/>
                <p:nvPr/>
              </p:nvGrpSpPr>
              <p:grpSpPr>
                <a:xfrm rot="10985882">
                  <a:off x="2272100" y="1492274"/>
                  <a:ext cx="747909" cy="1173537"/>
                  <a:chOff x="1335314" y="4786756"/>
                  <a:chExt cx="1122806" cy="1761783"/>
                </a:xfrm>
                <a:grpFill/>
              </p:grpSpPr>
              <p:grpSp>
                <p:nvGrpSpPr>
                  <p:cNvPr id="115" name="组合 114"/>
                  <p:cNvGrpSpPr/>
                  <p:nvPr/>
                </p:nvGrpSpPr>
                <p:grpSpPr>
                  <a:xfrm rot="21435440">
                    <a:off x="1441603" y="4786756"/>
                    <a:ext cx="1016517" cy="1761783"/>
                    <a:chOff x="4376258" y="4808160"/>
                    <a:chExt cx="1016517" cy="1761783"/>
                  </a:xfrm>
                  <a:grpFill/>
                </p:grpSpPr>
                <p:sp>
                  <p:nvSpPr>
                    <p:cNvPr id="117" name="任意多边形 116"/>
                    <p:cNvSpPr/>
                    <p:nvPr/>
                  </p:nvSpPr>
                  <p:spPr>
                    <a:xfrm rot="18857641">
                      <a:off x="3748178" y="5511022"/>
                      <a:ext cx="1687001" cy="430842"/>
                    </a:xfrm>
                    <a:custGeom>
                      <a:avLst/>
                      <a:gdLst>
                        <a:gd name="connsiteX0" fmla="*/ 1540473 w 1550160"/>
                        <a:gd name="connsiteY0" fmla="*/ 0 h 430842"/>
                        <a:gd name="connsiteX1" fmla="*/ 1550160 w 1550160"/>
                        <a:gd name="connsiteY1" fmla="*/ 430842 h 430842"/>
                        <a:gd name="connsiteX2" fmla="*/ 208312 w 1550160"/>
                        <a:gd name="connsiteY2" fmla="*/ 430842 h 430842"/>
                        <a:gd name="connsiteX3" fmla="*/ 0 w 1550160"/>
                        <a:gd name="connsiteY3" fmla="*/ 222530 h 430842"/>
                        <a:gd name="connsiteX4" fmla="*/ 0 w 1550160"/>
                        <a:gd name="connsiteY4" fmla="*/ 208312 h 430842"/>
                        <a:gd name="connsiteX5" fmla="*/ 208312 w 1550160"/>
                        <a:gd name="connsiteY5" fmla="*/ 0 h 430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0160" h="430842">
                          <a:moveTo>
                            <a:pt x="1540473" y="0"/>
                          </a:moveTo>
                          <a:lnTo>
                            <a:pt x="1550160" y="430842"/>
                          </a:lnTo>
                          <a:lnTo>
                            <a:pt x="208312" y="430842"/>
                          </a:lnTo>
                          <a:cubicBezTo>
                            <a:pt x="93264" y="430842"/>
                            <a:pt x="0" y="337578"/>
                            <a:pt x="0" y="222530"/>
                          </a:cubicBezTo>
                          <a:lnTo>
                            <a:pt x="0" y="208312"/>
                          </a:lnTo>
                          <a:cubicBezTo>
                            <a:pt x="0" y="93264"/>
                            <a:pt x="93264" y="0"/>
                            <a:pt x="2083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矩形 117"/>
                    <p:cNvSpPr/>
                    <p:nvPr/>
                  </p:nvSpPr>
                  <p:spPr>
                    <a:xfrm rot="2615405">
                      <a:off x="5160547" y="4808160"/>
                      <a:ext cx="232228" cy="434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16" name="直接连接符 115"/>
                  <p:cNvCxnSpPr/>
                  <p:nvPr/>
                </p:nvCxnSpPr>
                <p:spPr>
                  <a:xfrm flipH="1">
                    <a:off x="1335314" y="5370285"/>
                    <a:ext cx="725714" cy="783772"/>
                  </a:xfrm>
                  <a:prstGeom prst="lin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4" name="同心圆 113"/>
                <p:cNvSpPr/>
                <p:nvPr/>
              </p:nvSpPr>
              <p:spPr>
                <a:xfrm>
                  <a:off x="1110504" y="2397820"/>
                  <a:ext cx="1462980" cy="1462980"/>
                </a:xfrm>
                <a:prstGeom prst="donut">
                  <a:avLst>
                    <a:gd name="adj" fmla="val 77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2" name="文本框 111"/>
              <p:cNvSpPr txBox="1"/>
              <p:nvPr/>
            </p:nvSpPr>
            <p:spPr>
              <a:xfrm>
                <a:off x="2952794" y="3072809"/>
                <a:ext cx="10310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3200" dirty="0" smtClean="0">
                    <a:solidFill>
                      <a:schemeClr val="accent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40%</a:t>
                </a:r>
                <a:endParaRPr lang="zh-CN" altLang="en-US" sz="3200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5680369" y="1382844"/>
              <a:ext cx="2197989" cy="2601968"/>
              <a:chOff x="5441034" y="1382843"/>
              <a:chExt cx="2197989" cy="2601968"/>
            </a:xfrm>
          </p:grpSpPr>
          <p:grpSp>
            <p:nvGrpSpPr>
              <p:cNvPr id="103" name="组合 102"/>
              <p:cNvGrpSpPr/>
              <p:nvPr/>
            </p:nvGrpSpPr>
            <p:grpSpPr>
              <a:xfrm>
                <a:off x="5441034" y="1382843"/>
                <a:ext cx="2197989" cy="2601968"/>
                <a:chOff x="3743675" y="972847"/>
                <a:chExt cx="2541794" cy="3008963"/>
              </a:xfrm>
              <a:solidFill>
                <a:schemeClr val="accent3"/>
              </a:solidFill>
            </p:grpSpPr>
            <p:grpSp>
              <p:nvGrpSpPr>
                <p:cNvPr id="105" name="组合 104"/>
                <p:cNvGrpSpPr/>
                <p:nvPr/>
              </p:nvGrpSpPr>
              <p:grpSpPr>
                <a:xfrm rot="11163297">
                  <a:off x="5364849" y="972847"/>
                  <a:ext cx="920620" cy="1444536"/>
                  <a:chOff x="1335314" y="4786756"/>
                  <a:chExt cx="1122806" cy="1761783"/>
                </a:xfrm>
                <a:grpFill/>
              </p:grpSpPr>
              <p:grpSp>
                <p:nvGrpSpPr>
                  <p:cNvPr id="107" name="组合 106"/>
                  <p:cNvGrpSpPr/>
                  <p:nvPr/>
                </p:nvGrpSpPr>
                <p:grpSpPr>
                  <a:xfrm rot="21435440">
                    <a:off x="1441601" y="4786756"/>
                    <a:ext cx="1016519" cy="1761783"/>
                    <a:chOff x="4376256" y="4808160"/>
                    <a:chExt cx="1016519" cy="1761783"/>
                  </a:xfrm>
                  <a:grpFill/>
                </p:grpSpPr>
                <p:sp>
                  <p:nvSpPr>
                    <p:cNvPr id="109" name="任意多边形 108"/>
                    <p:cNvSpPr/>
                    <p:nvPr/>
                  </p:nvSpPr>
                  <p:spPr>
                    <a:xfrm rot="18857641">
                      <a:off x="3748177" y="5511021"/>
                      <a:ext cx="1687001" cy="430843"/>
                    </a:xfrm>
                    <a:custGeom>
                      <a:avLst/>
                      <a:gdLst>
                        <a:gd name="connsiteX0" fmla="*/ 1540473 w 1550160"/>
                        <a:gd name="connsiteY0" fmla="*/ 0 h 430842"/>
                        <a:gd name="connsiteX1" fmla="*/ 1550160 w 1550160"/>
                        <a:gd name="connsiteY1" fmla="*/ 430842 h 430842"/>
                        <a:gd name="connsiteX2" fmla="*/ 208312 w 1550160"/>
                        <a:gd name="connsiteY2" fmla="*/ 430842 h 430842"/>
                        <a:gd name="connsiteX3" fmla="*/ 0 w 1550160"/>
                        <a:gd name="connsiteY3" fmla="*/ 222530 h 430842"/>
                        <a:gd name="connsiteX4" fmla="*/ 0 w 1550160"/>
                        <a:gd name="connsiteY4" fmla="*/ 208312 h 430842"/>
                        <a:gd name="connsiteX5" fmla="*/ 208312 w 1550160"/>
                        <a:gd name="connsiteY5" fmla="*/ 0 h 430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0160" h="430842">
                          <a:moveTo>
                            <a:pt x="1540473" y="0"/>
                          </a:moveTo>
                          <a:lnTo>
                            <a:pt x="1550160" y="430842"/>
                          </a:lnTo>
                          <a:lnTo>
                            <a:pt x="208312" y="430842"/>
                          </a:lnTo>
                          <a:cubicBezTo>
                            <a:pt x="93264" y="430842"/>
                            <a:pt x="0" y="337578"/>
                            <a:pt x="0" y="222530"/>
                          </a:cubicBezTo>
                          <a:lnTo>
                            <a:pt x="0" y="208312"/>
                          </a:lnTo>
                          <a:cubicBezTo>
                            <a:pt x="0" y="93264"/>
                            <a:pt x="93264" y="0"/>
                            <a:pt x="2083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矩形 109"/>
                    <p:cNvSpPr/>
                    <p:nvPr/>
                  </p:nvSpPr>
                  <p:spPr>
                    <a:xfrm rot="2615405">
                      <a:off x="5160547" y="4808160"/>
                      <a:ext cx="232228" cy="434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08" name="直接连接符 107"/>
                  <p:cNvCxnSpPr/>
                  <p:nvPr/>
                </p:nvCxnSpPr>
                <p:spPr>
                  <a:xfrm flipH="1">
                    <a:off x="1335314" y="5370285"/>
                    <a:ext cx="725714" cy="783772"/>
                  </a:xfrm>
                  <a:prstGeom prst="lin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6" name="同心圆 105"/>
                <p:cNvSpPr/>
                <p:nvPr/>
              </p:nvSpPr>
              <p:spPr>
                <a:xfrm>
                  <a:off x="3743675" y="2046514"/>
                  <a:ext cx="1935296" cy="1935296"/>
                </a:xfrm>
                <a:prstGeom prst="donut">
                  <a:avLst>
                    <a:gd name="adj" fmla="val 77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04" name="文本框 103"/>
              <p:cNvSpPr txBox="1"/>
              <p:nvPr/>
            </p:nvSpPr>
            <p:spPr>
              <a:xfrm>
                <a:off x="5604861" y="2782987"/>
                <a:ext cx="134684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4400" dirty="0" smtClean="0">
                    <a:solidFill>
                      <a:schemeClr val="accent3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60%</a:t>
                </a:r>
                <a:endParaRPr lang="zh-CN" altLang="en-US" sz="4400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8791242" y="907946"/>
              <a:ext cx="2814744" cy="3076866"/>
              <a:chOff x="8762967" y="907946"/>
              <a:chExt cx="2814744" cy="3076866"/>
            </a:xfrm>
          </p:grpSpPr>
          <p:sp>
            <p:nvSpPr>
              <p:cNvPr id="95" name="文本框 94"/>
              <p:cNvSpPr txBox="1"/>
              <p:nvPr/>
            </p:nvSpPr>
            <p:spPr>
              <a:xfrm>
                <a:off x="9012497" y="2558035"/>
                <a:ext cx="161133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5400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80%</a:t>
                </a:r>
                <a:endParaRPr lang="zh-CN" altLang="en-US" sz="5400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96" name="组合 95"/>
              <p:cNvGrpSpPr/>
              <p:nvPr/>
            </p:nvGrpSpPr>
            <p:grpSpPr>
              <a:xfrm>
                <a:off x="8762967" y="907946"/>
                <a:ext cx="2814744" cy="3076866"/>
                <a:chOff x="6928897" y="501066"/>
                <a:chExt cx="3255021" cy="3558143"/>
              </a:xfrm>
              <a:solidFill>
                <a:schemeClr val="accent4"/>
              </a:solidFill>
            </p:grpSpPr>
            <p:sp>
              <p:nvSpPr>
                <p:cNvPr id="97" name="同心圆 96"/>
                <p:cNvSpPr/>
                <p:nvPr/>
              </p:nvSpPr>
              <p:spPr>
                <a:xfrm>
                  <a:off x="6928897" y="1695115"/>
                  <a:ext cx="2364094" cy="2364094"/>
                </a:xfrm>
                <a:prstGeom prst="donut">
                  <a:avLst>
                    <a:gd name="adj" fmla="val 77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98" name="组合 97"/>
                <p:cNvGrpSpPr/>
                <p:nvPr/>
              </p:nvGrpSpPr>
              <p:grpSpPr>
                <a:xfrm rot="11228489">
                  <a:off x="9086218" y="501066"/>
                  <a:ext cx="1097700" cy="1722391"/>
                  <a:chOff x="1335314" y="4786756"/>
                  <a:chExt cx="1122806" cy="1761783"/>
                </a:xfrm>
                <a:grpFill/>
              </p:grpSpPr>
              <p:grpSp>
                <p:nvGrpSpPr>
                  <p:cNvPr id="99" name="组合 98"/>
                  <p:cNvGrpSpPr/>
                  <p:nvPr/>
                </p:nvGrpSpPr>
                <p:grpSpPr>
                  <a:xfrm rot="21435440">
                    <a:off x="1441603" y="4786756"/>
                    <a:ext cx="1016517" cy="1761783"/>
                    <a:chOff x="4376258" y="4808160"/>
                    <a:chExt cx="1016517" cy="1761783"/>
                  </a:xfrm>
                  <a:grpFill/>
                </p:grpSpPr>
                <p:sp>
                  <p:nvSpPr>
                    <p:cNvPr id="101" name="任意多边形 100"/>
                    <p:cNvSpPr/>
                    <p:nvPr/>
                  </p:nvSpPr>
                  <p:spPr>
                    <a:xfrm rot="18857641">
                      <a:off x="3748178" y="5511022"/>
                      <a:ext cx="1687001" cy="430842"/>
                    </a:xfrm>
                    <a:custGeom>
                      <a:avLst/>
                      <a:gdLst>
                        <a:gd name="connsiteX0" fmla="*/ 1540473 w 1550160"/>
                        <a:gd name="connsiteY0" fmla="*/ 0 h 430842"/>
                        <a:gd name="connsiteX1" fmla="*/ 1550160 w 1550160"/>
                        <a:gd name="connsiteY1" fmla="*/ 430842 h 430842"/>
                        <a:gd name="connsiteX2" fmla="*/ 208312 w 1550160"/>
                        <a:gd name="connsiteY2" fmla="*/ 430842 h 430842"/>
                        <a:gd name="connsiteX3" fmla="*/ 0 w 1550160"/>
                        <a:gd name="connsiteY3" fmla="*/ 222530 h 430842"/>
                        <a:gd name="connsiteX4" fmla="*/ 0 w 1550160"/>
                        <a:gd name="connsiteY4" fmla="*/ 208312 h 430842"/>
                        <a:gd name="connsiteX5" fmla="*/ 208312 w 1550160"/>
                        <a:gd name="connsiteY5" fmla="*/ 0 h 430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0160" h="430842">
                          <a:moveTo>
                            <a:pt x="1540473" y="0"/>
                          </a:moveTo>
                          <a:lnTo>
                            <a:pt x="1550160" y="430842"/>
                          </a:lnTo>
                          <a:lnTo>
                            <a:pt x="208312" y="430842"/>
                          </a:lnTo>
                          <a:cubicBezTo>
                            <a:pt x="93264" y="430842"/>
                            <a:pt x="0" y="337578"/>
                            <a:pt x="0" y="222530"/>
                          </a:cubicBezTo>
                          <a:lnTo>
                            <a:pt x="0" y="208312"/>
                          </a:lnTo>
                          <a:cubicBezTo>
                            <a:pt x="0" y="93264"/>
                            <a:pt x="93264" y="0"/>
                            <a:pt x="2083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矩形 101"/>
                    <p:cNvSpPr/>
                    <p:nvPr/>
                  </p:nvSpPr>
                  <p:spPr>
                    <a:xfrm rot="2615405">
                      <a:off x="5160547" y="4808160"/>
                      <a:ext cx="232228" cy="434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00" name="直接连接符 99"/>
                  <p:cNvCxnSpPr/>
                  <p:nvPr/>
                </p:nvCxnSpPr>
                <p:spPr>
                  <a:xfrm flipH="1">
                    <a:off x="1335314" y="5370285"/>
                    <a:ext cx="725714" cy="783772"/>
                  </a:xfrm>
                  <a:prstGeom prst="lin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80" name="矩形 79"/>
            <p:cNvSpPr/>
            <p:nvPr/>
          </p:nvSpPr>
          <p:spPr>
            <a:xfrm>
              <a:off x="638564" y="3915574"/>
              <a:ext cx="189896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1" name="组合 80"/>
            <p:cNvGrpSpPr/>
            <p:nvPr/>
          </p:nvGrpSpPr>
          <p:grpSpPr>
            <a:xfrm>
              <a:off x="784867" y="2225308"/>
              <a:ext cx="1418512" cy="1759504"/>
              <a:chOff x="1135502" y="2225307"/>
              <a:chExt cx="1418512" cy="1759504"/>
            </a:xfrm>
          </p:grpSpPr>
          <p:grpSp>
            <p:nvGrpSpPr>
              <p:cNvPr id="87" name="组合 86"/>
              <p:cNvGrpSpPr/>
              <p:nvPr/>
            </p:nvGrpSpPr>
            <p:grpSpPr>
              <a:xfrm>
                <a:off x="1135502" y="2225307"/>
                <a:ext cx="1418512" cy="1759504"/>
                <a:chOff x="1110504" y="1492274"/>
                <a:chExt cx="1909505" cy="2368526"/>
              </a:xfrm>
              <a:solidFill>
                <a:schemeClr val="accent1"/>
              </a:solidFill>
            </p:grpSpPr>
            <p:grpSp>
              <p:nvGrpSpPr>
                <p:cNvPr id="89" name="组合 88"/>
                <p:cNvGrpSpPr/>
                <p:nvPr/>
              </p:nvGrpSpPr>
              <p:grpSpPr>
                <a:xfrm rot="10985882">
                  <a:off x="2272100" y="1492274"/>
                  <a:ext cx="747909" cy="1173537"/>
                  <a:chOff x="1335314" y="4786756"/>
                  <a:chExt cx="1122806" cy="1761783"/>
                </a:xfrm>
                <a:grpFill/>
              </p:grpSpPr>
              <p:grpSp>
                <p:nvGrpSpPr>
                  <p:cNvPr id="91" name="组合 90"/>
                  <p:cNvGrpSpPr/>
                  <p:nvPr/>
                </p:nvGrpSpPr>
                <p:grpSpPr>
                  <a:xfrm rot="21435440">
                    <a:off x="1441603" y="4786756"/>
                    <a:ext cx="1016517" cy="1761783"/>
                    <a:chOff x="4376258" y="4808160"/>
                    <a:chExt cx="1016517" cy="1761783"/>
                  </a:xfrm>
                  <a:grpFill/>
                </p:grpSpPr>
                <p:sp>
                  <p:nvSpPr>
                    <p:cNvPr id="93" name="任意多边形 92"/>
                    <p:cNvSpPr/>
                    <p:nvPr/>
                  </p:nvSpPr>
                  <p:spPr>
                    <a:xfrm rot="18857641">
                      <a:off x="3748178" y="5511022"/>
                      <a:ext cx="1687001" cy="430842"/>
                    </a:xfrm>
                    <a:custGeom>
                      <a:avLst/>
                      <a:gdLst>
                        <a:gd name="connsiteX0" fmla="*/ 1540473 w 1550160"/>
                        <a:gd name="connsiteY0" fmla="*/ 0 h 430842"/>
                        <a:gd name="connsiteX1" fmla="*/ 1550160 w 1550160"/>
                        <a:gd name="connsiteY1" fmla="*/ 430842 h 430842"/>
                        <a:gd name="connsiteX2" fmla="*/ 208312 w 1550160"/>
                        <a:gd name="connsiteY2" fmla="*/ 430842 h 430842"/>
                        <a:gd name="connsiteX3" fmla="*/ 0 w 1550160"/>
                        <a:gd name="connsiteY3" fmla="*/ 222530 h 430842"/>
                        <a:gd name="connsiteX4" fmla="*/ 0 w 1550160"/>
                        <a:gd name="connsiteY4" fmla="*/ 208312 h 430842"/>
                        <a:gd name="connsiteX5" fmla="*/ 208312 w 1550160"/>
                        <a:gd name="connsiteY5" fmla="*/ 0 h 430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50160" h="430842">
                          <a:moveTo>
                            <a:pt x="1540473" y="0"/>
                          </a:moveTo>
                          <a:lnTo>
                            <a:pt x="1550160" y="430842"/>
                          </a:lnTo>
                          <a:lnTo>
                            <a:pt x="208312" y="430842"/>
                          </a:lnTo>
                          <a:cubicBezTo>
                            <a:pt x="93264" y="430842"/>
                            <a:pt x="0" y="337578"/>
                            <a:pt x="0" y="222530"/>
                          </a:cubicBezTo>
                          <a:lnTo>
                            <a:pt x="0" y="208312"/>
                          </a:lnTo>
                          <a:cubicBezTo>
                            <a:pt x="0" y="93264"/>
                            <a:pt x="93264" y="0"/>
                            <a:pt x="208312" y="0"/>
                          </a:cubicBez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矩形 93"/>
                    <p:cNvSpPr/>
                    <p:nvPr/>
                  </p:nvSpPr>
                  <p:spPr>
                    <a:xfrm rot="2615405">
                      <a:off x="5160547" y="4808160"/>
                      <a:ext cx="232228" cy="434872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92" name="直接连接符 91"/>
                  <p:cNvCxnSpPr/>
                  <p:nvPr/>
                </p:nvCxnSpPr>
                <p:spPr>
                  <a:xfrm flipH="1">
                    <a:off x="1335314" y="5370285"/>
                    <a:ext cx="725714" cy="783772"/>
                  </a:xfrm>
                  <a:prstGeom prst="line">
                    <a:avLst/>
                  </a:prstGeom>
                  <a:grpFill/>
                  <a:ln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0" name="同心圆 89"/>
                <p:cNvSpPr/>
                <p:nvPr/>
              </p:nvSpPr>
              <p:spPr>
                <a:xfrm>
                  <a:off x="1110504" y="2397820"/>
                  <a:ext cx="1462980" cy="1462980"/>
                </a:xfrm>
                <a:prstGeom prst="donut">
                  <a:avLst>
                    <a:gd name="adj" fmla="val 7715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文本框 87"/>
              <p:cNvSpPr txBox="1"/>
              <p:nvPr/>
            </p:nvSpPr>
            <p:spPr>
              <a:xfrm>
                <a:off x="1271001" y="3263725"/>
                <a:ext cx="758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accent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20%</a:t>
                </a:r>
                <a:endParaRPr lang="zh-CN" altLang="en-US" sz="2000" dirty="0">
                  <a:solidFill>
                    <a:schemeClr val="accent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2" name="矩形 81"/>
            <p:cNvSpPr/>
            <p:nvPr/>
          </p:nvSpPr>
          <p:spPr>
            <a:xfrm>
              <a:off x="3002033" y="3915574"/>
              <a:ext cx="189896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solidFill>
                    <a:schemeClr val="accent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5999795" y="3915574"/>
              <a:ext cx="189896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solidFill>
                    <a:schemeClr val="accent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9531518" y="3915574"/>
              <a:ext cx="1898969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1017408" y="5482997"/>
              <a:ext cx="10157185" cy="10618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r>
                <a:rPr lang="zh-CN" altLang="en-US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</a:t>
              </a:r>
              <a:endParaRPr lang="en-US" altLang="zh-CN" sz="12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86" name="直接连接符 85"/>
            <p:cNvCxnSpPr/>
            <p:nvPr/>
          </p:nvCxnSpPr>
          <p:spPr>
            <a:xfrm>
              <a:off x="919655" y="5388407"/>
              <a:ext cx="10352690" cy="0"/>
            </a:xfrm>
            <a:prstGeom prst="line">
              <a:avLst/>
            </a:prstGeom>
            <a:ln w="25400">
              <a:solidFill>
                <a:srgbClr val="C0C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943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应用前景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455333" y="1639975"/>
            <a:ext cx="11281335" cy="4479345"/>
            <a:chOff x="1083595" y="2163946"/>
            <a:chExt cx="10089215" cy="4006004"/>
          </a:xfrm>
        </p:grpSpPr>
        <p:sp>
          <p:nvSpPr>
            <p:cNvPr id="43" name="任意多边形: 形状 16"/>
            <p:cNvSpPr/>
            <p:nvPr/>
          </p:nvSpPr>
          <p:spPr>
            <a:xfrm rot="3572267">
              <a:off x="6223729" y="1980270"/>
              <a:ext cx="1882388" cy="2249740"/>
            </a:xfrm>
            <a:custGeom>
              <a:avLst/>
              <a:gdLst>
                <a:gd name="connsiteX0" fmla="*/ 1172681 w 1193151"/>
                <a:gd name="connsiteY0" fmla="*/ 983788 h 1425997"/>
                <a:gd name="connsiteX1" fmla="*/ 442209 w 1193151"/>
                <a:gd name="connsiteY1" fmla="*/ 1405526 h 1425997"/>
                <a:gd name="connsiteX2" fmla="*/ 20470 w 1193151"/>
                <a:gd name="connsiteY2" fmla="*/ 675054 h 1425997"/>
                <a:gd name="connsiteX3" fmla="*/ 402473 w 1193151"/>
                <a:gd name="connsiteY3" fmla="*/ 265398 h 1425997"/>
                <a:gd name="connsiteX4" fmla="*/ 427229 w 1193151"/>
                <a:gd name="connsiteY4" fmla="*/ 259458 h 1425997"/>
                <a:gd name="connsiteX5" fmla="*/ 577715 w 1193151"/>
                <a:gd name="connsiteY5" fmla="*/ 0 h 1425997"/>
                <a:gd name="connsiteX6" fmla="*/ 721897 w 1193151"/>
                <a:gd name="connsiteY6" fmla="*/ 248589 h 1425997"/>
                <a:gd name="connsiteX7" fmla="*/ 750943 w 1193151"/>
                <a:gd name="connsiteY7" fmla="*/ 253316 h 1425997"/>
                <a:gd name="connsiteX8" fmla="*/ 1172681 w 1193151"/>
                <a:gd name="connsiteY8" fmla="*/ 983788 h 14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151" h="1425997">
                  <a:moveTo>
                    <a:pt x="1172681" y="983788"/>
                  </a:moveTo>
                  <a:cubicBezTo>
                    <a:pt x="1087426" y="1301962"/>
                    <a:pt x="760383" y="1490781"/>
                    <a:pt x="442209" y="1405526"/>
                  </a:cubicBezTo>
                  <a:cubicBezTo>
                    <a:pt x="124035" y="1320272"/>
                    <a:pt x="-64784" y="993228"/>
                    <a:pt x="20470" y="675054"/>
                  </a:cubicBezTo>
                  <a:cubicBezTo>
                    <a:pt x="73754" y="476196"/>
                    <a:pt x="221487" y="327866"/>
                    <a:pt x="402473" y="265398"/>
                  </a:cubicBezTo>
                  <a:lnTo>
                    <a:pt x="427229" y="259458"/>
                  </a:lnTo>
                  <a:lnTo>
                    <a:pt x="577715" y="0"/>
                  </a:lnTo>
                  <a:lnTo>
                    <a:pt x="721897" y="248589"/>
                  </a:lnTo>
                  <a:lnTo>
                    <a:pt x="750943" y="253316"/>
                  </a:lnTo>
                  <a:cubicBezTo>
                    <a:pt x="1069117" y="338570"/>
                    <a:pt x="1257935" y="665614"/>
                    <a:pt x="1172681" y="983788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44" name="任意多边形: 形状 8"/>
            <p:cNvSpPr/>
            <p:nvPr/>
          </p:nvSpPr>
          <p:spPr>
            <a:xfrm rot="16603922">
              <a:off x="4305191" y="2118663"/>
              <a:ext cx="1882388" cy="2249740"/>
            </a:xfrm>
            <a:custGeom>
              <a:avLst/>
              <a:gdLst>
                <a:gd name="connsiteX0" fmla="*/ 1172681 w 1193151"/>
                <a:gd name="connsiteY0" fmla="*/ 983788 h 1425997"/>
                <a:gd name="connsiteX1" fmla="*/ 442209 w 1193151"/>
                <a:gd name="connsiteY1" fmla="*/ 1405526 h 1425997"/>
                <a:gd name="connsiteX2" fmla="*/ 20470 w 1193151"/>
                <a:gd name="connsiteY2" fmla="*/ 675054 h 1425997"/>
                <a:gd name="connsiteX3" fmla="*/ 402473 w 1193151"/>
                <a:gd name="connsiteY3" fmla="*/ 265398 h 1425997"/>
                <a:gd name="connsiteX4" fmla="*/ 427229 w 1193151"/>
                <a:gd name="connsiteY4" fmla="*/ 259458 h 1425997"/>
                <a:gd name="connsiteX5" fmla="*/ 577715 w 1193151"/>
                <a:gd name="connsiteY5" fmla="*/ 0 h 1425997"/>
                <a:gd name="connsiteX6" fmla="*/ 721897 w 1193151"/>
                <a:gd name="connsiteY6" fmla="*/ 248589 h 1425997"/>
                <a:gd name="connsiteX7" fmla="*/ 750943 w 1193151"/>
                <a:gd name="connsiteY7" fmla="*/ 253316 h 1425997"/>
                <a:gd name="connsiteX8" fmla="*/ 1172681 w 1193151"/>
                <a:gd name="connsiteY8" fmla="*/ 983788 h 14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151" h="1425997">
                  <a:moveTo>
                    <a:pt x="1172681" y="983788"/>
                  </a:moveTo>
                  <a:cubicBezTo>
                    <a:pt x="1087426" y="1301962"/>
                    <a:pt x="760383" y="1490781"/>
                    <a:pt x="442209" y="1405526"/>
                  </a:cubicBezTo>
                  <a:cubicBezTo>
                    <a:pt x="124035" y="1320272"/>
                    <a:pt x="-64784" y="993228"/>
                    <a:pt x="20470" y="675054"/>
                  </a:cubicBezTo>
                  <a:cubicBezTo>
                    <a:pt x="73754" y="476196"/>
                    <a:pt x="221487" y="327866"/>
                    <a:pt x="402473" y="265398"/>
                  </a:cubicBezTo>
                  <a:lnTo>
                    <a:pt x="427229" y="259458"/>
                  </a:lnTo>
                  <a:lnTo>
                    <a:pt x="577715" y="0"/>
                  </a:lnTo>
                  <a:lnTo>
                    <a:pt x="721897" y="248589"/>
                  </a:lnTo>
                  <a:lnTo>
                    <a:pt x="750943" y="253316"/>
                  </a:lnTo>
                  <a:cubicBezTo>
                    <a:pt x="1069117" y="338570"/>
                    <a:pt x="1257935" y="665614"/>
                    <a:pt x="1172681" y="983788"/>
                  </a:cubicBezTo>
                  <a:close/>
                </a:path>
              </a:pathLst>
            </a:custGeom>
            <a:solidFill>
              <a:schemeClr val="accent1"/>
            </a:solidFill>
            <a:ln w="1905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 flipH="1">
              <a:off x="8208501" y="2435726"/>
              <a:ext cx="2964309" cy="1197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 flipH="1">
              <a:off x="8148247" y="4972598"/>
              <a:ext cx="2964308" cy="11973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 flipH="1">
              <a:off x="1083595" y="2921680"/>
              <a:ext cx="2987930" cy="1197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任意多边形: 形状 19"/>
            <p:cNvSpPr/>
            <p:nvPr/>
          </p:nvSpPr>
          <p:spPr>
            <a:xfrm rot="6956648">
              <a:off x="6626029" y="3318736"/>
              <a:ext cx="1882388" cy="2249740"/>
            </a:xfrm>
            <a:custGeom>
              <a:avLst/>
              <a:gdLst>
                <a:gd name="connsiteX0" fmla="*/ 1172681 w 1193151"/>
                <a:gd name="connsiteY0" fmla="*/ 983788 h 1425997"/>
                <a:gd name="connsiteX1" fmla="*/ 442209 w 1193151"/>
                <a:gd name="connsiteY1" fmla="*/ 1405526 h 1425997"/>
                <a:gd name="connsiteX2" fmla="*/ 20470 w 1193151"/>
                <a:gd name="connsiteY2" fmla="*/ 675054 h 1425997"/>
                <a:gd name="connsiteX3" fmla="*/ 402473 w 1193151"/>
                <a:gd name="connsiteY3" fmla="*/ 265398 h 1425997"/>
                <a:gd name="connsiteX4" fmla="*/ 427229 w 1193151"/>
                <a:gd name="connsiteY4" fmla="*/ 259458 h 1425997"/>
                <a:gd name="connsiteX5" fmla="*/ 577715 w 1193151"/>
                <a:gd name="connsiteY5" fmla="*/ 0 h 1425997"/>
                <a:gd name="connsiteX6" fmla="*/ 721897 w 1193151"/>
                <a:gd name="connsiteY6" fmla="*/ 248589 h 1425997"/>
                <a:gd name="connsiteX7" fmla="*/ 750943 w 1193151"/>
                <a:gd name="connsiteY7" fmla="*/ 253316 h 1425997"/>
                <a:gd name="connsiteX8" fmla="*/ 1172681 w 1193151"/>
                <a:gd name="connsiteY8" fmla="*/ 983788 h 14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151" h="1425997">
                  <a:moveTo>
                    <a:pt x="1172681" y="983788"/>
                  </a:moveTo>
                  <a:cubicBezTo>
                    <a:pt x="1087426" y="1301962"/>
                    <a:pt x="760383" y="1490781"/>
                    <a:pt x="442209" y="1405526"/>
                  </a:cubicBezTo>
                  <a:cubicBezTo>
                    <a:pt x="124035" y="1320272"/>
                    <a:pt x="-64784" y="993228"/>
                    <a:pt x="20470" y="675054"/>
                  </a:cubicBezTo>
                  <a:cubicBezTo>
                    <a:pt x="73754" y="476196"/>
                    <a:pt x="221487" y="327866"/>
                    <a:pt x="402473" y="265398"/>
                  </a:cubicBezTo>
                  <a:lnTo>
                    <a:pt x="427229" y="259458"/>
                  </a:lnTo>
                  <a:lnTo>
                    <a:pt x="577715" y="0"/>
                  </a:lnTo>
                  <a:lnTo>
                    <a:pt x="721897" y="248589"/>
                  </a:lnTo>
                  <a:lnTo>
                    <a:pt x="750943" y="253316"/>
                  </a:lnTo>
                  <a:cubicBezTo>
                    <a:pt x="1069117" y="338570"/>
                    <a:pt x="1257935" y="665614"/>
                    <a:pt x="1172681" y="983788"/>
                  </a:cubicBezTo>
                  <a:close/>
                </a:path>
              </a:pathLst>
            </a:custGeom>
            <a:solidFill>
              <a:schemeClr val="accent4"/>
            </a:solidFill>
            <a:ln w="1905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49" name="任意多边形: 形状 19"/>
            <p:cNvSpPr/>
            <p:nvPr/>
          </p:nvSpPr>
          <p:spPr>
            <a:xfrm rot="14710691">
              <a:off x="4864382" y="3579590"/>
              <a:ext cx="1882388" cy="2249740"/>
            </a:xfrm>
            <a:custGeom>
              <a:avLst/>
              <a:gdLst>
                <a:gd name="connsiteX0" fmla="*/ 1172681 w 1193151"/>
                <a:gd name="connsiteY0" fmla="*/ 983788 h 1425997"/>
                <a:gd name="connsiteX1" fmla="*/ 442209 w 1193151"/>
                <a:gd name="connsiteY1" fmla="*/ 1405526 h 1425997"/>
                <a:gd name="connsiteX2" fmla="*/ 20470 w 1193151"/>
                <a:gd name="connsiteY2" fmla="*/ 675054 h 1425997"/>
                <a:gd name="connsiteX3" fmla="*/ 402473 w 1193151"/>
                <a:gd name="connsiteY3" fmla="*/ 265398 h 1425997"/>
                <a:gd name="connsiteX4" fmla="*/ 427229 w 1193151"/>
                <a:gd name="connsiteY4" fmla="*/ 259458 h 1425997"/>
                <a:gd name="connsiteX5" fmla="*/ 577715 w 1193151"/>
                <a:gd name="connsiteY5" fmla="*/ 0 h 1425997"/>
                <a:gd name="connsiteX6" fmla="*/ 721897 w 1193151"/>
                <a:gd name="connsiteY6" fmla="*/ 248589 h 1425997"/>
                <a:gd name="connsiteX7" fmla="*/ 750943 w 1193151"/>
                <a:gd name="connsiteY7" fmla="*/ 253316 h 1425997"/>
                <a:gd name="connsiteX8" fmla="*/ 1172681 w 1193151"/>
                <a:gd name="connsiteY8" fmla="*/ 983788 h 1425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3151" h="1425997">
                  <a:moveTo>
                    <a:pt x="1172681" y="983788"/>
                  </a:moveTo>
                  <a:cubicBezTo>
                    <a:pt x="1087426" y="1301962"/>
                    <a:pt x="760383" y="1490781"/>
                    <a:pt x="442209" y="1405526"/>
                  </a:cubicBezTo>
                  <a:cubicBezTo>
                    <a:pt x="124035" y="1320272"/>
                    <a:pt x="-64784" y="993228"/>
                    <a:pt x="20470" y="675054"/>
                  </a:cubicBezTo>
                  <a:cubicBezTo>
                    <a:pt x="73754" y="476196"/>
                    <a:pt x="221487" y="327866"/>
                    <a:pt x="402473" y="265398"/>
                  </a:cubicBezTo>
                  <a:lnTo>
                    <a:pt x="427229" y="259458"/>
                  </a:lnTo>
                  <a:lnTo>
                    <a:pt x="577715" y="0"/>
                  </a:lnTo>
                  <a:lnTo>
                    <a:pt x="721897" y="248589"/>
                  </a:lnTo>
                  <a:lnTo>
                    <a:pt x="750943" y="253316"/>
                  </a:lnTo>
                  <a:cubicBezTo>
                    <a:pt x="1069117" y="338570"/>
                    <a:pt x="1257935" y="665614"/>
                    <a:pt x="1172681" y="98378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>
              <a:solidFill>
                <a:srgbClr val="FFFFFF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60959" tIns="60959" rIns="60959" bIns="60959" numCol="1" spcCol="3810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410765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Lantinghei SC Extralight"/>
                <a:ea typeface="Lantinghei SC Extralight"/>
                <a:cs typeface="Lantinghei SC Extralight"/>
                <a:sym typeface="Lantinghei SC Extralight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 flipH="1">
              <a:off x="1622723" y="4672834"/>
              <a:ext cx="2987931" cy="11973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r">
                <a:lnSpc>
                  <a:spcPct val="150000"/>
                </a:lnSpc>
              </a:pP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 flipH="1">
              <a:off x="4756518" y="2889590"/>
              <a:ext cx="979735" cy="63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 flipH="1">
              <a:off x="6675056" y="2751197"/>
              <a:ext cx="979735" cy="63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 flipH="1">
              <a:off x="5315709" y="4350517"/>
              <a:ext cx="979735" cy="63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 flipH="1">
              <a:off x="7077356" y="4089663"/>
              <a:ext cx="979735" cy="6330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4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365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研究总结</a:t>
            </a:r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384904" y="2069184"/>
            <a:ext cx="11422192" cy="4189828"/>
            <a:chOff x="380142" y="1831059"/>
            <a:chExt cx="11422192" cy="4189828"/>
          </a:xfrm>
        </p:grpSpPr>
        <p:grpSp>
          <p:nvGrpSpPr>
            <p:cNvPr id="27" name="组合 26"/>
            <p:cNvGrpSpPr/>
            <p:nvPr/>
          </p:nvGrpSpPr>
          <p:grpSpPr>
            <a:xfrm>
              <a:off x="380142" y="1831059"/>
              <a:ext cx="11422192" cy="3176833"/>
              <a:chOff x="381000" y="2038349"/>
              <a:chExt cx="11422192" cy="3176833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2793045" y="2038349"/>
                <a:ext cx="6605911" cy="3176833"/>
                <a:chOff x="817102" y="2875580"/>
                <a:chExt cx="7428383" cy="3572366"/>
              </a:xfrm>
            </p:grpSpPr>
            <p:sp>
              <p:nvSpPr>
                <p:cNvPr id="34" name="TextBox 30"/>
                <p:cNvSpPr txBox="1"/>
                <p:nvPr/>
              </p:nvSpPr>
              <p:spPr>
                <a:xfrm>
                  <a:off x="1283595" y="5227728"/>
                  <a:ext cx="1153297" cy="354708"/>
                </a:xfrm>
                <a:prstGeom prst="rect">
                  <a:avLst/>
                </a:prstGeom>
                <a:noFill/>
              </p:spPr>
              <p:txBody>
                <a:bodyPr wrap="square" lIns="68543" tIns="34272" rIns="68543" bIns="34272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>
                      <a:gradFill>
                        <a:gsLst>
                          <a:gs pos="0">
                            <a:schemeClr val="bg1">
                              <a:shade val="30000"/>
                              <a:satMod val="115000"/>
                            </a:schemeClr>
                          </a:gs>
                          <a:gs pos="50000">
                            <a:schemeClr val="bg1">
                              <a:shade val="67500"/>
                              <a:satMod val="115000"/>
                            </a:schemeClr>
                          </a:gs>
                          <a:gs pos="100000">
                            <a:schemeClr val="bg1">
                              <a:shade val="100000"/>
                              <a:satMod val="115000"/>
                            </a:schemeClr>
                          </a:gs>
                        </a:gsLst>
                        <a:lin ang="16200000" scaled="1"/>
                      </a:gra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sz="1600" b="1" dirty="0">
                      <a:solidFill>
                        <a:schemeClr val="tx1"/>
                      </a:solidFill>
                    </a:rPr>
                    <a:t>添加标题</a:t>
                  </a:r>
                </a:p>
              </p:txBody>
            </p:sp>
            <p:sp>
              <p:nvSpPr>
                <p:cNvPr id="35" name="TextBox 31"/>
                <p:cNvSpPr txBox="1"/>
                <p:nvPr/>
              </p:nvSpPr>
              <p:spPr>
                <a:xfrm>
                  <a:off x="2774408" y="3877032"/>
                  <a:ext cx="1633836" cy="389317"/>
                </a:xfrm>
                <a:prstGeom prst="rect">
                  <a:avLst/>
                </a:prstGeom>
                <a:noFill/>
              </p:spPr>
              <p:txBody>
                <a:bodyPr wrap="square" lIns="68543" tIns="34272" rIns="68543" bIns="34272" rtlCol="0" anchor="ctr">
                  <a:spAutoFit/>
                </a:bodyPr>
                <a:lstStyle/>
                <a:p>
                  <a:pPr algn="ctr"/>
                  <a:r>
                    <a:rPr lang="zh-CN" altLang="en-US" b="1" dirty="0" smtClean="0">
                      <a:latin typeface="微软雅黑" pitchFamily="34" charset="-122"/>
                      <a:ea typeface="微软雅黑" pitchFamily="34" charset="-122"/>
                    </a:rPr>
                    <a:t>添加标题</a:t>
                  </a:r>
                  <a:endParaRPr lang="zh-CN" altLang="en-US" b="1" dirty="0"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36" name="TextBox 33"/>
                <p:cNvSpPr txBox="1"/>
                <p:nvPr/>
              </p:nvSpPr>
              <p:spPr>
                <a:xfrm>
                  <a:off x="4806283" y="4947512"/>
                  <a:ext cx="1153297" cy="354708"/>
                </a:xfrm>
                <a:prstGeom prst="rect">
                  <a:avLst/>
                </a:prstGeom>
                <a:noFill/>
              </p:spPr>
              <p:txBody>
                <a:bodyPr wrap="square" lIns="68543" tIns="34272" rIns="68543" bIns="34272" rtlCol="0" anchor="ctr">
                  <a:spAutoFit/>
                </a:bodyPr>
                <a:lstStyle>
                  <a:defPPr>
                    <a:defRPr lang="zh-CN"/>
                  </a:defPPr>
                  <a:lvl1pPr algn="ctr">
                    <a:defRPr sz="1600">
                      <a:gradFill>
                        <a:gsLst>
                          <a:gs pos="0">
                            <a:schemeClr val="bg1">
                              <a:shade val="30000"/>
                              <a:satMod val="115000"/>
                            </a:schemeClr>
                          </a:gs>
                          <a:gs pos="50000">
                            <a:schemeClr val="bg1">
                              <a:shade val="67500"/>
                              <a:satMod val="115000"/>
                            </a:schemeClr>
                          </a:gs>
                          <a:gs pos="100000">
                            <a:schemeClr val="bg1">
                              <a:shade val="100000"/>
                              <a:satMod val="115000"/>
                            </a:schemeClr>
                          </a:gs>
                        </a:gsLst>
                        <a:lin ang="16200000" scaled="1"/>
                      </a:gradFill>
                      <a:latin typeface="微软雅黑" pitchFamily="34" charset="-122"/>
                      <a:ea typeface="微软雅黑" pitchFamily="34" charset="-122"/>
                    </a:defRPr>
                  </a:lvl1pPr>
                </a:lstStyle>
                <a:p>
                  <a:r>
                    <a:rPr lang="zh-CN" altLang="en-US" b="1" dirty="0">
                      <a:solidFill>
                        <a:schemeClr val="tx1"/>
                      </a:solidFill>
                    </a:rPr>
                    <a:t>添加标题</a:t>
                  </a:r>
                </a:p>
              </p:txBody>
            </p:sp>
            <p:sp>
              <p:nvSpPr>
                <p:cNvPr id="37" name="TextBox 34"/>
                <p:cNvSpPr txBox="1"/>
                <p:nvPr/>
              </p:nvSpPr>
              <p:spPr>
                <a:xfrm>
                  <a:off x="6286917" y="3898281"/>
                  <a:ext cx="1633836" cy="389317"/>
                </a:xfrm>
                <a:prstGeom prst="rect">
                  <a:avLst/>
                </a:prstGeom>
                <a:noFill/>
              </p:spPr>
              <p:txBody>
                <a:bodyPr wrap="square" lIns="68543" tIns="34272" rIns="68543" bIns="34272" rtlCol="0" anchor="ctr">
                  <a:spAutoFit/>
                </a:bodyPr>
                <a:lstStyle/>
                <a:p>
                  <a:pPr algn="ctr"/>
                  <a:r>
                    <a:rPr lang="zh-CN" altLang="en-US" b="1" dirty="0">
                      <a:latin typeface="微软雅黑" pitchFamily="34" charset="-122"/>
                      <a:ea typeface="微软雅黑" pitchFamily="34" charset="-122"/>
                    </a:rPr>
                    <a:t>添加标题</a:t>
                  </a:r>
                </a:p>
              </p:txBody>
            </p:sp>
            <p:sp>
              <p:nvSpPr>
                <p:cNvPr id="38" name="Freeform 4"/>
                <p:cNvSpPr>
                  <a:spLocks/>
                </p:cNvSpPr>
                <p:nvPr/>
              </p:nvSpPr>
              <p:spPr bwMode="auto">
                <a:xfrm>
                  <a:off x="2395606" y="2875580"/>
                  <a:ext cx="2391441" cy="2392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8619" h="2628031">
                      <a:moveTo>
                        <a:pt x="1316980" y="400615"/>
                      </a:moveTo>
                      <a:cubicBezTo>
                        <a:pt x="813885" y="400615"/>
                        <a:pt x="406046" y="809559"/>
                        <a:pt x="406046" y="1314016"/>
                      </a:cubicBezTo>
                      <a:cubicBezTo>
                        <a:pt x="406046" y="1818473"/>
                        <a:pt x="813885" y="2227417"/>
                        <a:pt x="1316980" y="2227417"/>
                      </a:cubicBezTo>
                      <a:cubicBezTo>
                        <a:pt x="1820075" y="2227417"/>
                        <a:pt x="2227914" y="1818473"/>
                        <a:pt x="2227914" y="1314016"/>
                      </a:cubicBezTo>
                      <a:cubicBezTo>
                        <a:pt x="2227914" y="809559"/>
                        <a:pt x="1820075" y="400615"/>
                        <a:pt x="1316980" y="400615"/>
                      </a:cubicBezTo>
                      <a:close/>
                      <a:moveTo>
                        <a:pt x="1151586" y="0"/>
                      </a:moveTo>
                      <a:lnTo>
                        <a:pt x="1254227" y="145306"/>
                      </a:lnTo>
                      <a:lnTo>
                        <a:pt x="1316813" y="142801"/>
                      </a:lnTo>
                      <a:lnTo>
                        <a:pt x="1379399" y="145306"/>
                      </a:lnTo>
                      <a:lnTo>
                        <a:pt x="1482041" y="0"/>
                      </a:lnTo>
                      <a:lnTo>
                        <a:pt x="1522096" y="5011"/>
                      </a:lnTo>
                      <a:lnTo>
                        <a:pt x="1564654" y="12526"/>
                      </a:lnTo>
                      <a:lnTo>
                        <a:pt x="1617227" y="182885"/>
                      </a:lnTo>
                      <a:lnTo>
                        <a:pt x="1679813" y="200422"/>
                      </a:lnTo>
                      <a:lnTo>
                        <a:pt x="1707351" y="210443"/>
                      </a:lnTo>
                      <a:lnTo>
                        <a:pt x="1737392" y="220464"/>
                      </a:lnTo>
                      <a:lnTo>
                        <a:pt x="1880089" y="115243"/>
                      </a:lnTo>
                      <a:lnTo>
                        <a:pt x="1917640" y="132780"/>
                      </a:lnTo>
                      <a:lnTo>
                        <a:pt x="1955192" y="152822"/>
                      </a:lnTo>
                      <a:lnTo>
                        <a:pt x="1952689" y="333201"/>
                      </a:lnTo>
                      <a:lnTo>
                        <a:pt x="2002758" y="368275"/>
                      </a:lnTo>
                      <a:lnTo>
                        <a:pt x="2027792" y="388317"/>
                      </a:lnTo>
                      <a:lnTo>
                        <a:pt x="2052827" y="405854"/>
                      </a:lnTo>
                      <a:lnTo>
                        <a:pt x="2223061" y="348233"/>
                      </a:lnTo>
                      <a:lnTo>
                        <a:pt x="2253102" y="378296"/>
                      </a:lnTo>
                      <a:lnTo>
                        <a:pt x="2283144" y="408360"/>
                      </a:lnTo>
                      <a:lnTo>
                        <a:pt x="2225564" y="578718"/>
                      </a:lnTo>
                      <a:lnTo>
                        <a:pt x="2263116" y="626318"/>
                      </a:lnTo>
                      <a:lnTo>
                        <a:pt x="2298164" y="678929"/>
                      </a:lnTo>
                      <a:lnTo>
                        <a:pt x="2475909" y="676424"/>
                      </a:lnTo>
                      <a:lnTo>
                        <a:pt x="2495937" y="711498"/>
                      </a:lnTo>
                      <a:lnTo>
                        <a:pt x="2515964" y="749077"/>
                      </a:lnTo>
                      <a:lnTo>
                        <a:pt x="2408316" y="891877"/>
                      </a:lnTo>
                      <a:lnTo>
                        <a:pt x="2428343" y="952004"/>
                      </a:lnTo>
                      <a:lnTo>
                        <a:pt x="2438357" y="984572"/>
                      </a:lnTo>
                      <a:lnTo>
                        <a:pt x="2445868" y="1014636"/>
                      </a:lnTo>
                      <a:lnTo>
                        <a:pt x="2616102" y="1067246"/>
                      </a:lnTo>
                      <a:lnTo>
                        <a:pt x="2628619" y="1149920"/>
                      </a:lnTo>
                      <a:lnTo>
                        <a:pt x="2483419" y="1252637"/>
                      </a:lnTo>
                      <a:lnTo>
                        <a:pt x="2485923" y="1312763"/>
                      </a:lnTo>
                      <a:lnTo>
                        <a:pt x="2483419" y="1375395"/>
                      </a:lnTo>
                      <a:lnTo>
                        <a:pt x="2628619" y="1478111"/>
                      </a:lnTo>
                      <a:lnTo>
                        <a:pt x="2623612" y="1520701"/>
                      </a:lnTo>
                      <a:lnTo>
                        <a:pt x="2616102" y="1560785"/>
                      </a:lnTo>
                      <a:lnTo>
                        <a:pt x="2445868" y="1615901"/>
                      </a:lnTo>
                      <a:lnTo>
                        <a:pt x="2428343" y="1676028"/>
                      </a:lnTo>
                      <a:lnTo>
                        <a:pt x="2418330" y="1706091"/>
                      </a:lnTo>
                      <a:lnTo>
                        <a:pt x="2408316" y="1736154"/>
                      </a:lnTo>
                      <a:lnTo>
                        <a:pt x="2515964" y="1878955"/>
                      </a:lnTo>
                      <a:lnTo>
                        <a:pt x="2495937" y="1916534"/>
                      </a:lnTo>
                      <a:lnTo>
                        <a:pt x="2475909" y="1951608"/>
                      </a:lnTo>
                      <a:lnTo>
                        <a:pt x="2298164" y="1949102"/>
                      </a:lnTo>
                      <a:lnTo>
                        <a:pt x="2263116" y="2001713"/>
                      </a:lnTo>
                      <a:lnTo>
                        <a:pt x="2245592" y="2026766"/>
                      </a:lnTo>
                      <a:lnTo>
                        <a:pt x="2225564" y="2049313"/>
                      </a:lnTo>
                      <a:lnTo>
                        <a:pt x="2283144" y="2219672"/>
                      </a:lnTo>
                      <a:lnTo>
                        <a:pt x="2253102" y="2252240"/>
                      </a:lnTo>
                      <a:lnTo>
                        <a:pt x="2223061" y="2282304"/>
                      </a:lnTo>
                      <a:lnTo>
                        <a:pt x="2052827" y="2224682"/>
                      </a:lnTo>
                      <a:lnTo>
                        <a:pt x="2002758" y="2262261"/>
                      </a:lnTo>
                      <a:lnTo>
                        <a:pt x="1952689" y="2297335"/>
                      </a:lnTo>
                      <a:lnTo>
                        <a:pt x="1955192" y="2475210"/>
                      </a:lnTo>
                      <a:lnTo>
                        <a:pt x="1917640" y="2495252"/>
                      </a:lnTo>
                      <a:lnTo>
                        <a:pt x="1880089" y="2512789"/>
                      </a:lnTo>
                      <a:lnTo>
                        <a:pt x="1737392" y="2407567"/>
                      </a:lnTo>
                      <a:lnTo>
                        <a:pt x="1679813" y="2427609"/>
                      </a:lnTo>
                      <a:lnTo>
                        <a:pt x="1647268" y="2435125"/>
                      </a:lnTo>
                      <a:lnTo>
                        <a:pt x="1617227" y="2445146"/>
                      </a:lnTo>
                      <a:lnTo>
                        <a:pt x="1564654" y="2615505"/>
                      </a:lnTo>
                      <a:lnTo>
                        <a:pt x="1482041" y="2628031"/>
                      </a:lnTo>
                      <a:lnTo>
                        <a:pt x="1379399" y="2482725"/>
                      </a:lnTo>
                      <a:lnTo>
                        <a:pt x="1316813" y="2482725"/>
                      </a:lnTo>
                      <a:lnTo>
                        <a:pt x="1254227" y="2482725"/>
                      </a:lnTo>
                      <a:lnTo>
                        <a:pt x="1151586" y="2628031"/>
                      </a:lnTo>
                      <a:lnTo>
                        <a:pt x="1109027" y="2623021"/>
                      </a:lnTo>
                      <a:lnTo>
                        <a:pt x="1066469" y="2615505"/>
                      </a:lnTo>
                      <a:lnTo>
                        <a:pt x="1013896" y="2445146"/>
                      </a:lnTo>
                      <a:lnTo>
                        <a:pt x="953813" y="2427609"/>
                      </a:lnTo>
                      <a:lnTo>
                        <a:pt x="923772" y="2417588"/>
                      </a:lnTo>
                      <a:lnTo>
                        <a:pt x="896234" y="2407567"/>
                      </a:lnTo>
                      <a:lnTo>
                        <a:pt x="753538" y="2512789"/>
                      </a:lnTo>
                      <a:lnTo>
                        <a:pt x="715986" y="2495252"/>
                      </a:lnTo>
                      <a:lnTo>
                        <a:pt x="678434" y="2475210"/>
                      </a:lnTo>
                      <a:lnTo>
                        <a:pt x="680938" y="2297335"/>
                      </a:lnTo>
                      <a:lnTo>
                        <a:pt x="630869" y="2262261"/>
                      </a:lnTo>
                      <a:lnTo>
                        <a:pt x="605834" y="2242219"/>
                      </a:lnTo>
                      <a:lnTo>
                        <a:pt x="580800" y="2224682"/>
                      </a:lnTo>
                      <a:lnTo>
                        <a:pt x="410566" y="2282304"/>
                      </a:lnTo>
                      <a:lnTo>
                        <a:pt x="380524" y="2252240"/>
                      </a:lnTo>
                      <a:lnTo>
                        <a:pt x="350483" y="2219672"/>
                      </a:lnTo>
                      <a:lnTo>
                        <a:pt x="408062" y="2049313"/>
                      </a:lnTo>
                      <a:lnTo>
                        <a:pt x="370510" y="2001713"/>
                      </a:lnTo>
                      <a:lnTo>
                        <a:pt x="335462" y="1949102"/>
                      </a:lnTo>
                      <a:lnTo>
                        <a:pt x="157717" y="1951608"/>
                      </a:lnTo>
                      <a:lnTo>
                        <a:pt x="137690" y="1916534"/>
                      </a:lnTo>
                      <a:lnTo>
                        <a:pt x="117662" y="1878955"/>
                      </a:lnTo>
                      <a:lnTo>
                        <a:pt x="225310" y="1736154"/>
                      </a:lnTo>
                      <a:lnTo>
                        <a:pt x="205283" y="1676028"/>
                      </a:lnTo>
                      <a:lnTo>
                        <a:pt x="195269" y="1645964"/>
                      </a:lnTo>
                      <a:lnTo>
                        <a:pt x="187759" y="1615901"/>
                      </a:lnTo>
                      <a:lnTo>
                        <a:pt x="15021" y="1560785"/>
                      </a:lnTo>
                      <a:lnTo>
                        <a:pt x="0" y="1478111"/>
                      </a:lnTo>
                      <a:lnTo>
                        <a:pt x="150207" y="1375395"/>
                      </a:lnTo>
                      <a:lnTo>
                        <a:pt x="147703" y="1312763"/>
                      </a:lnTo>
                      <a:lnTo>
                        <a:pt x="150207" y="1252637"/>
                      </a:lnTo>
                      <a:lnTo>
                        <a:pt x="0" y="1149920"/>
                      </a:lnTo>
                      <a:lnTo>
                        <a:pt x="7510" y="1107331"/>
                      </a:lnTo>
                      <a:lnTo>
                        <a:pt x="15021" y="1067246"/>
                      </a:lnTo>
                      <a:lnTo>
                        <a:pt x="187759" y="1014636"/>
                      </a:lnTo>
                      <a:lnTo>
                        <a:pt x="205283" y="952004"/>
                      </a:lnTo>
                      <a:lnTo>
                        <a:pt x="215297" y="921941"/>
                      </a:lnTo>
                      <a:lnTo>
                        <a:pt x="225310" y="891877"/>
                      </a:lnTo>
                      <a:lnTo>
                        <a:pt x="117662" y="749077"/>
                      </a:lnTo>
                      <a:lnTo>
                        <a:pt x="137690" y="711498"/>
                      </a:lnTo>
                      <a:lnTo>
                        <a:pt x="157717" y="676424"/>
                      </a:lnTo>
                      <a:lnTo>
                        <a:pt x="335462" y="678929"/>
                      </a:lnTo>
                      <a:lnTo>
                        <a:pt x="370510" y="626318"/>
                      </a:lnTo>
                      <a:lnTo>
                        <a:pt x="388034" y="601266"/>
                      </a:lnTo>
                      <a:lnTo>
                        <a:pt x="408062" y="578718"/>
                      </a:lnTo>
                      <a:lnTo>
                        <a:pt x="350483" y="408360"/>
                      </a:lnTo>
                      <a:lnTo>
                        <a:pt x="380524" y="378296"/>
                      </a:lnTo>
                      <a:lnTo>
                        <a:pt x="410566" y="348233"/>
                      </a:lnTo>
                      <a:lnTo>
                        <a:pt x="580800" y="405854"/>
                      </a:lnTo>
                      <a:lnTo>
                        <a:pt x="630869" y="368275"/>
                      </a:lnTo>
                      <a:lnTo>
                        <a:pt x="680938" y="333201"/>
                      </a:lnTo>
                      <a:lnTo>
                        <a:pt x="678434" y="152822"/>
                      </a:lnTo>
                      <a:lnTo>
                        <a:pt x="715986" y="132780"/>
                      </a:lnTo>
                      <a:lnTo>
                        <a:pt x="753538" y="115243"/>
                      </a:lnTo>
                      <a:lnTo>
                        <a:pt x="896234" y="220464"/>
                      </a:lnTo>
                      <a:lnTo>
                        <a:pt x="953813" y="200422"/>
                      </a:lnTo>
                      <a:lnTo>
                        <a:pt x="983855" y="190401"/>
                      </a:lnTo>
                      <a:lnTo>
                        <a:pt x="1013896" y="182885"/>
                      </a:lnTo>
                      <a:lnTo>
                        <a:pt x="1066469" y="12526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 cap="flat" cmpd="sng" algn="ctr">
                  <a:noFill/>
                  <a:prstDash val="solid"/>
                </a:ln>
                <a:effectLst/>
                <a:extLst/>
              </p:spPr>
              <p:txBody>
                <a:bodyPr lIns="0" tIns="34272" rIns="0" bIns="34272" anchor="ctr"/>
                <a:lstStyle/>
                <a:p>
                  <a:pPr algn="ctr" defTabSz="685434" fontAlgn="base">
                    <a:lnSpc>
                      <a:spcPct val="120000"/>
                    </a:lnSpc>
                    <a:spcBef>
                      <a:spcPts val="450"/>
                    </a:spcBef>
                    <a:spcAft>
                      <a:spcPts val="450"/>
                    </a:spcAft>
                    <a:defRPr/>
                  </a:pPr>
                  <a:endParaRPr lang="en-US" sz="21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2" name="Freeform 6"/>
                <p:cNvSpPr>
                  <a:spLocks/>
                </p:cNvSpPr>
                <p:nvPr/>
              </p:nvSpPr>
              <p:spPr bwMode="auto">
                <a:xfrm>
                  <a:off x="4437814" y="4179438"/>
                  <a:ext cx="1890235" cy="18908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48" h="1487615">
                      <a:moveTo>
                        <a:pt x="743975" y="297790"/>
                      </a:moveTo>
                      <a:cubicBezTo>
                        <a:pt x="496116" y="297790"/>
                        <a:pt x="295186" y="497479"/>
                        <a:pt x="295186" y="743808"/>
                      </a:cubicBezTo>
                      <a:cubicBezTo>
                        <a:pt x="295186" y="990137"/>
                        <a:pt x="496116" y="1189826"/>
                        <a:pt x="743975" y="1189826"/>
                      </a:cubicBezTo>
                      <a:cubicBezTo>
                        <a:pt x="991834" y="1189826"/>
                        <a:pt x="1192764" y="990137"/>
                        <a:pt x="1192764" y="743808"/>
                      </a:cubicBezTo>
                      <a:cubicBezTo>
                        <a:pt x="1192764" y="497479"/>
                        <a:pt x="991834" y="297790"/>
                        <a:pt x="743975" y="297790"/>
                      </a:cubicBezTo>
                      <a:close/>
                      <a:moveTo>
                        <a:pt x="693753" y="0"/>
                      </a:moveTo>
                      <a:lnTo>
                        <a:pt x="770837" y="149228"/>
                      </a:lnTo>
                      <a:lnTo>
                        <a:pt x="801203" y="151560"/>
                      </a:lnTo>
                      <a:lnTo>
                        <a:pt x="829233" y="153891"/>
                      </a:lnTo>
                      <a:lnTo>
                        <a:pt x="857264" y="158555"/>
                      </a:lnTo>
                      <a:lnTo>
                        <a:pt x="885294" y="163218"/>
                      </a:lnTo>
                      <a:lnTo>
                        <a:pt x="997416" y="41970"/>
                      </a:lnTo>
                      <a:lnTo>
                        <a:pt x="1018439" y="48965"/>
                      </a:lnTo>
                      <a:lnTo>
                        <a:pt x="1037126" y="58292"/>
                      </a:lnTo>
                      <a:lnTo>
                        <a:pt x="1076835" y="74614"/>
                      </a:lnTo>
                      <a:lnTo>
                        <a:pt x="1069828" y="240164"/>
                      </a:lnTo>
                      <a:lnTo>
                        <a:pt x="1093186" y="256485"/>
                      </a:lnTo>
                      <a:lnTo>
                        <a:pt x="1116545" y="272807"/>
                      </a:lnTo>
                      <a:lnTo>
                        <a:pt x="1139904" y="291461"/>
                      </a:lnTo>
                      <a:lnTo>
                        <a:pt x="1160927" y="312446"/>
                      </a:lnTo>
                      <a:lnTo>
                        <a:pt x="1312758" y="261149"/>
                      </a:lnTo>
                      <a:lnTo>
                        <a:pt x="1340789" y="298456"/>
                      </a:lnTo>
                      <a:lnTo>
                        <a:pt x="1352468" y="317109"/>
                      </a:lnTo>
                      <a:lnTo>
                        <a:pt x="1368819" y="335763"/>
                      </a:lnTo>
                      <a:lnTo>
                        <a:pt x="1280056" y="468669"/>
                      </a:lnTo>
                      <a:lnTo>
                        <a:pt x="1287064" y="480327"/>
                      </a:lnTo>
                      <a:lnTo>
                        <a:pt x="1294071" y="496649"/>
                      </a:lnTo>
                      <a:lnTo>
                        <a:pt x="1305750" y="522298"/>
                      </a:lnTo>
                      <a:lnTo>
                        <a:pt x="1315094" y="547946"/>
                      </a:lnTo>
                      <a:lnTo>
                        <a:pt x="1324437" y="575926"/>
                      </a:lnTo>
                      <a:lnTo>
                        <a:pt x="1476269" y="608570"/>
                      </a:lnTo>
                      <a:lnTo>
                        <a:pt x="1483276" y="652872"/>
                      </a:lnTo>
                      <a:lnTo>
                        <a:pt x="1487948" y="701837"/>
                      </a:lnTo>
                      <a:lnTo>
                        <a:pt x="1350132" y="774120"/>
                      </a:lnTo>
                      <a:lnTo>
                        <a:pt x="1347796" y="802100"/>
                      </a:lnTo>
                      <a:lnTo>
                        <a:pt x="1345460" y="830080"/>
                      </a:lnTo>
                      <a:lnTo>
                        <a:pt x="1340789" y="855729"/>
                      </a:lnTo>
                      <a:lnTo>
                        <a:pt x="1333781" y="886040"/>
                      </a:lnTo>
                      <a:lnTo>
                        <a:pt x="1448238" y="988635"/>
                      </a:lnTo>
                      <a:lnTo>
                        <a:pt x="1431887" y="1032937"/>
                      </a:lnTo>
                      <a:lnTo>
                        <a:pt x="1410865" y="1077239"/>
                      </a:lnTo>
                      <a:lnTo>
                        <a:pt x="1259033" y="1067912"/>
                      </a:lnTo>
                      <a:lnTo>
                        <a:pt x="1242682" y="1093560"/>
                      </a:lnTo>
                      <a:lnTo>
                        <a:pt x="1226331" y="1116877"/>
                      </a:lnTo>
                      <a:lnTo>
                        <a:pt x="1209980" y="1137862"/>
                      </a:lnTo>
                      <a:lnTo>
                        <a:pt x="1191293" y="1158848"/>
                      </a:lnTo>
                      <a:lnTo>
                        <a:pt x="1235674" y="1303412"/>
                      </a:lnTo>
                      <a:lnTo>
                        <a:pt x="1198301" y="1336056"/>
                      </a:lnTo>
                      <a:lnTo>
                        <a:pt x="1179614" y="1350046"/>
                      </a:lnTo>
                      <a:lnTo>
                        <a:pt x="1158591" y="1364036"/>
                      </a:lnTo>
                      <a:lnTo>
                        <a:pt x="1030118" y="1282427"/>
                      </a:lnTo>
                      <a:lnTo>
                        <a:pt x="1006759" y="1294085"/>
                      </a:lnTo>
                      <a:lnTo>
                        <a:pt x="981065" y="1305744"/>
                      </a:lnTo>
                      <a:lnTo>
                        <a:pt x="955370" y="1315071"/>
                      </a:lnTo>
                      <a:lnTo>
                        <a:pt x="927340" y="1324397"/>
                      </a:lnTo>
                      <a:lnTo>
                        <a:pt x="892302" y="1475957"/>
                      </a:lnTo>
                      <a:lnTo>
                        <a:pt x="845584" y="1482952"/>
                      </a:lnTo>
                      <a:lnTo>
                        <a:pt x="798867" y="1487615"/>
                      </a:lnTo>
                      <a:lnTo>
                        <a:pt x="728791" y="1350046"/>
                      </a:lnTo>
                      <a:lnTo>
                        <a:pt x="700761" y="1350046"/>
                      </a:lnTo>
                      <a:lnTo>
                        <a:pt x="672730" y="1345382"/>
                      </a:lnTo>
                      <a:lnTo>
                        <a:pt x="642364" y="1343051"/>
                      </a:lnTo>
                      <a:lnTo>
                        <a:pt x="616669" y="1336056"/>
                      </a:lnTo>
                      <a:lnTo>
                        <a:pt x="511555" y="1450308"/>
                      </a:lnTo>
                      <a:lnTo>
                        <a:pt x="488197" y="1443313"/>
                      </a:lnTo>
                      <a:lnTo>
                        <a:pt x="467174" y="1436318"/>
                      </a:lnTo>
                      <a:lnTo>
                        <a:pt x="422792" y="1417665"/>
                      </a:lnTo>
                      <a:lnTo>
                        <a:pt x="429800" y="1259110"/>
                      </a:lnTo>
                      <a:lnTo>
                        <a:pt x="406441" y="1242788"/>
                      </a:lnTo>
                      <a:lnTo>
                        <a:pt x="383083" y="1226467"/>
                      </a:lnTo>
                      <a:lnTo>
                        <a:pt x="362060" y="1210145"/>
                      </a:lnTo>
                      <a:lnTo>
                        <a:pt x="341037" y="1191491"/>
                      </a:lnTo>
                      <a:lnTo>
                        <a:pt x="184534" y="1238125"/>
                      </a:lnTo>
                      <a:lnTo>
                        <a:pt x="156503" y="1205481"/>
                      </a:lnTo>
                      <a:lnTo>
                        <a:pt x="130809" y="1170506"/>
                      </a:lnTo>
                      <a:lnTo>
                        <a:pt x="219572" y="1032937"/>
                      </a:lnTo>
                      <a:lnTo>
                        <a:pt x="207893" y="1007288"/>
                      </a:lnTo>
                      <a:lnTo>
                        <a:pt x="193877" y="981640"/>
                      </a:lnTo>
                      <a:lnTo>
                        <a:pt x="182198" y="955991"/>
                      </a:lnTo>
                      <a:lnTo>
                        <a:pt x="172854" y="928011"/>
                      </a:lnTo>
                      <a:lnTo>
                        <a:pt x="14015" y="893036"/>
                      </a:lnTo>
                      <a:lnTo>
                        <a:pt x="7008" y="848734"/>
                      </a:lnTo>
                      <a:lnTo>
                        <a:pt x="0" y="806763"/>
                      </a:lnTo>
                      <a:lnTo>
                        <a:pt x="147160" y="732149"/>
                      </a:lnTo>
                      <a:lnTo>
                        <a:pt x="149496" y="701837"/>
                      </a:lnTo>
                      <a:lnTo>
                        <a:pt x="151832" y="671525"/>
                      </a:lnTo>
                      <a:lnTo>
                        <a:pt x="156503" y="643545"/>
                      </a:lnTo>
                      <a:lnTo>
                        <a:pt x="161175" y="615565"/>
                      </a:lnTo>
                      <a:lnTo>
                        <a:pt x="39710" y="501312"/>
                      </a:lnTo>
                      <a:lnTo>
                        <a:pt x="53725" y="461674"/>
                      </a:lnTo>
                      <a:lnTo>
                        <a:pt x="70076" y="424367"/>
                      </a:lnTo>
                      <a:lnTo>
                        <a:pt x="238259" y="431362"/>
                      </a:lnTo>
                      <a:lnTo>
                        <a:pt x="254610" y="408045"/>
                      </a:lnTo>
                      <a:lnTo>
                        <a:pt x="273297" y="384728"/>
                      </a:lnTo>
                      <a:lnTo>
                        <a:pt x="289648" y="361411"/>
                      </a:lnTo>
                      <a:lnTo>
                        <a:pt x="310671" y="340426"/>
                      </a:lnTo>
                      <a:lnTo>
                        <a:pt x="259282" y="177208"/>
                      </a:lnTo>
                      <a:lnTo>
                        <a:pt x="289648" y="151560"/>
                      </a:lnTo>
                      <a:lnTo>
                        <a:pt x="322350" y="128243"/>
                      </a:lnTo>
                      <a:lnTo>
                        <a:pt x="467174" y="219179"/>
                      </a:lnTo>
                      <a:lnTo>
                        <a:pt x="492868" y="205188"/>
                      </a:lnTo>
                      <a:lnTo>
                        <a:pt x="518563" y="193530"/>
                      </a:lnTo>
                      <a:lnTo>
                        <a:pt x="546593" y="184203"/>
                      </a:lnTo>
                      <a:lnTo>
                        <a:pt x="574624" y="174876"/>
                      </a:lnTo>
                      <a:lnTo>
                        <a:pt x="609662" y="9327"/>
                      </a:lnTo>
                      <a:lnTo>
                        <a:pt x="630685" y="6995"/>
                      </a:lnTo>
                      <a:lnTo>
                        <a:pt x="651707" y="2332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175" cap="flat" cmpd="sng" algn="ctr">
                  <a:noFill/>
                  <a:prstDash val="solid"/>
                </a:ln>
                <a:effectLst/>
                <a:extLst/>
              </p:spPr>
              <p:txBody>
                <a:bodyPr lIns="0" tIns="34272" rIns="0" bIns="34272" anchor="ctr"/>
                <a:lstStyle/>
                <a:p>
                  <a:pPr algn="ctr" defTabSz="685434" fontAlgn="base">
                    <a:lnSpc>
                      <a:spcPct val="120000"/>
                    </a:lnSpc>
                    <a:spcBef>
                      <a:spcPts val="450"/>
                    </a:spcBef>
                    <a:spcAft>
                      <a:spcPts val="450"/>
                    </a:spcAft>
                    <a:defRPr/>
                  </a:pPr>
                  <a:endParaRPr lang="en-US" sz="2100" kern="0" dirty="0">
                    <a:solidFill>
                      <a:srgbClr val="414455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3" name="Freeform 8"/>
                <p:cNvSpPr>
                  <a:spLocks/>
                </p:cNvSpPr>
                <p:nvPr/>
              </p:nvSpPr>
              <p:spPr bwMode="auto">
                <a:xfrm>
                  <a:off x="817102" y="4362218"/>
                  <a:ext cx="2086285" cy="20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647" h="2080525">
                      <a:moveTo>
                        <a:pt x="1036488" y="349870"/>
                      </a:moveTo>
                      <a:cubicBezTo>
                        <a:pt x="655847" y="349870"/>
                        <a:pt x="347277" y="658371"/>
                        <a:pt x="347277" y="1038927"/>
                      </a:cubicBezTo>
                      <a:cubicBezTo>
                        <a:pt x="347277" y="1419483"/>
                        <a:pt x="655847" y="1727984"/>
                        <a:pt x="1036488" y="1727984"/>
                      </a:cubicBezTo>
                      <a:cubicBezTo>
                        <a:pt x="1417129" y="1727984"/>
                        <a:pt x="1725699" y="1419483"/>
                        <a:pt x="1725699" y="1038927"/>
                      </a:cubicBezTo>
                      <a:cubicBezTo>
                        <a:pt x="1725699" y="658371"/>
                        <a:pt x="1417129" y="349870"/>
                        <a:pt x="1036488" y="349870"/>
                      </a:cubicBezTo>
                      <a:close/>
                      <a:moveTo>
                        <a:pt x="1096908" y="0"/>
                      </a:moveTo>
                      <a:lnTo>
                        <a:pt x="1138010" y="2569"/>
                      </a:lnTo>
                      <a:lnTo>
                        <a:pt x="1179112" y="7706"/>
                      </a:lnTo>
                      <a:lnTo>
                        <a:pt x="1230489" y="174661"/>
                      </a:lnTo>
                      <a:lnTo>
                        <a:pt x="1261315" y="182367"/>
                      </a:lnTo>
                      <a:lnTo>
                        <a:pt x="1292142" y="192641"/>
                      </a:lnTo>
                      <a:lnTo>
                        <a:pt x="1322968" y="200347"/>
                      </a:lnTo>
                      <a:lnTo>
                        <a:pt x="1353795" y="213190"/>
                      </a:lnTo>
                      <a:lnTo>
                        <a:pt x="1487376" y="100173"/>
                      </a:lnTo>
                      <a:lnTo>
                        <a:pt x="1523340" y="118153"/>
                      </a:lnTo>
                      <a:lnTo>
                        <a:pt x="1559304" y="138702"/>
                      </a:lnTo>
                      <a:lnTo>
                        <a:pt x="1538753" y="313363"/>
                      </a:lnTo>
                      <a:lnTo>
                        <a:pt x="1569580" y="333912"/>
                      </a:lnTo>
                      <a:lnTo>
                        <a:pt x="1595269" y="354460"/>
                      </a:lnTo>
                      <a:lnTo>
                        <a:pt x="1618388" y="375008"/>
                      </a:lnTo>
                      <a:lnTo>
                        <a:pt x="1644077" y="398125"/>
                      </a:lnTo>
                      <a:lnTo>
                        <a:pt x="1811054" y="344186"/>
                      </a:lnTo>
                      <a:lnTo>
                        <a:pt x="1836742" y="375008"/>
                      </a:lnTo>
                      <a:lnTo>
                        <a:pt x="1862431" y="405831"/>
                      </a:lnTo>
                      <a:lnTo>
                        <a:pt x="1777658" y="562512"/>
                      </a:lnTo>
                      <a:lnTo>
                        <a:pt x="1811054" y="619021"/>
                      </a:lnTo>
                      <a:lnTo>
                        <a:pt x="1823898" y="647275"/>
                      </a:lnTo>
                      <a:lnTo>
                        <a:pt x="1839311" y="678097"/>
                      </a:lnTo>
                      <a:lnTo>
                        <a:pt x="2019132" y="693508"/>
                      </a:lnTo>
                      <a:lnTo>
                        <a:pt x="2031976" y="732037"/>
                      </a:lnTo>
                      <a:lnTo>
                        <a:pt x="2042252" y="770565"/>
                      </a:lnTo>
                      <a:lnTo>
                        <a:pt x="1900964" y="881013"/>
                      </a:lnTo>
                      <a:lnTo>
                        <a:pt x="1906102" y="914404"/>
                      </a:lnTo>
                      <a:lnTo>
                        <a:pt x="1911240" y="945226"/>
                      </a:lnTo>
                      <a:lnTo>
                        <a:pt x="1913808" y="981186"/>
                      </a:lnTo>
                      <a:lnTo>
                        <a:pt x="1913808" y="1014577"/>
                      </a:lnTo>
                      <a:lnTo>
                        <a:pt x="2075647" y="1096771"/>
                      </a:lnTo>
                      <a:lnTo>
                        <a:pt x="2073078" y="1135299"/>
                      </a:lnTo>
                      <a:lnTo>
                        <a:pt x="2067941" y="1173827"/>
                      </a:lnTo>
                      <a:lnTo>
                        <a:pt x="1893257" y="1225198"/>
                      </a:lnTo>
                      <a:lnTo>
                        <a:pt x="1885551" y="1258589"/>
                      </a:lnTo>
                      <a:lnTo>
                        <a:pt x="1875275" y="1289412"/>
                      </a:lnTo>
                      <a:lnTo>
                        <a:pt x="1865000" y="1320235"/>
                      </a:lnTo>
                      <a:lnTo>
                        <a:pt x="1854724" y="1351057"/>
                      </a:lnTo>
                      <a:lnTo>
                        <a:pt x="1975461" y="1494896"/>
                      </a:lnTo>
                      <a:lnTo>
                        <a:pt x="1957479" y="1528287"/>
                      </a:lnTo>
                      <a:lnTo>
                        <a:pt x="1942066" y="1559110"/>
                      </a:lnTo>
                      <a:lnTo>
                        <a:pt x="1754538" y="1538561"/>
                      </a:lnTo>
                      <a:lnTo>
                        <a:pt x="1736556" y="1564247"/>
                      </a:lnTo>
                      <a:lnTo>
                        <a:pt x="1716005" y="1592501"/>
                      </a:lnTo>
                      <a:lnTo>
                        <a:pt x="1692886" y="1615618"/>
                      </a:lnTo>
                      <a:lnTo>
                        <a:pt x="1672335" y="1641303"/>
                      </a:lnTo>
                      <a:lnTo>
                        <a:pt x="1728850" y="1821102"/>
                      </a:lnTo>
                      <a:lnTo>
                        <a:pt x="1700592" y="1844219"/>
                      </a:lnTo>
                      <a:lnTo>
                        <a:pt x="1672335" y="1864767"/>
                      </a:lnTo>
                      <a:lnTo>
                        <a:pt x="1507927" y="1774868"/>
                      </a:lnTo>
                      <a:lnTo>
                        <a:pt x="1451412" y="1808259"/>
                      </a:lnTo>
                      <a:lnTo>
                        <a:pt x="1420585" y="1823670"/>
                      </a:lnTo>
                      <a:lnTo>
                        <a:pt x="1392328" y="1839081"/>
                      </a:lnTo>
                      <a:lnTo>
                        <a:pt x="1374346" y="2026586"/>
                      </a:lnTo>
                      <a:lnTo>
                        <a:pt x="1340950" y="2039428"/>
                      </a:lnTo>
                      <a:lnTo>
                        <a:pt x="1307555" y="2047134"/>
                      </a:lnTo>
                      <a:lnTo>
                        <a:pt x="1186818" y="1898158"/>
                      </a:lnTo>
                      <a:lnTo>
                        <a:pt x="1155992" y="1903295"/>
                      </a:lnTo>
                      <a:lnTo>
                        <a:pt x="1122596" y="1908432"/>
                      </a:lnTo>
                      <a:lnTo>
                        <a:pt x="1091770" y="1911001"/>
                      </a:lnTo>
                      <a:lnTo>
                        <a:pt x="1058375" y="1911001"/>
                      </a:lnTo>
                      <a:lnTo>
                        <a:pt x="971033" y="2080525"/>
                      </a:lnTo>
                      <a:lnTo>
                        <a:pt x="935069" y="2077957"/>
                      </a:lnTo>
                      <a:lnTo>
                        <a:pt x="901674" y="2072819"/>
                      </a:lnTo>
                      <a:lnTo>
                        <a:pt x="845158" y="1890452"/>
                      </a:lnTo>
                      <a:lnTo>
                        <a:pt x="814332" y="1882747"/>
                      </a:lnTo>
                      <a:lnTo>
                        <a:pt x="780937" y="1875041"/>
                      </a:lnTo>
                      <a:lnTo>
                        <a:pt x="750110" y="1864767"/>
                      </a:lnTo>
                      <a:lnTo>
                        <a:pt x="719284" y="1851924"/>
                      </a:lnTo>
                      <a:lnTo>
                        <a:pt x="577996" y="1975215"/>
                      </a:lnTo>
                      <a:lnTo>
                        <a:pt x="544601" y="1959803"/>
                      </a:lnTo>
                      <a:lnTo>
                        <a:pt x="511205" y="1939255"/>
                      </a:lnTo>
                      <a:lnTo>
                        <a:pt x="531756" y="1754319"/>
                      </a:lnTo>
                      <a:lnTo>
                        <a:pt x="506068" y="1733771"/>
                      </a:lnTo>
                      <a:lnTo>
                        <a:pt x="480379" y="1713223"/>
                      </a:lnTo>
                      <a:lnTo>
                        <a:pt x="454690" y="1690106"/>
                      </a:lnTo>
                      <a:lnTo>
                        <a:pt x="431570" y="1669557"/>
                      </a:lnTo>
                      <a:lnTo>
                        <a:pt x="254318" y="1726065"/>
                      </a:lnTo>
                      <a:lnTo>
                        <a:pt x="231198" y="1697811"/>
                      </a:lnTo>
                      <a:lnTo>
                        <a:pt x="208079" y="1666989"/>
                      </a:lnTo>
                      <a:lnTo>
                        <a:pt x="297989" y="1505170"/>
                      </a:lnTo>
                      <a:lnTo>
                        <a:pt x="264594" y="1446093"/>
                      </a:lnTo>
                      <a:lnTo>
                        <a:pt x="249181" y="1417839"/>
                      </a:lnTo>
                      <a:lnTo>
                        <a:pt x="236336" y="1387017"/>
                      </a:lnTo>
                      <a:lnTo>
                        <a:pt x="51378" y="1371606"/>
                      </a:lnTo>
                      <a:lnTo>
                        <a:pt x="41102" y="1338214"/>
                      </a:lnTo>
                      <a:lnTo>
                        <a:pt x="30827" y="1302255"/>
                      </a:lnTo>
                      <a:lnTo>
                        <a:pt x="172114" y="1184101"/>
                      </a:lnTo>
                      <a:lnTo>
                        <a:pt x="166977" y="1153279"/>
                      </a:lnTo>
                      <a:lnTo>
                        <a:pt x="164408" y="1119888"/>
                      </a:lnTo>
                      <a:lnTo>
                        <a:pt x="161839" y="1086497"/>
                      </a:lnTo>
                      <a:lnTo>
                        <a:pt x="159270" y="1053105"/>
                      </a:lnTo>
                      <a:lnTo>
                        <a:pt x="0" y="970912"/>
                      </a:lnTo>
                      <a:lnTo>
                        <a:pt x="2569" y="929815"/>
                      </a:lnTo>
                      <a:lnTo>
                        <a:pt x="7707" y="893855"/>
                      </a:lnTo>
                      <a:lnTo>
                        <a:pt x="179821" y="842484"/>
                      </a:lnTo>
                      <a:lnTo>
                        <a:pt x="187528" y="811662"/>
                      </a:lnTo>
                      <a:lnTo>
                        <a:pt x="200372" y="778271"/>
                      </a:lnTo>
                      <a:lnTo>
                        <a:pt x="210647" y="747448"/>
                      </a:lnTo>
                      <a:lnTo>
                        <a:pt x="220923" y="714057"/>
                      </a:lnTo>
                      <a:lnTo>
                        <a:pt x="105324" y="577924"/>
                      </a:lnTo>
                      <a:lnTo>
                        <a:pt x="123306" y="544533"/>
                      </a:lnTo>
                      <a:lnTo>
                        <a:pt x="141288" y="511141"/>
                      </a:lnTo>
                      <a:lnTo>
                        <a:pt x="321109" y="529121"/>
                      </a:lnTo>
                      <a:lnTo>
                        <a:pt x="339091" y="503436"/>
                      </a:lnTo>
                      <a:lnTo>
                        <a:pt x="359642" y="477750"/>
                      </a:lnTo>
                      <a:lnTo>
                        <a:pt x="380193" y="449496"/>
                      </a:lnTo>
                      <a:lnTo>
                        <a:pt x="403313" y="426379"/>
                      </a:lnTo>
                      <a:lnTo>
                        <a:pt x="349366" y="259424"/>
                      </a:lnTo>
                      <a:lnTo>
                        <a:pt x="380193" y="233738"/>
                      </a:lnTo>
                      <a:lnTo>
                        <a:pt x="411019" y="205484"/>
                      </a:lnTo>
                      <a:lnTo>
                        <a:pt x="567720" y="292815"/>
                      </a:lnTo>
                      <a:lnTo>
                        <a:pt x="624236" y="259424"/>
                      </a:lnTo>
                      <a:lnTo>
                        <a:pt x="655062" y="244012"/>
                      </a:lnTo>
                      <a:lnTo>
                        <a:pt x="683320" y="231170"/>
                      </a:lnTo>
                      <a:lnTo>
                        <a:pt x="698733" y="53940"/>
                      </a:lnTo>
                      <a:lnTo>
                        <a:pt x="737266" y="41097"/>
                      </a:lnTo>
                      <a:lnTo>
                        <a:pt x="775799" y="30823"/>
                      </a:lnTo>
                      <a:lnTo>
                        <a:pt x="886260" y="166956"/>
                      </a:lnTo>
                      <a:lnTo>
                        <a:pt x="919656" y="161819"/>
                      </a:lnTo>
                      <a:lnTo>
                        <a:pt x="953051" y="159250"/>
                      </a:lnTo>
                      <a:lnTo>
                        <a:pt x="983877" y="156682"/>
                      </a:lnTo>
                      <a:lnTo>
                        <a:pt x="1017273" y="1541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3175" cap="flat" cmpd="sng" algn="ctr">
                  <a:noFill/>
                  <a:prstDash val="solid"/>
                </a:ln>
                <a:effectLst/>
                <a:extLst/>
              </p:spPr>
              <p:txBody>
                <a:bodyPr lIns="0" tIns="34272" rIns="0" bIns="34272" anchor="ctr"/>
                <a:lstStyle/>
                <a:p>
                  <a:pPr algn="ctr" defTabSz="685434" fontAlgn="base">
                    <a:lnSpc>
                      <a:spcPct val="120000"/>
                    </a:lnSpc>
                    <a:spcBef>
                      <a:spcPts val="450"/>
                    </a:spcBef>
                    <a:spcAft>
                      <a:spcPts val="450"/>
                    </a:spcAft>
                    <a:defRPr/>
                  </a:pPr>
                  <a:endParaRPr lang="en-US" sz="21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64" name="Freeform 6"/>
                <p:cNvSpPr>
                  <a:spLocks/>
                </p:cNvSpPr>
                <p:nvPr/>
              </p:nvSpPr>
              <p:spPr bwMode="auto">
                <a:xfrm>
                  <a:off x="5962186" y="2950915"/>
                  <a:ext cx="2283299" cy="2284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948" h="1487615">
                      <a:moveTo>
                        <a:pt x="743975" y="297790"/>
                      </a:moveTo>
                      <a:cubicBezTo>
                        <a:pt x="496116" y="297790"/>
                        <a:pt x="295186" y="497479"/>
                        <a:pt x="295186" y="743808"/>
                      </a:cubicBezTo>
                      <a:cubicBezTo>
                        <a:pt x="295186" y="990137"/>
                        <a:pt x="496116" y="1189826"/>
                        <a:pt x="743975" y="1189826"/>
                      </a:cubicBezTo>
                      <a:cubicBezTo>
                        <a:pt x="991834" y="1189826"/>
                        <a:pt x="1192764" y="990137"/>
                        <a:pt x="1192764" y="743808"/>
                      </a:cubicBezTo>
                      <a:cubicBezTo>
                        <a:pt x="1192764" y="497479"/>
                        <a:pt x="991834" y="297790"/>
                        <a:pt x="743975" y="297790"/>
                      </a:cubicBezTo>
                      <a:close/>
                      <a:moveTo>
                        <a:pt x="693753" y="0"/>
                      </a:moveTo>
                      <a:lnTo>
                        <a:pt x="770837" y="149228"/>
                      </a:lnTo>
                      <a:lnTo>
                        <a:pt x="801203" y="151560"/>
                      </a:lnTo>
                      <a:lnTo>
                        <a:pt x="829233" y="153891"/>
                      </a:lnTo>
                      <a:lnTo>
                        <a:pt x="857264" y="158555"/>
                      </a:lnTo>
                      <a:lnTo>
                        <a:pt x="885294" y="163218"/>
                      </a:lnTo>
                      <a:lnTo>
                        <a:pt x="997416" y="41970"/>
                      </a:lnTo>
                      <a:lnTo>
                        <a:pt x="1018439" y="48965"/>
                      </a:lnTo>
                      <a:lnTo>
                        <a:pt x="1037126" y="58292"/>
                      </a:lnTo>
                      <a:lnTo>
                        <a:pt x="1076835" y="74614"/>
                      </a:lnTo>
                      <a:lnTo>
                        <a:pt x="1069828" y="240164"/>
                      </a:lnTo>
                      <a:lnTo>
                        <a:pt x="1093186" y="256485"/>
                      </a:lnTo>
                      <a:lnTo>
                        <a:pt x="1116545" y="272807"/>
                      </a:lnTo>
                      <a:lnTo>
                        <a:pt x="1139904" y="291461"/>
                      </a:lnTo>
                      <a:lnTo>
                        <a:pt x="1160927" y="312446"/>
                      </a:lnTo>
                      <a:lnTo>
                        <a:pt x="1312758" y="261149"/>
                      </a:lnTo>
                      <a:lnTo>
                        <a:pt x="1340789" y="298456"/>
                      </a:lnTo>
                      <a:lnTo>
                        <a:pt x="1352468" y="317109"/>
                      </a:lnTo>
                      <a:lnTo>
                        <a:pt x="1368819" y="335763"/>
                      </a:lnTo>
                      <a:lnTo>
                        <a:pt x="1280056" y="468669"/>
                      </a:lnTo>
                      <a:lnTo>
                        <a:pt x="1287064" y="480327"/>
                      </a:lnTo>
                      <a:lnTo>
                        <a:pt x="1294071" y="496649"/>
                      </a:lnTo>
                      <a:lnTo>
                        <a:pt x="1305750" y="522298"/>
                      </a:lnTo>
                      <a:lnTo>
                        <a:pt x="1315094" y="547946"/>
                      </a:lnTo>
                      <a:lnTo>
                        <a:pt x="1324437" y="575926"/>
                      </a:lnTo>
                      <a:lnTo>
                        <a:pt x="1476269" y="608570"/>
                      </a:lnTo>
                      <a:lnTo>
                        <a:pt x="1483276" y="652872"/>
                      </a:lnTo>
                      <a:lnTo>
                        <a:pt x="1487948" y="701837"/>
                      </a:lnTo>
                      <a:lnTo>
                        <a:pt x="1350132" y="774120"/>
                      </a:lnTo>
                      <a:lnTo>
                        <a:pt x="1347796" y="802100"/>
                      </a:lnTo>
                      <a:lnTo>
                        <a:pt x="1345460" y="830080"/>
                      </a:lnTo>
                      <a:lnTo>
                        <a:pt x="1340789" y="855729"/>
                      </a:lnTo>
                      <a:lnTo>
                        <a:pt x="1333781" y="886040"/>
                      </a:lnTo>
                      <a:lnTo>
                        <a:pt x="1448238" y="988635"/>
                      </a:lnTo>
                      <a:lnTo>
                        <a:pt x="1431887" y="1032937"/>
                      </a:lnTo>
                      <a:lnTo>
                        <a:pt x="1410865" y="1077239"/>
                      </a:lnTo>
                      <a:lnTo>
                        <a:pt x="1259033" y="1067912"/>
                      </a:lnTo>
                      <a:lnTo>
                        <a:pt x="1242682" y="1093560"/>
                      </a:lnTo>
                      <a:lnTo>
                        <a:pt x="1226331" y="1116877"/>
                      </a:lnTo>
                      <a:lnTo>
                        <a:pt x="1209980" y="1137862"/>
                      </a:lnTo>
                      <a:lnTo>
                        <a:pt x="1191293" y="1158848"/>
                      </a:lnTo>
                      <a:lnTo>
                        <a:pt x="1235674" y="1303412"/>
                      </a:lnTo>
                      <a:lnTo>
                        <a:pt x="1198301" y="1336056"/>
                      </a:lnTo>
                      <a:lnTo>
                        <a:pt x="1179614" y="1350046"/>
                      </a:lnTo>
                      <a:lnTo>
                        <a:pt x="1158591" y="1364036"/>
                      </a:lnTo>
                      <a:lnTo>
                        <a:pt x="1030118" y="1282427"/>
                      </a:lnTo>
                      <a:lnTo>
                        <a:pt x="1006759" y="1294085"/>
                      </a:lnTo>
                      <a:lnTo>
                        <a:pt x="981065" y="1305744"/>
                      </a:lnTo>
                      <a:lnTo>
                        <a:pt x="955370" y="1315071"/>
                      </a:lnTo>
                      <a:lnTo>
                        <a:pt x="927340" y="1324397"/>
                      </a:lnTo>
                      <a:lnTo>
                        <a:pt x="892302" y="1475957"/>
                      </a:lnTo>
                      <a:lnTo>
                        <a:pt x="845584" y="1482952"/>
                      </a:lnTo>
                      <a:lnTo>
                        <a:pt x="798867" y="1487615"/>
                      </a:lnTo>
                      <a:lnTo>
                        <a:pt x="728791" y="1350046"/>
                      </a:lnTo>
                      <a:lnTo>
                        <a:pt x="700761" y="1350046"/>
                      </a:lnTo>
                      <a:lnTo>
                        <a:pt x="672730" y="1345382"/>
                      </a:lnTo>
                      <a:lnTo>
                        <a:pt x="642364" y="1343051"/>
                      </a:lnTo>
                      <a:lnTo>
                        <a:pt x="616669" y="1336056"/>
                      </a:lnTo>
                      <a:lnTo>
                        <a:pt x="511555" y="1450308"/>
                      </a:lnTo>
                      <a:lnTo>
                        <a:pt x="488197" y="1443313"/>
                      </a:lnTo>
                      <a:lnTo>
                        <a:pt x="467174" y="1436318"/>
                      </a:lnTo>
                      <a:lnTo>
                        <a:pt x="422792" y="1417665"/>
                      </a:lnTo>
                      <a:lnTo>
                        <a:pt x="429800" y="1259110"/>
                      </a:lnTo>
                      <a:lnTo>
                        <a:pt x="406441" y="1242788"/>
                      </a:lnTo>
                      <a:lnTo>
                        <a:pt x="383083" y="1226467"/>
                      </a:lnTo>
                      <a:lnTo>
                        <a:pt x="362060" y="1210145"/>
                      </a:lnTo>
                      <a:lnTo>
                        <a:pt x="341037" y="1191491"/>
                      </a:lnTo>
                      <a:lnTo>
                        <a:pt x="184534" y="1238125"/>
                      </a:lnTo>
                      <a:lnTo>
                        <a:pt x="156503" y="1205481"/>
                      </a:lnTo>
                      <a:lnTo>
                        <a:pt x="130809" y="1170506"/>
                      </a:lnTo>
                      <a:lnTo>
                        <a:pt x="219572" y="1032937"/>
                      </a:lnTo>
                      <a:lnTo>
                        <a:pt x="207893" y="1007288"/>
                      </a:lnTo>
                      <a:lnTo>
                        <a:pt x="193877" y="981640"/>
                      </a:lnTo>
                      <a:lnTo>
                        <a:pt x="182198" y="955991"/>
                      </a:lnTo>
                      <a:lnTo>
                        <a:pt x="172854" y="928011"/>
                      </a:lnTo>
                      <a:lnTo>
                        <a:pt x="14015" y="893036"/>
                      </a:lnTo>
                      <a:lnTo>
                        <a:pt x="7008" y="848734"/>
                      </a:lnTo>
                      <a:lnTo>
                        <a:pt x="0" y="806763"/>
                      </a:lnTo>
                      <a:lnTo>
                        <a:pt x="147160" y="732149"/>
                      </a:lnTo>
                      <a:lnTo>
                        <a:pt x="149496" y="701837"/>
                      </a:lnTo>
                      <a:lnTo>
                        <a:pt x="151832" y="671525"/>
                      </a:lnTo>
                      <a:lnTo>
                        <a:pt x="156503" y="643545"/>
                      </a:lnTo>
                      <a:lnTo>
                        <a:pt x="161175" y="615565"/>
                      </a:lnTo>
                      <a:lnTo>
                        <a:pt x="39710" y="501312"/>
                      </a:lnTo>
                      <a:lnTo>
                        <a:pt x="53725" y="461674"/>
                      </a:lnTo>
                      <a:lnTo>
                        <a:pt x="70076" y="424367"/>
                      </a:lnTo>
                      <a:lnTo>
                        <a:pt x="238259" y="431362"/>
                      </a:lnTo>
                      <a:lnTo>
                        <a:pt x="254610" y="408045"/>
                      </a:lnTo>
                      <a:lnTo>
                        <a:pt x="273297" y="384728"/>
                      </a:lnTo>
                      <a:lnTo>
                        <a:pt x="289648" y="361411"/>
                      </a:lnTo>
                      <a:lnTo>
                        <a:pt x="310671" y="340426"/>
                      </a:lnTo>
                      <a:lnTo>
                        <a:pt x="259282" y="177208"/>
                      </a:lnTo>
                      <a:lnTo>
                        <a:pt x="289648" y="151560"/>
                      </a:lnTo>
                      <a:lnTo>
                        <a:pt x="322350" y="128243"/>
                      </a:lnTo>
                      <a:lnTo>
                        <a:pt x="467174" y="219179"/>
                      </a:lnTo>
                      <a:lnTo>
                        <a:pt x="492868" y="205188"/>
                      </a:lnTo>
                      <a:lnTo>
                        <a:pt x="518563" y="193530"/>
                      </a:lnTo>
                      <a:lnTo>
                        <a:pt x="546593" y="184203"/>
                      </a:lnTo>
                      <a:lnTo>
                        <a:pt x="574624" y="174876"/>
                      </a:lnTo>
                      <a:lnTo>
                        <a:pt x="609662" y="9327"/>
                      </a:lnTo>
                      <a:lnTo>
                        <a:pt x="630685" y="6995"/>
                      </a:lnTo>
                      <a:lnTo>
                        <a:pt x="651707" y="23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 cap="flat" cmpd="sng" algn="ctr">
                  <a:noFill/>
                  <a:prstDash val="solid"/>
                </a:ln>
                <a:effectLst/>
                <a:extLst/>
              </p:spPr>
              <p:txBody>
                <a:bodyPr lIns="0" tIns="34272" rIns="0" bIns="34272" anchor="ctr"/>
                <a:lstStyle/>
                <a:p>
                  <a:pPr algn="ctr" defTabSz="685434" fontAlgn="base">
                    <a:lnSpc>
                      <a:spcPct val="120000"/>
                    </a:lnSpc>
                    <a:spcBef>
                      <a:spcPts val="450"/>
                    </a:spcBef>
                    <a:spcAft>
                      <a:spcPts val="450"/>
                    </a:spcAft>
                  </a:pPr>
                  <a:endParaRPr lang="en-US" sz="2100" kern="0" dirty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1453541" y="2157256"/>
                <a:ext cx="2800844" cy="92333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81000" y="3826119"/>
                <a:ext cx="2404464" cy="92333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7655719" y="4206242"/>
                <a:ext cx="2800844" cy="92333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9398728" y="2659257"/>
                <a:ext cx="2404464" cy="923330"/>
              </a:xfrm>
              <a:prstGeom prst="rect">
                <a:avLst/>
              </a:prstGeom>
            </p:spPr>
            <p:txBody>
              <a:bodyPr wrap="square" anchor="ctr" anchorCtr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KOPPT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一个做</a:t>
                </a:r>
                <a:r>
                  <a: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</a:t>
                </a:r>
                <a:r>
                  <a:rPr lang="zh-CN" altLang="en-US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200" dirty="0" smtClean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神器</a:t>
                </a:r>
                <a:endPara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8" name="矩形 27"/>
            <p:cNvSpPr/>
            <p:nvPr/>
          </p:nvSpPr>
          <p:spPr>
            <a:xfrm>
              <a:off x="2081751" y="5374556"/>
              <a:ext cx="8028499" cy="646331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的神器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KOPPT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一个做</a:t>
              </a:r>
              <a:r>
                <a:rPr lang="en-US" altLang="zh-CN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PPT</a:t>
              </a:r>
              <a:r>
                <a:rPr lang="zh-CN" altLang="en-US" sz="12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12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神器</a:t>
              </a:r>
              <a:endParaRPr lang="en-US" altLang="zh-CN" sz="12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4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存在的不足与展望</a:t>
            </a:r>
            <a:endParaRPr 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0" y="1652816"/>
            <a:ext cx="12192000" cy="4569456"/>
            <a:chOff x="1" y="1652816"/>
            <a:chExt cx="12192000" cy="4569456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7" t="8589" r="5467" b="40243"/>
            <a:stretch/>
          </p:blipFill>
          <p:spPr>
            <a:xfrm>
              <a:off x="1" y="1652816"/>
              <a:ext cx="6445007" cy="2387600"/>
            </a:xfrm>
            <a:custGeom>
              <a:avLst/>
              <a:gdLst>
                <a:gd name="connsiteX0" fmla="*/ 0 w 6445007"/>
                <a:gd name="connsiteY0" fmla="*/ 0 h 2387600"/>
                <a:gd name="connsiteX1" fmla="*/ 6445007 w 6445007"/>
                <a:gd name="connsiteY1" fmla="*/ 0 h 2387600"/>
                <a:gd name="connsiteX2" fmla="*/ 5156005 w 6445007"/>
                <a:gd name="connsiteY2" fmla="*/ 2387600 h 2387600"/>
                <a:gd name="connsiteX3" fmla="*/ 0 w 6445007"/>
                <a:gd name="connsiteY3" fmla="*/ 238760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5007" h="2387600">
                  <a:moveTo>
                    <a:pt x="0" y="0"/>
                  </a:moveTo>
                  <a:lnTo>
                    <a:pt x="6445007" y="0"/>
                  </a:lnTo>
                  <a:lnTo>
                    <a:pt x="5156005" y="2387600"/>
                  </a:lnTo>
                  <a:lnTo>
                    <a:pt x="0" y="2387600"/>
                  </a:lnTo>
                  <a:close/>
                </a:path>
              </a:pathLst>
            </a:custGeom>
          </p:spPr>
        </p:pic>
        <p:pic>
          <p:nvPicPr>
            <p:cNvPr id="26" name="图片 25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299" t="7157" r="9044" b="46156"/>
            <a:stretch/>
          </p:blipFill>
          <p:spPr>
            <a:xfrm>
              <a:off x="5746994" y="1652817"/>
              <a:ext cx="6445007" cy="2387600"/>
            </a:xfrm>
            <a:custGeom>
              <a:avLst/>
              <a:gdLst>
                <a:gd name="connsiteX0" fmla="*/ 1289001 w 6445007"/>
                <a:gd name="connsiteY0" fmla="*/ 0 h 2387600"/>
                <a:gd name="connsiteX1" fmla="*/ 6445007 w 6445007"/>
                <a:gd name="connsiteY1" fmla="*/ 0 h 2387600"/>
                <a:gd name="connsiteX2" fmla="*/ 6445007 w 6445007"/>
                <a:gd name="connsiteY2" fmla="*/ 2387600 h 2387600"/>
                <a:gd name="connsiteX3" fmla="*/ 0 w 6445007"/>
                <a:gd name="connsiteY3" fmla="*/ 2387600 h 238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5007" h="2387600">
                  <a:moveTo>
                    <a:pt x="1289001" y="0"/>
                  </a:moveTo>
                  <a:lnTo>
                    <a:pt x="6445007" y="0"/>
                  </a:lnTo>
                  <a:lnTo>
                    <a:pt x="6445007" y="2387600"/>
                  </a:lnTo>
                  <a:lnTo>
                    <a:pt x="0" y="2387600"/>
                  </a:lnTo>
                  <a:close/>
                </a:path>
              </a:pathLst>
            </a:custGeom>
          </p:spPr>
        </p:pic>
        <p:grpSp>
          <p:nvGrpSpPr>
            <p:cNvPr id="27" name="组合 26"/>
            <p:cNvGrpSpPr/>
            <p:nvPr/>
          </p:nvGrpSpPr>
          <p:grpSpPr>
            <a:xfrm>
              <a:off x="625377" y="4357914"/>
              <a:ext cx="10941246" cy="1864358"/>
              <a:chOff x="321175" y="4357914"/>
              <a:chExt cx="10941246" cy="1864358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321175" y="4357914"/>
                <a:ext cx="5338732" cy="1864358"/>
                <a:chOff x="321178" y="4357914"/>
                <a:chExt cx="5338732" cy="1864358"/>
              </a:xfrm>
            </p:grpSpPr>
            <p:sp>
              <p:nvSpPr>
                <p:cNvPr id="48" name="圆角矩形 47"/>
                <p:cNvSpPr/>
                <p:nvPr/>
              </p:nvSpPr>
              <p:spPr>
                <a:xfrm>
                  <a:off x="408262" y="4357914"/>
                  <a:ext cx="2169886" cy="66402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1"/>
                </a:solidFill>
                <a:ln w="3175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410765" hangingPunct="0"/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9" name="矩形 48"/>
                <p:cNvSpPr/>
                <p:nvPr/>
              </p:nvSpPr>
              <p:spPr>
                <a:xfrm>
                  <a:off x="321178" y="5021943"/>
                  <a:ext cx="533873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>
                <a:off x="5923689" y="4357914"/>
                <a:ext cx="5338732" cy="1864358"/>
                <a:chOff x="321178" y="4357914"/>
                <a:chExt cx="5338732" cy="1864358"/>
              </a:xfrm>
            </p:grpSpPr>
            <p:sp>
              <p:nvSpPr>
                <p:cNvPr id="46" name="圆角矩形 45"/>
                <p:cNvSpPr/>
                <p:nvPr/>
              </p:nvSpPr>
              <p:spPr>
                <a:xfrm>
                  <a:off x="408262" y="4357914"/>
                  <a:ext cx="2169886" cy="66402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accent2"/>
                </a:solidFill>
                <a:ln w="3175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60959" tIns="60959" rIns="60959" bIns="60959" numCol="1" spcCol="3810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defTabSz="410765" hangingPunct="0"/>
                  <a:r>
                    <a:rPr lang="zh-CN" altLang="en-US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添加</a:t>
                  </a:r>
                  <a:r>
                    <a:rPr lang="zh-CN" altLang="en-US" sz="2400" b="1" dirty="0" smtClean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标题</a:t>
                  </a:r>
                  <a:endParaRPr lang="en-US" altLang="zh-CN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矩形 46"/>
                <p:cNvSpPr/>
                <p:nvPr/>
              </p:nvSpPr>
              <p:spPr>
                <a:xfrm>
                  <a:off x="321178" y="5021943"/>
                  <a:ext cx="5338732" cy="120032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的神器，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的神器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KOPPT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一个做</a:t>
                  </a:r>
                  <a:r>
                    <a:rPr lang="en-US" altLang="zh-CN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PPT</a:t>
                  </a:r>
                  <a:r>
                    <a:rPr lang="zh-CN" altLang="en-US" sz="1200" dirty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</a:t>
                  </a:r>
                  <a:r>
                    <a:rPr lang="zh-CN" altLang="en-US" sz="1200" dirty="0" smtClean="0">
                      <a:solidFill>
                        <a:schemeClr val="tx2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神器</a:t>
                  </a:r>
                  <a:endParaRPr lang="en-US" altLang="zh-CN" sz="120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907750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15027" y="2502965"/>
            <a:ext cx="7961947" cy="1852070"/>
            <a:chOff x="2115027" y="2921169"/>
            <a:chExt cx="7961947" cy="1852070"/>
          </a:xfrm>
        </p:grpSpPr>
        <p:sp>
          <p:nvSpPr>
            <p:cNvPr id="3" name="矩形 2"/>
            <p:cNvSpPr/>
            <p:nvPr/>
          </p:nvSpPr>
          <p:spPr>
            <a:xfrm>
              <a:off x="2115027" y="2921169"/>
              <a:ext cx="7961947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zh-CN" altLang="en-US" sz="6000" b="1" dirty="0" smtClean="0">
                  <a:latin typeface="微软雅黑"/>
                </a:rPr>
                <a:t>请各位老师批评指正！</a:t>
              </a:r>
              <a:endParaRPr lang="zh-CN" altLang="en-US" sz="6000" b="1" dirty="0">
                <a:latin typeface="微软雅黑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 flipH="1">
              <a:off x="3874878" y="4250019"/>
              <a:ext cx="4442243" cy="523220"/>
            </a:xfrm>
            <a:prstGeom prst="rect">
              <a:avLst/>
            </a:prstGeom>
          </p:spPr>
          <p:txBody>
            <a:bodyPr wrap="none" anchor="ctr" anchorCtr="0">
              <a:spAutoFit/>
            </a:bodyPr>
            <a:lstStyle/>
            <a:p>
              <a:pPr lvl="0" algn="ctr">
                <a:defRPr/>
              </a:pP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学生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：党家翮</a:t>
              </a:r>
              <a:r>
                <a:rPr lang="en-US" altLang="zh-CN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| 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导师</a:t>
              </a:r>
              <a:r>
                <a:rPr lang="zh-CN" altLang="en-US" sz="2800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陈瑞</a:t>
              </a:r>
              <a:endPara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605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2620886" y="2536013"/>
            <a:ext cx="6965468" cy="1785975"/>
            <a:chOff x="2568766" y="2382227"/>
            <a:chExt cx="6965468" cy="1785975"/>
          </a:xfrm>
        </p:grpSpPr>
        <p:grpSp>
          <p:nvGrpSpPr>
            <p:cNvPr id="5" name="组合 4"/>
            <p:cNvGrpSpPr/>
            <p:nvPr/>
          </p:nvGrpSpPr>
          <p:grpSpPr>
            <a:xfrm>
              <a:off x="5275417" y="2458427"/>
              <a:ext cx="4258817" cy="1478507"/>
              <a:chOff x="5065155" y="2729379"/>
              <a:chExt cx="4258817" cy="1478507"/>
            </a:xfrm>
          </p:grpSpPr>
          <p:sp>
            <p:nvSpPr>
              <p:cNvPr id="7" name="文本框 6"/>
              <p:cNvSpPr txBox="1"/>
              <p:nvPr/>
            </p:nvSpPr>
            <p:spPr>
              <a:xfrm>
                <a:off x="5065155" y="2729379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algn="ctr">
                  <a:defRPr/>
                </a:pPr>
                <a:r>
                  <a:rPr lang="zh-CN" altLang="en-US" sz="6000" b="1" dirty="0"/>
                  <a:t>系统概述</a:t>
                </a:r>
                <a:endParaRPr lang="zh-CN" altLang="en-US" sz="6000" b="1" spc="300" dirty="0">
                  <a:latin typeface="+mj-ea"/>
                  <a:sym typeface="Helvetica Light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5065155" y="3896769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 smtClean="0">
                    <a:solidFill>
                      <a:schemeClr val="tx1"/>
                    </a:solidFill>
                    <a:latin typeface="+mj-ea"/>
                    <a:ea typeface="+mj-ea"/>
                  </a:rPr>
                  <a:t>System </a:t>
                </a:r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  <a:ea typeface="+mj-ea"/>
                  </a:rPr>
                  <a:t>summary</a:t>
                </a:r>
                <a:endParaRPr lang="zh-CN" altLang="en-US" sz="3200" dirty="0" smtClean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2" name="组合 1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3" name="文本框 2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01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951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917435" y="320118"/>
            <a:ext cx="2511565" cy="5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功能</a:t>
            </a:r>
            <a:r>
              <a:rPr lang="zh-CN" altLang="en-US" dirty="0" smtClean="0"/>
              <a:t>简介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85314" y="2064823"/>
            <a:ext cx="2169723" cy="2951449"/>
            <a:chOff x="1505100" y="2051944"/>
            <a:chExt cx="2169723" cy="2951449"/>
          </a:xfrm>
        </p:grpSpPr>
        <p:sp>
          <p:nvSpPr>
            <p:cNvPr id="27" name="矩形 26"/>
            <p:cNvSpPr/>
            <p:nvPr/>
          </p:nvSpPr>
          <p:spPr>
            <a:xfrm>
              <a:off x="1505100" y="3997605"/>
              <a:ext cx="2169723" cy="1005788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使用网络对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进行传输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150976" y="2888676"/>
              <a:ext cx="877973" cy="884698"/>
              <a:chOff x="4945019" y="2717222"/>
              <a:chExt cx="877973" cy="884698"/>
            </a:xfrm>
          </p:grpSpPr>
          <p:sp>
            <p:nvSpPr>
              <p:cNvPr id="29" name="椭圆 28"/>
              <p:cNvSpPr/>
              <p:nvPr/>
            </p:nvSpPr>
            <p:spPr>
              <a:xfrm>
                <a:off x="4945019" y="2717222"/>
                <a:ext cx="877973" cy="88469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Freeform 5"/>
              <p:cNvSpPr>
                <a:spLocks noChangeAspect="1" noEditPoints="1"/>
              </p:cNvSpPr>
              <p:nvPr/>
            </p:nvSpPr>
            <p:spPr bwMode="auto">
              <a:xfrm>
                <a:off x="5174455" y="2953901"/>
                <a:ext cx="419100" cy="411339"/>
              </a:xfrm>
              <a:custGeom>
                <a:avLst/>
                <a:gdLst>
                  <a:gd name="T0" fmla="*/ 3068 w 3347"/>
                  <a:gd name="T1" fmla="*/ 209 h 3277"/>
                  <a:gd name="T2" fmla="*/ 2649 w 3347"/>
                  <a:gd name="T3" fmla="*/ 209 h 3277"/>
                  <a:gd name="T4" fmla="*/ 2649 w 3347"/>
                  <a:gd name="T5" fmla="*/ 0 h 3277"/>
                  <a:gd name="T6" fmla="*/ 697 w 3347"/>
                  <a:gd name="T7" fmla="*/ 0 h 3277"/>
                  <a:gd name="T8" fmla="*/ 697 w 3347"/>
                  <a:gd name="T9" fmla="*/ 209 h 3277"/>
                  <a:gd name="T10" fmla="*/ 279 w 3347"/>
                  <a:gd name="T11" fmla="*/ 209 h 3277"/>
                  <a:gd name="T12" fmla="*/ 279 w 3347"/>
                  <a:gd name="T13" fmla="*/ 0 h 3277"/>
                  <a:gd name="T14" fmla="*/ 0 w 3347"/>
                  <a:gd name="T15" fmla="*/ 232 h 3277"/>
                  <a:gd name="T16" fmla="*/ 0 w 3347"/>
                  <a:gd name="T17" fmla="*/ 3045 h 3277"/>
                  <a:gd name="T18" fmla="*/ 279 w 3347"/>
                  <a:gd name="T19" fmla="*/ 3277 h 3277"/>
                  <a:gd name="T20" fmla="*/ 279 w 3347"/>
                  <a:gd name="T21" fmla="*/ 3068 h 3277"/>
                  <a:gd name="T22" fmla="*/ 697 w 3347"/>
                  <a:gd name="T23" fmla="*/ 3068 h 3277"/>
                  <a:gd name="T24" fmla="*/ 697 w 3347"/>
                  <a:gd name="T25" fmla="*/ 3277 h 3277"/>
                  <a:gd name="T26" fmla="*/ 2649 w 3347"/>
                  <a:gd name="T27" fmla="*/ 3277 h 3277"/>
                  <a:gd name="T28" fmla="*/ 2649 w 3347"/>
                  <a:gd name="T29" fmla="*/ 3068 h 3277"/>
                  <a:gd name="T30" fmla="*/ 3068 w 3347"/>
                  <a:gd name="T31" fmla="*/ 3068 h 3277"/>
                  <a:gd name="T32" fmla="*/ 3068 w 3347"/>
                  <a:gd name="T33" fmla="*/ 3277 h 3277"/>
                  <a:gd name="T34" fmla="*/ 3347 w 3347"/>
                  <a:gd name="T35" fmla="*/ 3045 h 3277"/>
                  <a:gd name="T36" fmla="*/ 3347 w 3347"/>
                  <a:gd name="T37" fmla="*/ 232 h 3277"/>
                  <a:gd name="T38" fmla="*/ 3068 w 3347"/>
                  <a:gd name="T39" fmla="*/ 0 h 3277"/>
                  <a:gd name="T40" fmla="*/ 3068 w 3347"/>
                  <a:gd name="T41" fmla="*/ 209 h 3277"/>
                  <a:gd name="T42" fmla="*/ 279 w 3347"/>
                  <a:gd name="T43" fmla="*/ 2231 h 3277"/>
                  <a:gd name="T44" fmla="*/ 697 w 3347"/>
                  <a:gd name="T45" fmla="*/ 2231 h 3277"/>
                  <a:gd name="T46" fmla="*/ 697 w 3347"/>
                  <a:gd name="T47" fmla="*/ 2649 h 3277"/>
                  <a:gd name="T48" fmla="*/ 279 w 3347"/>
                  <a:gd name="T49" fmla="*/ 2649 h 3277"/>
                  <a:gd name="T50" fmla="*/ 279 w 3347"/>
                  <a:gd name="T51" fmla="*/ 2231 h 3277"/>
                  <a:gd name="T52" fmla="*/ 2649 w 3347"/>
                  <a:gd name="T53" fmla="*/ 2231 h 3277"/>
                  <a:gd name="T54" fmla="*/ 3068 w 3347"/>
                  <a:gd name="T55" fmla="*/ 2231 h 3277"/>
                  <a:gd name="T56" fmla="*/ 3068 w 3347"/>
                  <a:gd name="T57" fmla="*/ 2649 h 3277"/>
                  <a:gd name="T58" fmla="*/ 2649 w 3347"/>
                  <a:gd name="T59" fmla="*/ 2649 h 3277"/>
                  <a:gd name="T60" fmla="*/ 2649 w 3347"/>
                  <a:gd name="T61" fmla="*/ 2231 h 3277"/>
                  <a:gd name="T62" fmla="*/ 279 w 3347"/>
                  <a:gd name="T63" fmla="*/ 1394 h 3277"/>
                  <a:gd name="T64" fmla="*/ 697 w 3347"/>
                  <a:gd name="T65" fmla="*/ 1394 h 3277"/>
                  <a:gd name="T66" fmla="*/ 697 w 3347"/>
                  <a:gd name="T67" fmla="*/ 1813 h 3277"/>
                  <a:gd name="T68" fmla="*/ 279 w 3347"/>
                  <a:gd name="T69" fmla="*/ 1813 h 3277"/>
                  <a:gd name="T70" fmla="*/ 279 w 3347"/>
                  <a:gd name="T71" fmla="*/ 1394 h 3277"/>
                  <a:gd name="T72" fmla="*/ 2649 w 3347"/>
                  <a:gd name="T73" fmla="*/ 1394 h 3277"/>
                  <a:gd name="T74" fmla="*/ 3068 w 3347"/>
                  <a:gd name="T75" fmla="*/ 1394 h 3277"/>
                  <a:gd name="T76" fmla="*/ 3068 w 3347"/>
                  <a:gd name="T77" fmla="*/ 1813 h 3277"/>
                  <a:gd name="T78" fmla="*/ 2649 w 3347"/>
                  <a:gd name="T79" fmla="*/ 1813 h 3277"/>
                  <a:gd name="T80" fmla="*/ 2649 w 3347"/>
                  <a:gd name="T81" fmla="*/ 1394 h 3277"/>
                  <a:gd name="T82" fmla="*/ 279 w 3347"/>
                  <a:gd name="T83" fmla="*/ 558 h 3277"/>
                  <a:gd name="T84" fmla="*/ 697 w 3347"/>
                  <a:gd name="T85" fmla="*/ 558 h 3277"/>
                  <a:gd name="T86" fmla="*/ 697 w 3347"/>
                  <a:gd name="T87" fmla="*/ 976 h 3277"/>
                  <a:gd name="T88" fmla="*/ 279 w 3347"/>
                  <a:gd name="T89" fmla="*/ 976 h 3277"/>
                  <a:gd name="T90" fmla="*/ 279 w 3347"/>
                  <a:gd name="T91" fmla="*/ 558 h 3277"/>
                  <a:gd name="T92" fmla="*/ 2649 w 3347"/>
                  <a:gd name="T93" fmla="*/ 558 h 3277"/>
                  <a:gd name="T94" fmla="*/ 3068 w 3347"/>
                  <a:gd name="T95" fmla="*/ 558 h 3277"/>
                  <a:gd name="T96" fmla="*/ 3068 w 3347"/>
                  <a:gd name="T97" fmla="*/ 976 h 3277"/>
                  <a:gd name="T98" fmla="*/ 2649 w 3347"/>
                  <a:gd name="T99" fmla="*/ 976 h 3277"/>
                  <a:gd name="T100" fmla="*/ 2649 w 3347"/>
                  <a:gd name="T101" fmla="*/ 558 h 3277"/>
                  <a:gd name="T102" fmla="*/ 1185 w 3347"/>
                  <a:gd name="T103" fmla="*/ 2317 h 3277"/>
                  <a:gd name="T104" fmla="*/ 1185 w 3347"/>
                  <a:gd name="T105" fmla="*/ 993 h 3277"/>
                  <a:gd name="T106" fmla="*/ 2322 w 3347"/>
                  <a:gd name="T107" fmla="*/ 1655 h 3277"/>
                  <a:gd name="T108" fmla="*/ 1185 w 3347"/>
                  <a:gd name="T109" fmla="*/ 2317 h 3277"/>
                  <a:gd name="T110" fmla="*/ 1185 w 3347"/>
                  <a:gd name="T111" fmla="*/ 2317 h 32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347" h="3277">
                    <a:moveTo>
                      <a:pt x="3068" y="209"/>
                    </a:moveTo>
                    <a:cubicBezTo>
                      <a:pt x="2649" y="209"/>
                      <a:pt x="2649" y="209"/>
                      <a:pt x="2649" y="209"/>
                    </a:cubicBezTo>
                    <a:cubicBezTo>
                      <a:pt x="2649" y="0"/>
                      <a:pt x="2649" y="0"/>
                      <a:pt x="2649" y="0"/>
                    </a:cubicBezTo>
                    <a:cubicBezTo>
                      <a:pt x="697" y="0"/>
                      <a:pt x="697" y="0"/>
                      <a:pt x="697" y="0"/>
                    </a:cubicBezTo>
                    <a:cubicBezTo>
                      <a:pt x="697" y="209"/>
                      <a:pt x="697" y="209"/>
                      <a:pt x="697" y="209"/>
                    </a:cubicBezTo>
                    <a:cubicBezTo>
                      <a:pt x="279" y="209"/>
                      <a:pt x="279" y="209"/>
                      <a:pt x="279" y="209"/>
                    </a:cubicBezTo>
                    <a:cubicBezTo>
                      <a:pt x="279" y="0"/>
                      <a:pt x="279" y="0"/>
                      <a:pt x="279" y="0"/>
                    </a:cubicBezTo>
                    <a:cubicBezTo>
                      <a:pt x="169" y="1"/>
                      <a:pt x="0" y="102"/>
                      <a:pt x="0" y="232"/>
                    </a:cubicBezTo>
                    <a:cubicBezTo>
                      <a:pt x="0" y="3045"/>
                      <a:pt x="0" y="3045"/>
                      <a:pt x="0" y="3045"/>
                    </a:cubicBezTo>
                    <a:cubicBezTo>
                      <a:pt x="0" y="3175"/>
                      <a:pt x="99" y="3276"/>
                      <a:pt x="279" y="3277"/>
                    </a:cubicBezTo>
                    <a:cubicBezTo>
                      <a:pt x="279" y="3068"/>
                      <a:pt x="279" y="3068"/>
                      <a:pt x="279" y="3068"/>
                    </a:cubicBezTo>
                    <a:cubicBezTo>
                      <a:pt x="697" y="3068"/>
                      <a:pt x="697" y="3068"/>
                      <a:pt x="697" y="3068"/>
                    </a:cubicBezTo>
                    <a:cubicBezTo>
                      <a:pt x="697" y="3277"/>
                      <a:pt x="697" y="3277"/>
                      <a:pt x="697" y="3277"/>
                    </a:cubicBezTo>
                    <a:cubicBezTo>
                      <a:pt x="2649" y="3277"/>
                      <a:pt x="2649" y="3277"/>
                      <a:pt x="2649" y="3277"/>
                    </a:cubicBezTo>
                    <a:cubicBezTo>
                      <a:pt x="2649" y="3068"/>
                      <a:pt x="2649" y="3068"/>
                      <a:pt x="2649" y="3068"/>
                    </a:cubicBezTo>
                    <a:cubicBezTo>
                      <a:pt x="3068" y="3068"/>
                      <a:pt x="3068" y="3068"/>
                      <a:pt x="3068" y="3068"/>
                    </a:cubicBezTo>
                    <a:cubicBezTo>
                      <a:pt x="3068" y="3277"/>
                      <a:pt x="3068" y="3277"/>
                      <a:pt x="3068" y="3277"/>
                    </a:cubicBezTo>
                    <a:cubicBezTo>
                      <a:pt x="3177" y="3276"/>
                      <a:pt x="3347" y="3175"/>
                      <a:pt x="3347" y="3045"/>
                    </a:cubicBezTo>
                    <a:cubicBezTo>
                      <a:pt x="3347" y="232"/>
                      <a:pt x="3347" y="232"/>
                      <a:pt x="3347" y="232"/>
                    </a:cubicBezTo>
                    <a:cubicBezTo>
                      <a:pt x="3347" y="102"/>
                      <a:pt x="3177" y="1"/>
                      <a:pt x="3068" y="0"/>
                    </a:cubicBezTo>
                    <a:cubicBezTo>
                      <a:pt x="3068" y="209"/>
                      <a:pt x="3068" y="209"/>
                      <a:pt x="3068" y="209"/>
                    </a:cubicBezTo>
                    <a:close/>
                    <a:moveTo>
                      <a:pt x="279" y="2231"/>
                    </a:moveTo>
                    <a:cubicBezTo>
                      <a:pt x="697" y="2231"/>
                      <a:pt x="697" y="2231"/>
                      <a:pt x="697" y="2231"/>
                    </a:cubicBezTo>
                    <a:cubicBezTo>
                      <a:pt x="697" y="2649"/>
                      <a:pt x="697" y="2649"/>
                      <a:pt x="697" y="2649"/>
                    </a:cubicBezTo>
                    <a:cubicBezTo>
                      <a:pt x="279" y="2649"/>
                      <a:pt x="279" y="2649"/>
                      <a:pt x="279" y="2649"/>
                    </a:cubicBezTo>
                    <a:cubicBezTo>
                      <a:pt x="279" y="2231"/>
                      <a:pt x="279" y="2231"/>
                      <a:pt x="279" y="2231"/>
                    </a:cubicBezTo>
                    <a:close/>
                    <a:moveTo>
                      <a:pt x="2649" y="2231"/>
                    </a:moveTo>
                    <a:cubicBezTo>
                      <a:pt x="3068" y="2231"/>
                      <a:pt x="3068" y="2231"/>
                      <a:pt x="3068" y="2231"/>
                    </a:cubicBezTo>
                    <a:cubicBezTo>
                      <a:pt x="3068" y="2649"/>
                      <a:pt x="3068" y="2649"/>
                      <a:pt x="3068" y="2649"/>
                    </a:cubicBezTo>
                    <a:cubicBezTo>
                      <a:pt x="2649" y="2649"/>
                      <a:pt x="2649" y="2649"/>
                      <a:pt x="2649" y="2649"/>
                    </a:cubicBezTo>
                    <a:cubicBezTo>
                      <a:pt x="2649" y="2231"/>
                      <a:pt x="2649" y="2231"/>
                      <a:pt x="2649" y="2231"/>
                    </a:cubicBezTo>
                    <a:close/>
                    <a:moveTo>
                      <a:pt x="279" y="1394"/>
                    </a:moveTo>
                    <a:cubicBezTo>
                      <a:pt x="697" y="1394"/>
                      <a:pt x="697" y="1394"/>
                      <a:pt x="697" y="1394"/>
                    </a:cubicBezTo>
                    <a:cubicBezTo>
                      <a:pt x="697" y="1813"/>
                      <a:pt x="697" y="1813"/>
                      <a:pt x="697" y="1813"/>
                    </a:cubicBezTo>
                    <a:cubicBezTo>
                      <a:pt x="279" y="1813"/>
                      <a:pt x="279" y="1813"/>
                      <a:pt x="279" y="1813"/>
                    </a:cubicBezTo>
                    <a:cubicBezTo>
                      <a:pt x="279" y="1394"/>
                      <a:pt x="279" y="1394"/>
                      <a:pt x="279" y="1394"/>
                    </a:cubicBezTo>
                    <a:close/>
                    <a:moveTo>
                      <a:pt x="2649" y="1394"/>
                    </a:moveTo>
                    <a:cubicBezTo>
                      <a:pt x="3068" y="1394"/>
                      <a:pt x="3068" y="1394"/>
                      <a:pt x="3068" y="1394"/>
                    </a:cubicBezTo>
                    <a:cubicBezTo>
                      <a:pt x="3068" y="1813"/>
                      <a:pt x="3068" y="1813"/>
                      <a:pt x="3068" y="1813"/>
                    </a:cubicBezTo>
                    <a:cubicBezTo>
                      <a:pt x="2649" y="1813"/>
                      <a:pt x="2649" y="1813"/>
                      <a:pt x="2649" y="1813"/>
                    </a:cubicBezTo>
                    <a:cubicBezTo>
                      <a:pt x="2649" y="1394"/>
                      <a:pt x="2649" y="1394"/>
                      <a:pt x="2649" y="1394"/>
                    </a:cubicBezTo>
                    <a:close/>
                    <a:moveTo>
                      <a:pt x="279" y="558"/>
                    </a:moveTo>
                    <a:cubicBezTo>
                      <a:pt x="697" y="558"/>
                      <a:pt x="697" y="558"/>
                      <a:pt x="697" y="558"/>
                    </a:cubicBezTo>
                    <a:cubicBezTo>
                      <a:pt x="697" y="976"/>
                      <a:pt x="697" y="976"/>
                      <a:pt x="697" y="976"/>
                    </a:cubicBezTo>
                    <a:cubicBezTo>
                      <a:pt x="279" y="976"/>
                      <a:pt x="279" y="976"/>
                      <a:pt x="279" y="976"/>
                    </a:cubicBezTo>
                    <a:cubicBezTo>
                      <a:pt x="279" y="558"/>
                      <a:pt x="279" y="558"/>
                      <a:pt x="279" y="558"/>
                    </a:cubicBezTo>
                    <a:close/>
                    <a:moveTo>
                      <a:pt x="2649" y="558"/>
                    </a:moveTo>
                    <a:cubicBezTo>
                      <a:pt x="3068" y="558"/>
                      <a:pt x="3068" y="558"/>
                      <a:pt x="3068" y="558"/>
                    </a:cubicBezTo>
                    <a:cubicBezTo>
                      <a:pt x="3068" y="976"/>
                      <a:pt x="3068" y="976"/>
                      <a:pt x="3068" y="976"/>
                    </a:cubicBezTo>
                    <a:cubicBezTo>
                      <a:pt x="2649" y="976"/>
                      <a:pt x="2649" y="976"/>
                      <a:pt x="2649" y="976"/>
                    </a:cubicBezTo>
                    <a:cubicBezTo>
                      <a:pt x="2649" y="558"/>
                      <a:pt x="2649" y="558"/>
                      <a:pt x="2649" y="558"/>
                    </a:cubicBezTo>
                    <a:close/>
                    <a:moveTo>
                      <a:pt x="1185" y="2317"/>
                    </a:moveTo>
                    <a:cubicBezTo>
                      <a:pt x="1185" y="993"/>
                      <a:pt x="1185" y="993"/>
                      <a:pt x="1185" y="993"/>
                    </a:cubicBezTo>
                    <a:cubicBezTo>
                      <a:pt x="2322" y="1655"/>
                      <a:pt x="2322" y="1655"/>
                      <a:pt x="2322" y="1655"/>
                    </a:cubicBezTo>
                    <a:cubicBezTo>
                      <a:pt x="1185" y="2317"/>
                      <a:pt x="1185" y="2317"/>
                      <a:pt x="1185" y="2317"/>
                    </a:cubicBezTo>
                    <a:cubicBezTo>
                      <a:pt x="1185" y="2317"/>
                      <a:pt x="1185" y="2317"/>
                      <a:pt x="1185" y="231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1676890" y="205194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主要功能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718321" y="2069994"/>
            <a:ext cx="2169723" cy="2974853"/>
            <a:chOff x="4263287" y="2060969"/>
            <a:chExt cx="2169723" cy="2974853"/>
          </a:xfrm>
        </p:grpSpPr>
        <p:grpSp>
          <p:nvGrpSpPr>
            <p:cNvPr id="6" name="组合 5"/>
            <p:cNvGrpSpPr/>
            <p:nvPr/>
          </p:nvGrpSpPr>
          <p:grpSpPr>
            <a:xfrm>
              <a:off x="4908563" y="2897701"/>
              <a:ext cx="877973" cy="884698"/>
              <a:chOff x="2123455" y="2655338"/>
              <a:chExt cx="877973" cy="88469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2123455" y="2655338"/>
                <a:ext cx="877973" cy="88469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1" name="组合 20"/>
              <p:cNvGrpSpPr>
                <a:grpSpLocks noChangeAspect="1"/>
              </p:cNvGrpSpPr>
              <p:nvPr/>
            </p:nvGrpSpPr>
            <p:grpSpPr>
              <a:xfrm>
                <a:off x="2316567" y="2885995"/>
                <a:ext cx="491748" cy="423383"/>
                <a:chOff x="7970415" y="1262923"/>
                <a:chExt cx="551638" cy="474947"/>
              </a:xfrm>
              <a:solidFill>
                <a:schemeClr val="tx1"/>
              </a:solidFill>
            </p:grpSpPr>
            <p:sp>
              <p:nvSpPr>
                <p:cNvPr id="22" name="Freeform 294"/>
                <p:cNvSpPr>
                  <a:spLocks noEditPoints="1"/>
                </p:cNvSpPr>
                <p:nvPr/>
              </p:nvSpPr>
              <p:spPr bwMode="auto">
                <a:xfrm>
                  <a:off x="7970415" y="1262923"/>
                  <a:ext cx="551638" cy="474947"/>
                </a:xfrm>
                <a:custGeom>
                  <a:avLst/>
                  <a:gdLst>
                    <a:gd name="T0" fmla="*/ 224 w 261"/>
                    <a:gd name="T1" fmla="*/ 22 h 225"/>
                    <a:gd name="T2" fmla="*/ 224 w 261"/>
                    <a:gd name="T3" fmla="*/ 15 h 225"/>
                    <a:gd name="T4" fmla="*/ 192 w 261"/>
                    <a:gd name="T5" fmla="*/ 0 h 225"/>
                    <a:gd name="T6" fmla="*/ 159 w 261"/>
                    <a:gd name="T7" fmla="*/ 15 h 225"/>
                    <a:gd name="T8" fmla="*/ 159 w 261"/>
                    <a:gd name="T9" fmla="*/ 22 h 225"/>
                    <a:gd name="T10" fmla="*/ 36 w 261"/>
                    <a:gd name="T11" fmla="*/ 22 h 225"/>
                    <a:gd name="T12" fmla="*/ 0 w 261"/>
                    <a:gd name="T13" fmla="*/ 58 h 225"/>
                    <a:gd name="T14" fmla="*/ 0 w 261"/>
                    <a:gd name="T15" fmla="*/ 188 h 225"/>
                    <a:gd name="T16" fmla="*/ 36 w 261"/>
                    <a:gd name="T17" fmla="*/ 225 h 225"/>
                    <a:gd name="T18" fmla="*/ 224 w 261"/>
                    <a:gd name="T19" fmla="*/ 225 h 225"/>
                    <a:gd name="T20" fmla="*/ 261 w 261"/>
                    <a:gd name="T21" fmla="*/ 188 h 225"/>
                    <a:gd name="T22" fmla="*/ 261 w 261"/>
                    <a:gd name="T23" fmla="*/ 58 h 225"/>
                    <a:gd name="T24" fmla="*/ 224 w 261"/>
                    <a:gd name="T25" fmla="*/ 22 h 225"/>
                    <a:gd name="T26" fmla="*/ 239 w 261"/>
                    <a:gd name="T27" fmla="*/ 188 h 225"/>
                    <a:gd name="T28" fmla="*/ 224 w 261"/>
                    <a:gd name="T29" fmla="*/ 203 h 225"/>
                    <a:gd name="T30" fmla="*/ 36 w 261"/>
                    <a:gd name="T31" fmla="*/ 203 h 225"/>
                    <a:gd name="T32" fmla="*/ 22 w 261"/>
                    <a:gd name="T33" fmla="*/ 188 h 225"/>
                    <a:gd name="T34" fmla="*/ 22 w 261"/>
                    <a:gd name="T35" fmla="*/ 58 h 225"/>
                    <a:gd name="T36" fmla="*/ 36 w 261"/>
                    <a:gd name="T37" fmla="*/ 44 h 225"/>
                    <a:gd name="T38" fmla="*/ 224 w 261"/>
                    <a:gd name="T39" fmla="*/ 44 h 225"/>
                    <a:gd name="T40" fmla="*/ 239 w 261"/>
                    <a:gd name="T41" fmla="*/ 58 h 225"/>
                    <a:gd name="T42" fmla="*/ 239 w 261"/>
                    <a:gd name="T43" fmla="*/ 188 h 2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261" h="225">
                      <a:moveTo>
                        <a:pt x="224" y="22"/>
                      </a:moveTo>
                      <a:cubicBezTo>
                        <a:pt x="224" y="15"/>
                        <a:pt x="224" y="15"/>
                        <a:pt x="224" y="15"/>
                      </a:cubicBezTo>
                      <a:cubicBezTo>
                        <a:pt x="224" y="7"/>
                        <a:pt x="210" y="0"/>
                        <a:pt x="192" y="0"/>
                      </a:cubicBezTo>
                      <a:cubicBezTo>
                        <a:pt x="174" y="0"/>
                        <a:pt x="159" y="7"/>
                        <a:pt x="159" y="15"/>
                      </a:cubicBezTo>
                      <a:cubicBezTo>
                        <a:pt x="159" y="22"/>
                        <a:pt x="159" y="22"/>
                        <a:pt x="159" y="22"/>
                      </a:cubicBezTo>
                      <a:cubicBezTo>
                        <a:pt x="36" y="22"/>
                        <a:pt x="36" y="22"/>
                        <a:pt x="36" y="22"/>
                      </a:cubicBezTo>
                      <a:cubicBezTo>
                        <a:pt x="16" y="22"/>
                        <a:pt x="0" y="38"/>
                        <a:pt x="0" y="58"/>
                      </a:cubicBezTo>
                      <a:cubicBezTo>
                        <a:pt x="0" y="188"/>
                        <a:pt x="0" y="188"/>
                        <a:pt x="0" y="188"/>
                      </a:cubicBezTo>
                      <a:cubicBezTo>
                        <a:pt x="0" y="208"/>
                        <a:pt x="16" y="225"/>
                        <a:pt x="36" y="225"/>
                      </a:cubicBezTo>
                      <a:cubicBezTo>
                        <a:pt x="224" y="225"/>
                        <a:pt x="224" y="225"/>
                        <a:pt x="224" y="225"/>
                      </a:cubicBezTo>
                      <a:cubicBezTo>
                        <a:pt x="244" y="225"/>
                        <a:pt x="261" y="208"/>
                        <a:pt x="261" y="188"/>
                      </a:cubicBezTo>
                      <a:cubicBezTo>
                        <a:pt x="261" y="58"/>
                        <a:pt x="261" y="58"/>
                        <a:pt x="261" y="58"/>
                      </a:cubicBezTo>
                      <a:cubicBezTo>
                        <a:pt x="261" y="38"/>
                        <a:pt x="244" y="22"/>
                        <a:pt x="224" y="22"/>
                      </a:cubicBezTo>
                      <a:close/>
                      <a:moveTo>
                        <a:pt x="239" y="188"/>
                      </a:moveTo>
                      <a:cubicBezTo>
                        <a:pt x="239" y="196"/>
                        <a:pt x="232" y="203"/>
                        <a:pt x="224" y="203"/>
                      </a:cubicBezTo>
                      <a:cubicBezTo>
                        <a:pt x="36" y="203"/>
                        <a:pt x="36" y="203"/>
                        <a:pt x="36" y="203"/>
                      </a:cubicBezTo>
                      <a:cubicBezTo>
                        <a:pt x="28" y="203"/>
                        <a:pt x="22" y="196"/>
                        <a:pt x="22" y="188"/>
                      </a:cubicBezTo>
                      <a:cubicBezTo>
                        <a:pt x="22" y="58"/>
                        <a:pt x="22" y="58"/>
                        <a:pt x="22" y="58"/>
                      </a:cubicBezTo>
                      <a:cubicBezTo>
                        <a:pt x="22" y="50"/>
                        <a:pt x="28" y="44"/>
                        <a:pt x="36" y="44"/>
                      </a:cubicBezTo>
                      <a:cubicBezTo>
                        <a:pt x="224" y="44"/>
                        <a:pt x="224" y="44"/>
                        <a:pt x="224" y="44"/>
                      </a:cubicBezTo>
                      <a:cubicBezTo>
                        <a:pt x="232" y="44"/>
                        <a:pt x="239" y="50"/>
                        <a:pt x="239" y="58"/>
                      </a:cubicBezTo>
                      <a:lnTo>
                        <a:pt x="239" y="18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295"/>
                <p:cNvSpPr>
                  <a:spLocks noEditPoints="1"/>
                </p:cNvSpPr>
                <p:nvPr/>
              </p:nvSpPr>
              <p:spPr bwMode="auto">
                <a:xfrm>
                  <a:off x="8117070" y="1393433"/>
                  <a:ext cx="259674" cy="259674"/>
                </a:xfrm>
                <a:custGeom>
                  <a:avLst/>
                  <a:gdLst>
                    <a:gd name="T0" fmla="*/ 61 w 123"/>
                    <a:gd name="T1" fmla="*/ 0 h 123"/>
                    <a:gd name="T2" fmla="*/ 0 w 123"/>
                    <a:gd name="T3" fmla="*/ 61 h 123"/>
                    <a:gd name="T4" fmla="*/ 61 w 123"/>
                    <a:gd name="T5" fmla="*/ 123 h 123"/>
                    <a:gd name="T6" fmla="*/ 123 w 123"/>
                    <a:gd name="T7" fmla="*/ 61 h 123"/>
                    <a:gd name="T8" fmla="*/ 61 w 123"/>
                    <a:gd name="T9" fmla="*/ 0 h 123"/>
                    <a:gd name="T10" fmla="*/ 61 w 123"/>
                    <a:gd name="T11" fmla="*/ 101 h 123"/>
                    <a:gd name="T12" fmla="*/ 21 w 123"/>
                    <a:gd name="T13" fmla="*/ 61 h 123"/>
                    <a:gd name="T14" fmla="*/ 61 w 123"/>
                    <a:gd name="T15" fmla="*/ 21 h 123"/>
                    <a:gd name="T16" fmla="*/ 101 w 123"/>
                    <a:gd name="T17" fmla="*/ 61 h 123"/>
                    <a:gd name="T18" fmla="*/ 61 w 123"/>
                    <a:gd name="T19" fmla="*/ 101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23" h="123">
                      <a:moveTo>
                        <a:pt x="61" y="0"/>
                      </a:moveTo>
                      <a:cubicBezTo>
                        <a:pt x="27" y="0"/>
                        <a:pt x="0" y="27"/>
                        <a:pt x="0" y="61"/>
                      </a:cubicBezTo>
                      <a:cubicBezTo>
                        <a:pt x="0" y="95"/>
                        <a:pt x="27" y="123"/>
                        <a:pt x="61" y="123"/>
                      </a:cubicBezTo>
                      <a:cubicBezTo>
                        <a:pt x="95" y="123"/>
                        <a:pt x="123" y="95"/>
                        <a:pt x="123" y="61"/>
                      </a:cubicBezTo>
                      <a:cubicBezTo>
                        <a:pt x="123" y="27"/>
                        <a:pt x="95" y="0"/>
                        <a:pt x="61" y="0"/>
                      </a:cubicBezTo>
                      <a:close/>
                      <a:moveTo>
                        <a:pt x="61" y="101"/>
                      </a:moveTo>
                      <a:cubicBezTo>
                        <a:pt x="39" y="101"/>
                        <a:pt x="21" y="83"/>
                        <a:pt x="21" y="61"/>
                      </a:cubicBezTo>
                      <a:cubicBezTo>
                        <a:pt x="21" y="39"/>
                        <a:pt x="39" y="21"/>
                        <a:pt x="61" y="21"/>
                      </a:cubicBezTo>
                      <a:cubicBezTo>
                        <a:pt x="83" y="21"/>
                        <a:pt x="101" y="39"/>
                        <a:pt x="101" y="61"/>
                      </a:cubicBezTo>
                      <a:cubicBezTo>
                        <a:pt x="101" y="83"/>
                        <a:pt x="83" y="101"/>
                        <a:pt x="61" y="10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4" name="矩形 33"/>
            <p:cNvSpPr/>
            <p:nvPr/>
          </p:nvSpPr>
          <p:spPr>
            <a:xfrm>
              <a:off x="4434480" y="2060969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采集设备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263287" y="3983226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嵌入式开发板和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USB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摄像头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271993" y="2069994"/>
            <a:ext cx="2169723" cy="2974853"/>
            <a:chOff x="6348193" y="2069994"/>
            <a:chExt cx="2169723" cy="2974853"/>
          </a:xfrm>
        </p:grpSpPr>
        <p:grpSp>
          <p:nvGrpSpPr>
            <p:cNvPr id="10" name="组合 9"/>
            <p:cNvGrpSpPr/>
            <p:nvPr/>
          </p:nvGrpSpPr>
          <p:grpSpPr>
            <a:xfrm>
              <a:off x="6994069" y="2919410"/>
              <a:ext cx="877973" cy="884698"/>
              <a:chOff x="8599057" y="2401259"/>
              <a:chExt cx="877973" cy="884698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8599057" y="2401259"/>
                <a:ext cx="877973" cy="884698"/>
              </a:xfrm>
              <a:prstGeom prst="ellipse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Freeform 5"/>
              <p:cNvSpPr>
                <a:spLocks noChangeAspect="1" noEditPoints="1"/>
              </p:cNvSpPr>
              <p:nvPr/>
            </p:nvSpPr>
            <p:spPr bwMode="auto">
              <a:xfrm>
                <a:off x="8774949" y="2617290"/>
                <a:ext cx="526188" cy="400299"/>
              </a:xfrm>
              <a:custGeom>
                <a:avLst/>
                <a:gdLst>
                  <a:gd name="T0" fmla="*/ 525 w 790"/>
                  <a:gd name="T1" fmla="*/ 472 h 600"/>
                  <a:gd name="T2" fmla="*/ 489 w 790"/>
                  <a:gd name="T3" fmla="*/ 457 h 600"/>
                  <a:gd name="T4" fmla="*/ 395 w 790"/>
                  <a:gd name="T5" fmla="*/ 415 h 600"/>
                  <a:gd name="T6" fmla="*/ 300 w 790"/>
                  <a:gd name="T7" fmla="*/ 456 h 600"/>
                  <a:gd name="T8" fmla="*/ 233 w 790"/>
                  <a:gd name="T9" fmla="*/ 460 h 600"/>
                  <a:gd name="T10" fmla="*/ 229 w 790"/>
                  <a:gd name="T11" fmla="*/ 392 h 600"/>
                  <a:gd name="T12" fmla="*/ 395 w 790"/>
                  <a:gd name="T13" fmla="*/ 319 h 600"/>
                  <a:gd name="T14" fmla="*/ 560 w 790"/>
                  <a:gd name="T15" fmla="*/ 392 h 600"/>
                  <a:gd name="T16" fmla="*/ 557 w 790"/>
                  <a:gd name="T17" fmla="*/ 460 h 600"/>
                  <a:gd name="T18" fmla="*/ 525 w 790"/>
                  <a:gd name="T19" fmla="*/ 472 h 600"/>
                  <a:gd name="T20" fmla="*/ 631 w 790"/>
                  <a:gd name="T21" fmla="*/ 353 h 600"/>
                  <a:gd name="T22" fmla="*/ 597 w 790"/>
                  <a:gd name="T23" fmla="*/ 339 h 600"/>
                  <a:gd name="T24" fmla="*/ 395 w 790"/>
                  <a:gd name="T25" fmla="*/ 255 h 600"/>
                  <a:gd name="T26" fmla="*/ 192 w 790"/>
                  <a:gd name="T27" fmla="*/ 338 h 600"/>
                  <a:gd name="T28" fmla="*/ 125 w 790"/>
                  <a:gd name="T29" fmla="*/ 338 h 600"/>
                  <a:gd name="T30" fmla="*/ 125 w 790"/>
                  <a:gd name="T31" fmla="*/ 271 h 600"/>
                  <a:gd name="T32" fmla="*/ 395 w 790"/>
                  <a:gd name="T33" fmla="*/ 159 h 600"/>
                  <a:gd name="T34" fmla="*/ 665 w 790"/>
                  <a:gd name="T35" fmla="*/ 271 h 600"/>
                  <a:gd name="T36" fmla="*/ 665 w 790"/>
                  <a:gd name="T37" fmla="*/ 339 h 600"/>
                  <a:gd name="T38" fmla="*/ 631 w 790"/>
                  <a:gd name="T39" fmla="*/ 353 h 600"/>
                  <a:gd name="T40" fmla="*/ 737 w 790"/>
                  <a:gd name="T41" fmla="*/ 233 h 600"/>
                  <a:gd name="T42" fmla="*/ 704 w 790"/>
                  <a:gd name="T43" fmla="*/ 220 h 600"/>
                  <a:gd name="T44" fmla="*/ 395 w 790"/>
                  <a:gd name="T45" fmla="*/ 96 h 600"/>
                  <a:gd name="T46" fmla="*/ 86 w 790"/>
                  <a:gd name="T47" fmla="*/ 220 h 600"/>
                  <a:gd name="T48" fmla="*/ 18 w 790"/>
                  <a:gd name="T49" fmla="*/ 218 h 600"/>
                  <a:gd name="T50" fmla="*/ 19 w 790"/>
                  <a:gd name="T51" fmla="*/ 151 h 600"/>
                  <a:gd name="T52" fmla="*/ 395 w 790"/>
                  <a:gd name="T53" fmla="*/ 0 h 600"/>
                  <a:gd name="T54" fmla="*/ 770 w 790"/>
                  <a:gd name="T55" fmla="*/ 151 h 600"/>
                  <a:gd name="T56" fmla="*/ 772 w 790"/>
                  <a:gd name="T57" fmla="*/ 218 h 600"/>
                  <a:gd name="T58" fmla="*/ 737 w 790"/>
                  <a:gd name="T59" fmla="*/ 233 h 600"/>
                  <a:gd name="T60" fmla="*/ 337 w 790"/>
                  <a:gd name="T61" fmla="*/ 542 h 600"/>
                  <a:gd name="T62" fmla="*/ 395 w 790"/>
                  <a:gd name="T63" fmla="*/ 600 h 600"/>
                  <a:gd name="T64" fmla="*/ 453 w 790"/>
                  <a:gd name="T65" fmla="*/ 542 h 600"/>
                  <a:gd name="T66" fmla="*/ 395 w 790"/>
                  <a:gd name="T67" fmla="*/ 484 h 600"/>
                  <a:gd name="T68" fmla="*/ 337 w 790"/>
                  <a:gd name="T69" fmla="*/ 542 h 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90" h="600">
                    <a:moveTo>
                      <a:pt x="525" y="472"/>
                    </a:moveTo>
                    <a:cubicBezTo>
                      <a:pt x="512" y="472"/>
                      <a:pt x="499" y="467"/>
                      <a:pt x="489" y="457"/>
                    </a:cubicBezTo>
                    <a:cubicBezTo>
                      <a:pt x="465" y="430"/>
                      <a:pt x="431" y="415"/>
                      <a:pt x="395" y="415"/>
                    </a:cubicBezTo>
                    <a:cubicBezTo>
                      <a:pt x="358" y="415"/>
                      <a:pt x="325" y="429"/>
                      <a:pt x="300" y="456"/>
                    </a:cubicBezTo>
                    <a:cubicBezTo>
                      <a:pt x="283" y="476"/>
                      <a:pt x="252" y="478"/>
                      <a:pt x="233" y="460"/>
                    </a:cubicBezTo>
                    <a:cubicBezTo>
                      <a:pt x="213" y="442"/>
                      <a:pt x="212" y="412"/>
                      <a:pt x="229" y="392"/>
                    </a:cubicBezTo>
                    <a:cubicBezTo>
                      <a:pt x="272" y="346"/>
                      <a:pt x="332" y="319"/>
                      <a:pt x="395" y="319"/>
                    </a:cubicBezTo>
                    <a:cubicBezTo>
                      <a:pt x="458" y="319"/>
                      <a:pt x="518" y="346"/>
                      <a:pt x="560" y="392"/>
                    </a:cubicBezTo>
                    <a:cubicBezTo>
                      <a:pt x="578" y="412"/>
                      <a:pt x="577" y="442"/>
                      <a:pt x="557" y="460"/>
                    </a:cubicBezTo>
                    <a:cubicBezTo>
                      <a:pt x="548" y="468"/>
                      <a:pt x="536" y="472"/>
                      <a:pt x="525" y="472"/>
                    </a:cubicBezTo>
                    <a:close/>
                    <a:moveTo>
                      <a:pt x="631" y="353"/>
                    </a:moveTo>
                    <a:cubicBezTo>
                      <a:pt x="619" y="353"/>
                      <a:pt x="607" y="348"/>
                      <a:pt x="597" y="339"/>
                    </a:cubicBezTo>
                    <a:cubicBezTo>
                      <a:pt x="543" y="285"/>
                      <a:pt x="471" y="255"/>
                      <a:pt x="395" y="255"/>
                    </a:cubicBezTo>
                    <a:cubicBezTo>
                      <a:pt x="318" y="255"/>
                      <a:pt x="246" y="285"/>
                      <a:pt x="192" y="338"/>
                    </a:cubicBezTo>
                    <a:cubicBezTo>
                      <a:pt x="174" y="357"/>
                      <a:pt x="143" y="357"/>
                      <a:pt x="125" y="338"/>
                    </a:cubicBezTo>
                    <a:cubicBezTo>
                      <a:pt x="106" y="320"/>
                      <a:pt x="106" y="289"/>
                      <a:pt x="125" y="271"/>
                    </a:cubicBezTo>
                    <a:cubicBezTo>
                      <a:pt x="197" y="199"/>
                      <a:pt x="293" y="159"/>
                      <a:pt x="395" y="159"/>
                    </a:cubicBezTo>
                    <a:cubicBezTo>
                      <a:pt x="497" y="159"/>
                      <a:pt x="593" y="199"/>
                      <a:pt x="665" y="271"/>
                    </a:cubicBezTo>
                    <a:cubicBezTo>
                      <a:pt x="684" y="289"/>
                      <a:pt x="684" y="320"/>
                      <a:pt x="665" y="339"/>
                    </a:cubicBezTo>
                    <a:cubicBezTo>
                      <a:pt x="656" y="348"/>
                      <a:pt x="643" y="353"/>
                      <a:pt x="631" y="353"/>
                    </a:cubicBezTo>
                    <a:close/>
                    <a:moveTo>
                      <a:pt x="737" y="233"/>
                    </a:moveTo>
                    <a:cubicBezTo>
                      <a:pt x="725" y="233"/>
                      <a:pt x="713" y="229"/>
                      <a:pt x="704" y="220"/>
                    </a:cubicBezTo>
                    <a:cubicBezTo>
                      <a:pt x="620" y="140"/>
                      <a:pt x="511" y="96"/>
                      <a:pt x="395" y="96"/>
                    </a:cubicBezTo>
                    <a:cubicBezTo>
                      <a:pt x="279" y="96"/>
                      <a:pt x="169" y="140"/>
                      <a:pt x="86" y="220"/>
                    </a:cubicBezTo>
                    <a:cubicBezTo>
                      <a:pt x="67" y="238"/>
                      <a:pt x="36" y="237"/>
                      <a:pt x="18" y="218"/>
                    </a:cubicBezTo>
                    <a:cubicBezTo>
                      <a:pt x="0" y="199"/>
                      <a:pt x="0" y="169"/>
                      <a:pt x="19" y="151"/>
                    </a:cubicBezTo>
                    <a:cubicBezTo>
                      <a:pt x="121" y="53"/>
                      <a:pt x="254" y="0"/>
                      <a:pt x="395" y="0"/>
                    </a:cubicBezTo>
                    <a:cubicBezTo>
                      <a:pt x="535" y="0"/>
                      <a:pt x="669" y="54"/>
                      <a:pt x="770" y="151"/>
                    </a:cubicBezTo>
                    <a:cubicBezTo>
                      <a:pt x="789" y="169"/>
                      <a:pt x="790" y="199"/>
                      <a:pt x="772" y="218"/>
                    </a:cubicBezTo>
                    <a:cubicBezTo>
                      <a:pt x="762" y="228"/>
                      <a:pt x="750" y="233"/>
                      <a:pt x="737" y="233"/>
                    </a:cubicBezTo>
                    <a:close/>
                    <a:moveTo>
                      <a:pt x="337" y="542"/>
                    </a:moveTo>
                    <a:cubicBezTo>
                      <a:pt x="337" y="574"/>
                      <a:pt x="363" y="600"/>
                      <a:pt x="395" y="600"/>
                    </a:cubicBezTo>
                    <a:cubicBezTo>
                      <a:pt x="427" y="600"/>
                      <a:pt x="453" y="574"/>
                      <a:pt x="453" y="542"/>
                    </a:cubicBezTo>
                    <a:cubicBezTo>
                      <a:pt x="453" y="510"/>
                      <a:pt x="427" y="484"/>
                      <a:pt x="395" y="484"/>
                    </a:cubicBezTo>
                    <a:cubicBezTo>
                      <a:pt x="363" y="484"/>
                      <a:pt x="337" y="510"/>
                      <a:pt x="337" y="54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6519984" y="2069994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连接方式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6348193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</a:t>
              </a:r>
              <a:r>
                <a:rPr lang="en-US" altLang="zh-CN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WIFI</a:t>
              </a: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和有线连接均可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875516" y="2093398"/>
            <a:ext cx="2169723" cy="2951449"/>
            <a:chOff x="8951716" y="2093398"/>
            <a:chExt cx="2169723" cy="2951449"/>
          </a:xfrm>
        </p:grpSpPr>
        <p:grpSp>
          <p:nvGrpSpPr>
            <p:cNvPr id="12" name="组合 11"/>
            <p:cNvGrpSpPr/>
            <p:nvPr/>
          </p:nvGrpSpPr>
          <p:grpSpPr>
            <a:xfrm>
              <a:off x="9562870" y="2906725"/>
              <a:ext cx="877973" cy="884698"/>
              <a:chOff x="9526145" y="2894004"/>
              <a:chExt cx="877973" cy="884698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9526145" y="2894004"/>
                <a:ext cx="877973" cy="884698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62" name="Group 4"/>
              <p:cNvGrpSpPr>
                <a:grpSpLocks noChangeAspect="1"/>
              </p:cNvGrpSpPr>
              <p:nvPr/>
            </p:nvGrpSpPr>
            <p:grpSpPr bwMode="auto">
              <a:xfrm>
                <a:off x="9724741" y="3059605"/>
                <a:ext cx="480779" cy="578938"/>
                <a:chOff x="3480" y="657"/>
                <a:chExt cx="720" cy="867"/>
              </a:xfrm>
              <a:solidFill>
                <a:schemeClr val="bg1"/>
              </a:solidFill>
            </p:grpSpPr>
            <p:sp>
              <p:nvSpPr>
                <p:cNvPr id="63" name="Freeform 5"/>
                <p:cNvSpPr>
                  <a:spLocks noEditPoints="1"/>
                </p:cNvSpPr>
                <p:nvPr/>
              </p:nvSpPr>
              <p:spPr bwMode="auto">
                <a:xfrm>
                  <a:off x="3480" y="657"/>
                  <a:ext cx="360" cy="395"/>
                </a:xfrm>
                <a:custGeom>
                  <a:avLst/>
                  <a:gdLst>
                    <a:gd name="T0" fmla="*/ 121 w 125"/>
                    <a:gd name="T1" fmla="*/ 4 h 137"/>
                    <a:gd name="T2" fmla="*/ 111 w 125"/>
                    <a:gd name="T3" fmla="*/ 0 h 137"/>
                    <a:gd name="T4" fmla="*/ 14 w 125"/>
                    <a:gd name="T5" fmla="*/ 0 h 137"/>
                    <a:gd name="T6" fmla="*/ 4 w 125"/>
                    <a:gd name="T7" fmla="*/ 4 h 137"/>
                    <a:gd name="T8" fmla="*/ 0 w 125"/>
                    <a:gd name="T9" fmla="*/ 14 h 137"/>
                    <a:gd name="T10" fmla="*/ 0 w 125"/>
                    <a:gd name="T11" fmla="*/ 90 h 137"/>
                    <a:gd name="T12" fmla="*/ 4 w 125"/>
                    <a:gd name="T13" fmla="*/ 100 h 137"/>
                    <a:gd name="T14" fmla="*/ 14 w 125"/>
                    <a:gd name="T15" fmla="*/ 104 h 137"/>
                    <a:gd name="T16" fmla="*/ 111 w 125"/>
                    <a:gd name="T17" fmla="*/ 104 h 137"/>
                    <a:gd name="T18" fmla="*/ 121 w 125"/>
                    <a:gd name="T19" fmla="*/ 100 h 137"/>
                    <a:gd name="T20" fmla="*/ 125 w 125"/>
                    <a:gd name="T21" fmla="*/ 90 h 137"/>
                    <a:gd name="T22" fmla="*/ 125 w 125"/>
                    <a:gd name="T23" fmla="*/ 14 h 137"/>
                    <a:gd name="T24" fmla="*/ 121 w 125"/>
                    <a:gd name="T25" fmla="*/ 4 h 137"/>
                    <a:gd name="T26" fmla="*/ 118 w 125"/>
                    <a:gd name="T27" fmla="*/ 90 h 137"/>
                    <a:gd name="T28" fmla="*/ 116 w 125"/>
                    <a:gd name="T29" fmla="*/ 95 h 137"/>
                    <a:gd name="T30" fmla="*/ 111 w 125"/>
                    <a:gd name="T31" fmla="*/ 97 h 137"/>
                    <a:gd name="T32" fmla="*/ 14 w 125"/>
                    <a:gd name="T33" fmla="*/ 97 h 137"/>
                    <a:gd name="T34" fmla="*/ 9 w 125"/>
                    <a:gd name="T35" fmla="*/ 95 h 137"/>
                    <a:gd name="T36" fmla="*/ 7 w 125"/>
                    <a:gd name="T37" fmla="*/ 90 h 137"/>
                    <a:gd name="T38" fmla="*/ 7 w 125"/>
                    <a:gd name="T39" fmla="*/ 14 h 137"/>
                    <a:gd name="T40" fmla="*/ 9 w 125"/>
                    <a:gd name="T41" fmla="*/ 9 h 137"/>
                    <a:gd name="T42" fmla="*/ 14 w 125"/>
                    <a:gd name="T43" fmla="*/ 7 h 137"/>
                    <a:gd name="T44" fmla="*/ 111 w 125"/>
                    <a:gd name="T45" fmla="*/ 7 h 137"/>
                    <a:gd name="T46" fmla="*/ 116 w 125"/>
                    <a:gd name="T47" fmla="*/ 9 h 137"/>
                    <a:gd name="T48" fmla="*/ 118 w 125"/>
                    <a:gd name="T49" fmla="*/ 14 h 137"/>
                    <a:gd name="T50" fmla="*/ 118 w 125"/>
                    <a:gd name="T51" fmla="*/ 90 h 137"/>
                    <a:gd name="T52" fmla="*/ 120 w 125"/>
                    <a:gd name="T53" fmla="*/ 106 h 137"/>
                    <a:gd name="T54" fmla="*/ 5 w 125"/>
                    <a:gd name="T55" fmla="*/ 106 h 137"/>
                    <a:gd name="T56" fmla="*/ 2 w 125"/>
                    <a:gd name="T57" fmla="*/ 107 h 137"/>
                    <a:gd name="T58" fmla="*/ 1 w 125"/>
                    <a:gd name="T59" fmla="*/ 109 h 137"/>
                    <a:gd name="T60" fmla="*/ 1 w 125"/>
                    <a:gd name="T61" fmla="*/ 133 h 137"/>
                    <a:gd name="T62" fmla="*/ 2 w 125"/>
                    <a:gd name="T63" fmla="*/ 136 h 137"/>
                    <a:gd name="T64" fmla="*/ 5 w 125"/>
                    <a:gd name="T65" fmla="*/ 137 h 137"/>
                    <a:gd name="T66" fmla="*/ 120 w 125"/>
                    <a:gd name="T67" fmla="*/ 137 h 137"/>
                    <a:gd name="T68" fmla="*/ 123 w 125"/>
                    <a:gd name="T69" fmla="*/ 136 h 137"/>
                    <a:gd name="T70" fmla="*/ 124 w 125"/>
                    <a:gd name="T71" fmla="*/ 133 h 137"/>
                    <a:gd name="T72" fmla="*/ 124 w 125"/>
                    <a:gd name="T73" fmla="*/ 109 h 137"/>
                    <a:gd name="T74" fmla="*/ 123 w 125"/>
                    <a:gd name="T75" fmla="*/ 107 h 137"/>
                    <a:gd name="T76" fmla="*/ 120 w 125"/>
                    <a:gd name="T77" fmla="*/ 106 h 137"/>
                    <a:gd name="T78" fmla="*/ 117 w 125"/>
                    <a:gd name="T79" fmla="*/ 130 h 137"/>
                    <a:gd name="T80" fmla="*/ 8 w 125"/>
                    <a:gd name="T81" fmla="*/ 130 h 137"/>
                    <a:gd name="T82" fmla="*/ 8 w 125"/>
                    <a:gd name="T83" fmla="*/ 113 h 137"/>
                    <a:gd name="T84" fmla="*/ 117 w 125"/>
                    <a:gd name="T85" fmla="*/ 113 h 137"/>
                    <a:gd name="T86" fmla="*/ 117 w 125"/>
                    <a:gd name="T87" fmla="*/ 130 h 137"/>
                    <a:gd name="T88" fmla="*/ 14 w 125"/>
                    <a:gd name="T89" fmla="*/ 127 h 137"/>
                    <a:gd name="T90" fmla="*/ 69 w 125"/>
                    <a:gd name="T91" fmla="*/ 127 h 137"/>
                    <a:gd name="T92" fmla="*/ 71 w 125"/>
                    <a:gd name="T93" fmla="*/ 126 h 137"/>
                    <a:gd name="T94" fmla="*/ 72 w 125"/>
                    <a:gd name="T95" fmla="*/ 124 h 137"/>
                    <a:gd name="T96" fmla="*/ 72 w 125"/>
                    <a:gd name="T97" fmla="*/ 120 h 137"/>
                    <a:gd name="T98" fmla="*/ 71 w 125"/>
                    <a:gd name="T99" fmla="*/ 117 h 137"/>
                    <a:gd name="T100" fmla="*/ 69 w 125"/>
                    <a:gd name="T101" fmla="*/ 116 h 137"/>
                    <a:gd name="T102" fmla="*/ 14 w 125"/>
                    <a:gd name="T103" fmla="*/ 116 h 137"/>
                    <a:gd name="T104" fmla="*/ 12 w 125"/>
                    <a:gd name="T105" fmla="*/ 117 h 137"/>
                    <a:gd name="T106" fmla="*/ 11 w 125"/>
                    <a:gd name="T107" fmla="*/ 120 h 137"/>
                    <a:gd name="T108" fmla="*/ 11 w 125"/>
                    <a:gd name="T109" fmla="*/ 124 h 137"/>
                    <a:gd name="T110" fmla="*/ 12 w 125"/>
                    <a:gd name="T111" fmla="*/ 126 h 137"/>
                    <a:gd name="T112" fmla="*/ 14 w 125"/>
                    <a:gd name="T113" fmla="*/ 127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25" h="137">
                      <a:moveTo>
                        <a:pt x="121" y="4"/>
                      </a:moveTo>
                      <a:cubicBezTo>
                        <a:pt x="118" y="2"/>
                        <a:pt x="115" y="0"/>
                        <a:pt x="111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cubicBezTo>
                        <a:pt x="10" y="0"/>
                        <a:pt x="6" y="2"/>
                        <a:pt x="4" y="4"/>
                      </a:cubicBezTo>
                      <a:cubicBezTo>
                        <a:pt x="1" y="7"/>
                        <a:pt x="0" y="10"/>
                        <a:pt x="0" y="14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0" y="94"/>
                        <a:pt x="1" y="97"/>
                        <a:pt x="4" y="100"/>
                      </a:cubicBezTo>
                      <a:cubicBezTo>
                        <a:pt x="6" y="102"/>
                        <a:pt x="10" y="104"/>
                        <a:pt x="14" y="104"/>
                      </a:cubicBezTo>
                      <a:cubicBezTo>
                        <a:pt x="111" y="104"/>
                        <a:pt x="111" y="104"/>
                        <a:pt x="111" y="104"/>
                      </a:cubicBezTo>
                      <a:cubicBezTo>
                        <a:pt x="115" y="104"/>
                        <a:pt x="118" y="102"/>
                        <a:pt x="121" y="100"/>
                      </a:cubicBezTo>
                      <a:cubicBezTo>
                        <a:pt x="123" y="97"/>
                        <a:pt x="125" y="94"/>
                        <a:pt x="125" y="90"/>
                      </a:cubicBezTo>
                      <a:cubicBezTo>
                        <a:pt x="125" y="14"/>
                        <a:pt x="125" y="14"/>
                        <a:pt x="125" y="14"/>
                      </a:cubicBezTo>
                      <a:cubicBezTo>
                        <a:pt x="125" y="10"/>
                        <a:pt x="123" y="7"/>
                        <a:pt x="121" y="4"/>
                      </a:cubicBezTo>
                      <a:close/>
                      <a:moveTo>
                        <a:pt x="118" y="90"/>
                      </a:moveTo>
                      <a:cubicBezTo>
                        <a:pt x="118" y="92"/>
                        <a:pt x="117" y="93"/>
                        <a:pt x="116" y="95"/>
                      </a:cubicBezTo>
                      <a:cubicBezTo>
                        <a:pt x="114" y="96"/>
                        <a:pt x="113" y="97"/>
                        <a:pt x="111" y="97"/>
                      </a:cubicBezTo>
                      <a:cubicBezTo>
                        <a:pt x="14" y="97"/>
                        <a:pt x="14" y="97"/>
                        <a:pt x="14" y="97"/>
                      </a:cubicBezTo>
                      <a:cubicBezTo>
                        <a:pt x="12" y="97"/>
                        <a:pt x="10" y="96"/>
                        <a:pt x="9" y="95"/>
                      </a:cubicBezTo>
                      <a:cubicBezTo>
                        <a:pt x="7" y="93"/>
                        <a:pt x="7" y="92"/>
                        <a:pt x="7" y="90"/>
                      </a:cubicBezTo>
                      <a:cubicBezTo>
                        <a:pt x="7" y="14"/>
                        <a:pt x="7" y="14"/>
                        <a:pt x="7" y="14"/>
                      </a:cubicBezTo>
                      <a:cubicBezTo>
                        <a:pt x="7" y="12"/>
                        <a:pt x="7" y="10"/>
                        <a:pt x="9" y="9"/>
                      </a:cubicBezTo>
                      <a:cubicBezTo>
                        <a:pt x="10" y="8"/>
                        <a:pt x="12" y="7"/>
                        <a:pt x="14" y="7"/>
                      </a:cubicBezTo>
                      <a:cubicBezTo>
                        <a:pt x="111" y="7"/>
                        <a:pt x="111" y="7"/>
                        <a:pt x="111" y="7"/>
                      </a:cubicBezTo>
                      <a:cubicBezTo>
                        <a:pt x="113" y="7"/>
                        <a:pt x="114" y="8"/>
                        <a:pt x="116" y="9"/>
                      </a:cubicBezTo>
                      <a:cubicBezTo>
                        <a:pt x="117" y="10"/>
                        <a:pt x="118" y="12"/>
                        <a:pt x="118" y="14"/>
                      </a:cubicBezTo>
                      <a:lnTo>
                        <a:pt x="118" y="90"/>
                      </a:lnTo>
                      <a:close/>
                      <a:moveTo>
                        <a:pt x="120" y="106"/>
                      </a:moveTo>
                      <a:cubicBezTo>
                        <a:pt x="5" y="106"/>
                        <a:pt x="5" y="106"/>
                        <a:pt x="5" y="106"/>
                      </a:cubicBezTo>
                      <a:cubicBezTo>
                        <a:pt x="2" y="107"/>
                        <a:pt x="2" y="107"/>
                        <a:pt x="2" y="107"/>
                      </a:cubicBezTo>
                      <a:cubicBezTo>
                        <a:pt x="1" y="109"/>
                        <a:pt x="1" y="109"/>
                        <a:pt x="1" y="109"/>
                      </a:cubicBezTo>
                      <a:cubicBezTo>
                        <a:pt x="1" y="133"/>
                        <a:pt x="1" y="133"/>
                        <a:pt x="1" y="133"/>
                      </a:cubicBezTo>
                      <a:cubicBezTo>
                        <a:pt x="2" y="136"/>
                        <a:pt x="2" y="136"/>
                        <a:pt x="2" y="136"/>
                      </a:cubicBezTo>
                      <a:cubicBezTo>
                        <a:pt x="5" y="137"/>
                        <a:pt x="5" y="137"/>
                        <a:pt x="5" y="137"/>
                      </a:cubicBezTo>
                      <a:cubicBezTo>
                        <a:pt x="120" y="137"/>
                        <a:pt x="120" y="137"/>
                        <a:pt x="120" y="137"/>
                      </a:cubicBezTo>
                      <a:cubicBezTo>
                        <a:pt x="123" y="136"/>
                        <a:pt x="123" y="136"/>
                        <a:pt x="123" y="136"/>
                      </a:cubicBezTo>
                      <a:cubicBezTo>
                        <a:pt x="124" y="133"/>
                        <a:pt x="124" y="133"/>
                        <a:pt x="124" y="133"/>
                      </a:cubicBezTo>
                      <a:cubicBezTo>
                        <a:pt x="124" y="109"/>
                        <a:pt x="124" y="109"/>
                        <a:pt x="124" y="109"/>
                      </a:cubicBezTo>
                      <a:cubicBezTo>
                        <a:pt x="123" y="107"/>
                        <a:pt x="123" y="107"/>
                        <a:pt x="123" y="107"/>
                      </a:cubicBezTo>
                      <a:lnTo>
                        <a:pt x="120" y="106"/>
                      </a:lnTo>
                      <a:close/>
                      <a:moveTo>
                        <a:pt x="117" y="130"/>
                      </a:moveTo>
                      <a:cubicBezTo>
                        <a:pt x="8" y="130"/>
                        <a:pt x="8" y="130"/>
                        <a:pt x="8" y="130"/>
                      </a:cubicBezTo>
                      <a:cubicBezTo>
                        <a:pt x="8" y="113"/>
                        <a:pt x="8" y="113"/>
                        <a:pt x="8" y="113"/>
                      </a:cubicBezTo>
                      <a:cubicBezTo>
                        <a:pt x="117" y="113"/>
                        <a:pt x="117" y="113"/>
                        <a:pt x="117" y="113"/>
                      </a:cubicBezTo>
                      <a:lnTo>
                        <a:pt x="117" y="130"/>
                      </a:lnTo>
                      <a:close/>
                      <a:moveTo>
                        <a:pt x="14" y="127"/>
                      </a:moveTo>
                      <a:cubicBezTo>
                        <a:pt x="69" y="127"/>
                        <a:pt x="69" y="127"/>
                        <a:pt x="69" y="127"/>
                      </a:cubicBezTo>
                      <a:cubicBezTo>
                        <a:pt x="71" y="126"/>
                        <a:pt x="71" y="126"/>
                        <a:pt x="71" y="126"/>
                      </a:cubicBezTo>
                      <a:cubicBezTo>
                        <a:pt x="72" y="124"/>
                        <a:pt x="72" y="124"/>
                        <a:pt x="72" y="124"/>
                      </a:cubicBezTo>
                      <a:cubicBezTo>
                        <a:pt x="72" y="120"/>
                        <a:pt x="72" y="120"/>
                        <a:pt x="72" y="120"/>
                      </a:cubicBezTo>
                      <a:cubicBezTo>
                        <a:pt x="71" y="117"/>
                        <a:pt x="71" y="117"/>
                        <a:pt x="71" y="117"/>
                      </a:cubicBezTo>
                      <a:cubicBezTo>
                        <a:pt x="69" y="116"/>
                        <a:pt x="69" y="116"/>
                        <a:pt x="69" y="116"/>
                      </a:cubicBezTo>
                      <a:cubicBezTo>
                        <a:pt x="14" y="116"/>
                        <a:pt x="14" y="116"/>
                        <a:pt x="14" y="116"/>
                      </a:cubicBezTo>
                      <a:cubicBezTo>
                        <a:pt x="12" y="117"/>
                        <a:pt x="12" y="117"/>
                        <a:pt x="12" y="117"/>
                      </a:cubicBezTo>
                      <a:cubicBezTo>
                        <a:pt x="11" y="120"/>
                        <a:pt x="11" y="120"/>
                        <a:pt x="11" y="120"/>
                      </a:cubicBezTo>
                      <a:cubicBezTo>
                        <a:pt x="11" y="124"/>
                        <a:pt x="11" y="124"/>
                        <a:pt x="11" y="124"/>
                      </a:cubicBezTo>
                      <a:cubicBezTo>
                        <a:pt x="12" y="126"/>
                        <a:pt x="12" y="126"/>
                        <a:pt x="12" y="126"/>
                      </a:cubicBezTo>
                      <a:lnTo>
                        <a:pt x="14" y="127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4" name="Rectangle 6"/>
                <p:cNvSpPr>
                  <a:spLocks noChangeArrowheads="1"/>
                </p:cNvSpPr>
                <p:nvPr/>
              </p:nvSpPr>
              <p:spPr bwMode="auto">
                <a:xfrm>
                  <a:off x="3892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5" name="Rectangle 7"/>
                <p:cNvSpPr>
                  <a:spLocks noChangeArrowheads="1"/>
                </p:cNvSpPr>
                <p:nvPr/>
              </p:nvSpPr>
              <p:spPr bwMode="auto">
                <a:xfrm>
                  <a:off x="4010" y="738"/>
                  <a:ext cx="63" cy="2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6" name="Freeform 8"/>
                <p:cNvSpPr>
                  <a:spLocks noEditPoints="1"/>
                </p:cNvSpPr>
                <p:nvPr/>
              </p:nvSpPr>
              <p:spPr bwMode="auto">
                <a:xfrm>
                  <a:off x="4131" y="738"/>
                  <a:ext cx="40" cy="279"/>
                </a:xfrm>
                <a:custGeom>
                  <a:avLst/>
                  <a:gdLst>
                    <a:gd name="T0" fmla="*/ 0 w 40"/>
                    <a:gd name="T1" fmla="*/ 0 h 279"/>
                    <a:gd name="T2" fmla="*/ 0 w 40"/>
                    <a:gd name="T3" fmla="*/ 20 h 279"/>
                    <a:gd name="T4" fmla="*/ 20 w 40"/>
                    <a:gd name="T5" fmla="*/ 20 h 279"/>
                    <a:gd name="T6" fmla="*/ 20 w 40"/>
                    <a:gd name="T7" fmla="*/ 43 h 279"/>
                    <a:gd name="T8" fmla="*/ 40 w 40"/>
                    <a:gd name="T9" fmla="*/ 43 h 279"/>
                    <a:gd name="T10" fmla="*/ 40 w 40"/>
                    <a:gd name="T11" fmla="*/ 0 h 279"/>
                    <a:gd name="T12" fmla="*/ 0 w 40"/>
                    <a:gd name="T13" fmla="*/ 0 h 279"/>
                    <a:gd name="T14" fmla="*/ 20 w 40"/>
                    <a:gd name="T15" fmla="*/ 279 h 279"/>
                    <a:gd name="T16" fmla="*/ 40 w 40"/>
                    <a:gd name="T17" fmla="*/ 279 h 279"/>
                    <a:gd name="T18" fmla="*/ 40 w 40"/>
                    <a:gd name="T19" fmla="*/ 213 h 279"/>
                    <a:gd name="T20" fmla="*/ 20 w 40"/>
                    <a:gd name="T21" fmla="*/ 213 h 279"/>
                    <a:gd name="T22" fmla="*/ 20 w 40"/>
                    <a:gd name="T23" fmla="*/ 279 h 279"/>
                    <a:gd name="T24" fmla="*/ 20 w 40"/>
                    <a:gd name="T25" fmla="*/ 161 h 279"/>
                    <a:gd name="T26" fmla="*/ 40 w 40"/>
                    <a:gd name="T27" fmla="*/ 161 h 279"/>
                    <a:gd name="T28" fmla="*/ 40 w 40"/>
                    <a:gd name="T29" fmla="*/ 95 h 279"/>
                    <a:gd name="T30" fmla="*/ 20 w 40"/>
                    <a:gd name="T31" fmla="*/ 95 h 279"/>
                    <a:gd name="T32" fmla="*/ 20 w 40"/>
                    <a:gd name="T33" fmla="*/ 161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0" h="279">
                      <a:moveTo>
                        <a:pt x="0" y="0"/>
                      </a:moveTo>
                      <a:lnTo>
                        <a:pt x="0" y="20"/>
                      </a:lnTo>
                      <a:lnTo>
                        <a:pt x="20" y="20"/>
                      </a:lnTo>
                      <a:lnTo>
                        <a:pt x="20" y="43"/>
                      </a:lnTo>
                      <a:lnTo>
                        <a:pt x="40" y="43"/>
                      </a:lnTo>
                      <a:lnTo>
                        <a:pt x="40" y="0"/>
                      </a:lnTo>
                      <a:lnTo>
                        <a:pt x="0" y="0"/>
                      </a:lnTo>
                      <a:close/>
                      <a:moveTo>
                        <a:pt x="20" y="279"/>
                      </a:moveTo>
                      <a:lnTo>
                        <a:pt x="40" y="279"/>
                      </a:lnTo>
                      <a:lnTo>
                        <a:pt x="40" y="213"/>
                      </a:lnTo>
                      <a:lnTo>
                        <a:pt x="20" y="213"/>
                      </a:lnTo>
                      <a:lnTo>
                        <a:pt x="20" y="279"/>
                      </a:lnTo>
                      <a:close/>
                      <a:moveTo>
                        <a:pt x="20" y="161"/>
                      </a:moveTo>
                      <a:lnTo>
                        <a:pt x="40" y="161"/>
                      </a:lnTo>
                      <a:lnTo>
                        <a:pt x="40" y="95"/>
                      </a:lnTo>
                      <a:lnTo>
                        <a:pt x="20" y="95"/>
                      </a:lnTo>
                      <a:lnTo>
                        <a:pt x="20" y="16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7" name="Rectangle 9"/>
                <p:cNvSpPr>
                  <a:spLocks noChangeArrowheads="1"/>
                </p:cNvSpPr>
                <p:nvPr/>
              </p:nvSpPr>
              <p:spPr bwMode="auto">
                <a:xfrm>
                  <a:off x="3751" y="1420"/>
                  <a:ext cx="63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8" name="Rectangle 10"/>
                <p:cNvSpPr>
                  <a:spLocks noChangeArrowheads="1"/>
                </p:cNvSpPr>
                <p:nvPr/>
              </p:nvSpPr>
              <p:spPr bwMode="auto">
                <a:xfrm>
                  <a:off x="3632" y="1420"/>
                  <a:ext cx="64" cy="23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69" name="Freeform 11"/>
                <p:cNvSpPr>
                  <a:spLocks noEditPoints="1"/>
                </p:cNvSpPr>
                <p:nvPr/>
              </p:nvSpPr>
              <p:spPr bwMode="auto">
                <a:xfrm>
                  <a:off x="3534" y="1164"/>
                  <a:ext cx="41" cy="279"/>
                </a:xfrm>
                <a:custGeom>
                  <a:avLst/>
                  <a:gdLst>
                    <a:gd name="T0" fmla="*/ 41 w 41"/>
                    <a:gd name="T1" fmla="*/ 279 h 279"/>
                    <a:gd name="T2" fmla="*/ 41 w 41"/>
                    <a:gd name="T3" fmla="*/ 256 h 279"/>
                    <a:gd name="T4" fmla="*/ 24 w 41"/>
                    <a:gd name="T5" fmla="*/ 256 h 279"/>
                    <a:gd name="T6" fmla="*/ 24 w 41"/>
                    <a:gd name="T7" fmla="*/ 236 h 279"/>
                    <a:gd name="T8" fmla="*/ 0 w 41"/>
                    <a:gd name="T9" fmla="*/ 236 h 279"/>
                    <a:gd name="T10" fmla="*/ 0 w 41"/>
                    <a:gd name="T11" fmla="*/ 279 h 279"/>
                    <a:gd name="T12" fmla="*/ 41 w 41"/>
                    <a:gd name="T13" fmla="*/ 279 h 279"/>
                    <a:gd name="T14" fmla="*/ 24 w 41"/>
                    <a:gd name="T15" fmla="*/ 0 h 279"/>
                    <a:gd name="T16" fmla="*/ 0 w 41"/>
                    <a:gd name="T17" fmla="*/ 0 h 279"/>
                    <a:gd name="T18" fmla="*/ 0 w 41"/>
                    <a:gd name="T19" fmla="*/ 63 h 279"/>
                    <a:gd name="T20" fmla="*/ 24 w 41"/>
                    <a:gd name="T21" fmla="*/ 63 h 279"/>
                    <a:gd name="T22" fmla="*/ 24 w 41"/>
                    <a:gd name="T23" fmla="*/ 0 h 279"/>
                    <a:gd name="T24" fmla="*/ 24 w 41"/>
                    <a:gd name="T25" fmla="*/ 118 h 279"/>
                    <a:gd name="T26" fmla="*/ 0 w 41"/>
                    <a:gd name="T27" fmla="*/ 118 h 279"/>
                    <a:gd name="T28" fmla="*/ 0 w 41"/>
                    <a:gd name="T29" fmla="*/ 182 h 279"/>
                    <a:gd name="T30" fmla="*/ 24 w 41"/>
                    <a:gd name="T31" fmla="*/ 182 h 279"/>
                    <a:gd name="T32" fmla="*/ 24 w 41"/>
                    <a:gd name="T33" fmla="*/ 118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1" h="279">
                      <a:moveTo>
                        <a:pt x="41" y="279"/>
                      </a:moveTo>
                      <a:lnTo>
                        <a:pt x="41" y="256"/>
                      </a:lnTo>
                      <a:lnTo>
                        <a:pt x="24" y="256"/>
                      </a:lnTo>
                      <a:lnTo>
                        <a:pt x="24" y="236"/>
                      </a:lnTo>
                      <a:lnTo>
                        <a:pt x="0" y="236"/>
                      </a:lnTo>
                      <a:lnTo>
                        <a:pt x="0" y="279"/>
                      </a:lnTo>
                      <a:lnTo>
                        <a:pt x="41" y="279"/>
                      </a:lnTo>
                      <a:close/>
                      <a:moveTo>
                        <a:pt x="24" y="0"/>
                      </a:moveTo>
                      <a:lnTo>
                        <a:pt x="0" y="0"/>
                      </a:lnTo>
                      <a:lnTo>
                        <a:pt x="0" y="63"/>
                      </a:lnTo>
                      <a:lnTo>
                        <a:pt x="24" y="63"/>
                      </a:lnTo>
                      <a:lnTo>
                        <a:pt x="24" y="0"/>
                      </a:lnTo>
                      <a:close/>
                      <a:moveTo>
                        <a:pt x="24" y="118"/>
                      </a:moveTo>
                      <a:lnTo>
                        <a:pt x="0" y="118"/>
                      </a:lnTo>
                      <a:lnTo>
                        <a:pt x="0" y="182"/>
                      </a:lnTo>
                      <a:lnTo>
                        <a:pt x="24" y="182"/>
                      </a:lnTo>
                      <a:lnTo>
                        <a:pt x="24" y="11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70" name="Freeform 12"/>
                <p:cNvSpPr>
                  <a:spLocks noEditPoints="1"/>
                </p:cNvSpPr>
                <p:nvPr/>
              </p:nvSpPr>
              <p:spPr bwMode="auto">
                <a:xfrm>
                  <a:off x="3895" y="1052"/>
                  <a:ext cx="305" cy="472"/>
                </a:xfrm>
                <a:custGeom>
                  <a:avLst/>
                  <a:gdLst>
                    <a:gd name="T0" fmla="*/ 71 w 106"/>
                    <a:gd name="T1" fmla="*/ 23 h 164"/>
                    <a:gd name="T2" fmla="*/ 71 w 106"/>
                    <a:gd name="T3" fmla="*/ 3 h 164"/>
                    <a:gd name="T4" fmla="*/ 68 w 106"/>
                    <a:gd name="T5" fmla="*/ 0 h 164"/>
                    <a:gd name="T6" fmla="*/ 66 w 106"/>
                    <a:gd name="T7" fmla="*/ 3 h 164"/>
                    <a:gd name="T8" fmla="*/ 66 w 106"/>
                    <a:gd name="T9" fmla="*/ 23 h 164"/>
                    <a:gd name="T10" fmla="*/ 24 w 106"/>
                    <a:gd name="T11" fmla="*/ 23 h 164"/>
                    <a:gd name="T12" fmla="*/ 0 w 106"/>
                    <a:gd name="T13" fmla="*/ 47 h 164"/>
                    <a:gd name="T14" fmla="*/ 0 w 106"/>
                    <a:gd name="T15" fmla="*/ 140 h 164"/>
                    <a:gd name="T16" fmla="*/ 24 w 106"/>
                    <a:gd name="T17" fmla="*/ 164 h 164"/>
                    <a:gd name="T18" fmla="*/ 70 w 106"/>
                    <a:gd name="T19" fmla="*/ 164 h 164"/>
                    <a:gd name="T20" fmla="*/ 94 w 106"/>
                    <a:gd name="T21" fmla="*/ 140 h 164"/>
                    <a:gd name="T22" fmla="*/ 94 w 106"/>
                    <a:gd name="T23" fmla="*/ 47 h 164"/>
                    <a:gd name="T24" fmla="*/ 71 w 106"/>
                    <a:gd name="T25" fmla="*/ 23 h 164"/>
                    <a:gd name="T26" fmla="*/ 26 w 106"/>
                    <a:gd name="T27" fmla="*/ 150 h 164"/>
                    <a:gd name="T28" fmla="*/ 17 w 106"/>
                    <a:gd name="T29" fmla="*/ 141 h 164"/>
                    <a:gd name="T30" fmla="*/ 26 w 106"/>
                    <a:gd name="T31" fmla="*/ 132 h 164"/>
                    <a:gd name="T32" fmla="*/ 35 w 106"/>
                    <a:gd name="T33" fmla="*/ 141 h 164"/>
                    <a:gd name="T34" fmla="*/ 26 w 106"/>
                    <a:gd name="T35" fmla="*/ 150 h 164"/>
                    <a:gd name="T36" fmla="*/ 68 w 106"/>
                    <a:gd name="T37" fmla="*/ 150 h 164"/>
                    <a:gd name="T38" fmla="*/ 59 w 106"/>
                    <a:gd name="T39" fmla="*/ 141 h 164"/>
                    <a:gd name="T40" fmla="*/ 68 w 106"/>
                    <a:gd name="T41" fmla="*/ 132 h 164"/>
                    <a:gd name="T42" fmla="*/ 77 w 106"/>
                    <a:gd name="T43" fmla="*/ 141 h 164"/>
                    <a:gd name="T44" fmla="*/ 68 w 106"/>
                    <a:gd name="T45" fmla="*/ 150 h 164"/>
                    <a:gd name="T46" fmla="*/ 88 w 106"/>
                    <a:gd name="T47" fmla="*/ 111 h 164"/>
                    <a:gd name="T48" fmla="*/ 67 w 106"/>
                    <a:gd name="T49" fmla="*/ 128 h 164"/>
                    <a:gd name="T50" fmla="*/ 27 w 106"/>
                    <a:gd name="T51" fmla="*/ 128 h 164"/>
                    <a:gd name="T52" fmla="*/ 6 w 106"/>
                    <a:gd name="T53" fmla="*/ 111 h 164"/>
                    <a:gd name="T54" fmla="*/ 6 w 106"/>
                    <a:gd name="T55" fmla="*/ 49 h 164"/>
                    <a:gd name="T56" fmla="*/ 27 w 106"/>
                    <a:gd name="T57" fmla="*/ 31 h 164"/>
                    <a:gd name="T58" fmla="*/ 67 w 106"/>
                    <a:gd name="T59" fmla="*/ 31 h 164"/>
                    <a:gd name="T60" fmla="*/ 88 w 106"/>
                    <a:gd name="T61" fmla="*/ 49 h 164"/>
                    <a:gd name="T62" fmla="*/ 88 w 106"/>
                    <a:gd name="T63" fmla="*/ 111 h 164"/>
                    <a:gd name="T64" fmla="*/ 98 w 106"/>
                    <a:gd name="T65" fmla="*/ 22 h 164"/>
                    <a:gd name="T66" fmla="*/ 98 w 106"/>
                    <a:gd name="T67" fmla="*/ 119 h 164"/>
                    <a:gd name="T68" fmla="*/ 101 w 106"/>
                    <a:gd name="T69" fmla="*/ 119 h 164"/>
                    <a:gd name="T70" fmla="*/ 101 w 106"/>
                    <a:gd name="T71" fmla="*/ 164 h 164"/>
                    <a:gd name="T72" fmla="*/ 106 w 106"/>
                    <a:gd name="T73" fmla="*/ 164 h 164"/>
                    <a:gd name="T74" fmla="*/ 106 w 106"/>
                    <a:gd name="T75" fmla="*/ 119 h 164"/>
                    <a:gd name="T76" fmla="*/ 106 w 106"/>
                    <a:gd name="T77" fmla="*/ 108 h 164"/>
                    <a:gd name="T78" fmla="*/ 106 w 106"/>
                    <a:gd name="T79" fmla="*/ 22 h 164"/>
                    <a:gd name="T80" fmla="*/ 98 w 106"/>
                    <a:gd name="T81" fmla="*/ 22 h 1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06" h="164">
                      <a:moveTo>
                        <a:pt x="71" y="23"/>
                      </a:moveTo>
                      <a:cubicBezTo>
                        <a:pt x="71" y="3"/>
                        <a:pt x="71" y="3"/>
                        <a:pt x="71" y="3"/>
                      </a:cubicBezTo>
                      <a:cubicBezTo>
                        <a:pt x="71" y="1"/>
                        <a:pt x="70" y="0"/>
                        <a:pt x="68" y="0"/>
                      </a:cubicBezTo>
                      <a:cubicBezTo>
                        <a:pt x="67" y="0"/>
                        <a:pt x="66" y="1"/>
                        <a:pt x="66" y="3"/>
                      </a:cubicBezTo>
                      <a:cubicBezTo>
                        <a:pt x="66" y="23"/>
                        <a:pt x="66" y="23"/>
                        <a:pt x="66" y="23"/>
                      </a:cubicBezTo>
                      <a:cubicBezTo>
                        <a:pt x="24" y="23"/>
                        <a:pt x="24" y="23"/>
                        <a:pt x="24" y="23"/>
                      </a:cubicBezTo>
                      <a:cubicBezTo>
                        <a:pt x="11" y="23"/>
                        <a:pt x="0" y="33"/>
                        <a:pt x="0" y="47"/>
                      </a:cubicBezTo>
                      <a:cubicBezTo>
                        <a:pt x="0" y="140"/>
                        <a:pt x="0" y="140"/>
                        <a:pt x="0" y="140"/>
                      </a:cubicBezTo>
                      <a:cubicBezTo>
                        <a:pt x="0" y="153"/>
                        <a:pt x="11" y="164"/>
                        <a:pt x="24" y="164"/>
                      </a:cubicBezTo>
                      <a:cubicBezTo>
                        <a:pt x="70" y="164"/>
                        <a:pt x="70" y="164"/>
                        <a:pt x="70" y="164"/>
                      </a:cubicBezTo>
                      <a:cubicBezTo>
                        <a:pt x="83" y="164"/>
                        <a:pt x="94" y="153"/>
                        <a:pt x="94" y="140"/>
                      </a:cubicBezTo>
                      <a:cubicBezTo>
                        <a:pt x="94" y="47"/>
                        <a:pt x="94" y="47"/>
                        <a:pt x="94" y="47"/>
                      </a:cubicBezTo>
                      <a:cubicBezTo>
                        <a:pt x="94" y="34"/>
                        <a:pt x="84" y="23"/>
                        <a:pt x="71" y="23"/>
                      </a:cubicBezTo>
                      <a:close/>
                      <a:moveTo>
                        <a:pt x="26" y="150"/>
                      </a:moveTo>
                      <a:cubicBezTo>
                        <a:pt x="21" y="150"/>
                        <a:pt x="17" y="146"/>
                        <a:pt x="17" y="141"/>
                      </a:cubicBezTo>
                      <a:cubicBezTo>
                        <a:pt x="17" y="136"/>
                        <a:pt x="21" y="132"/>
                        <a:pt x="26" y="132"/>
                      </a:cubicBezTo>
                      <a:cubicBezTo>
                        <a:pt x="31" y="132"/>
                        <a:pt x="35" y="136"/>
                        <a:pt x="35" y="141"/>
                      </a:cubicBezTo>
                      <a:cubicBezTo>
                        <a:pt x="35" y="146"/>
                        <a:pt x="31" y="150"/>
                        <a:pt x="26" y="150"/>
                      </a:cubicBezTo>
                      <a:close/>
                      <a:moveTo>
                        <a:pt x="68" y="150"/>
                      </a:moveTo>
                      <a:cubicBezTo>
                        <a:pt x="63" y="150"/>
                        <a:pt x="59" y="146"/>
                        <a:pt x="59" y="141"/>
                      </a:cubicBezTo>
                      <a:cubicBezTo>
                        <a:pt x="59" y="136"/>
                        <a:pt x="63" y="132"/>
                        <a:pt x="68" y="132"/>
                      </a:cubicBezTo>
                      <a:cubicBezTo>
                        <a:pt x="73" y="132"/>
                        <a:pt x="77" y="136"/>
                        <a:pt x="77" y="141"/>
                      </a:cubicBezTo>
                      <a:cubicBezTo>
                        <a:pt x="77" y="146"/>
                        <a:pt x="73" y="150"/>
                        <a:pt x="68" y="150"/>
                      </a:cubicBezTo>
                      <a:close/>
                      <a:moveTo>
                        <a:pt x="88" y="111"/>
                      </a:moveTo>
                      <a:cubicBezTo>
                        <a:pt x="88" y="121"/>
                        <a:pt x="78" y="128"/>
                        <a:pt x="67" y="128"/>
                      </a:cubicBezTo>
                      <a:cubicBezTo>
                        <a:pt x="27" y="128"/>
                        <a:pt x="27" y="128"/>
                        <a:pt x="27" y="128"/>
                      </a:cubicBezTo>
                      <a:cubicBezTo>
                        <a:pt x="16" y="128"/>
                        <a:pt x="6" y="121"/>
                        <a:pt x="6" y="111"/>
                      </a:cubicBezTo>
                      <a:cubicBezTo>
                        <a:pt x="6" y="49"/>
                        <a:pt x="6" y="49"/>
                        <a:pt x="6" y="49"/>
                      </a:cubicBezTo>
                      <a:cubicBezTo>
                        <a:pt x="6" y="39"/>
                        <a:pt x="16" y="31"/>
                        <a:pt x="27" y="31"/>
                      </a:cubicBezTo>
                      <a:cubicBezTo>
                        <a:pt x="67" y="31"/>
                        <a:pt x="67" y="31"/>
                        <a:pt x="67" y="31"/>
                      </a:cubicBezTo>
                      <a:cubicBezTo>
                        <a:pt x="78" y="31"/>
                        <a:pt x="88" y="39"/>
                        <a:pt x="88" y="49"/>
                      </a:cubicBezTo>
                      <a:lnTo>
                        <a:pt x="88" y="111"/>
                      </a:lnTo>
                      <a:close/>
                      <a:moveTo>
                        <a:pt x="98" y="22"/>
                      </a:moveTo>
                      <a:cubicBezTo>
                        <a:pt x="98" y="119"/>
                        <a:pt x="98" y="119"/>
                        <a:pt x="98" y="119"/>
                      </a:cubicBezTo>
                      <a:cubicBezTo>
                        <a:pt x="101" y="119"/>
                        <a:pt x="101" y="119"/>
                        <a:pt x="101" y="119"/>
                      </a:cubicBezTo>
                      <a:cubicBezTo>
                        <a:pt x="101" y="164"/>
                        <a:pt x="101" y="164"/>
                        <a:pt x="101" y="164"/>
                      </a:cubicBezTo>
                      <a:cubicBezTo>
                        <a:pt x="106" y="164"/>
                        <a:pt x="106" y="164"/>
                        <a:pt x="106" y="164"/>
                      </a:cubicBezTo>
                      <a:cubicBezTo>
                        <a:pt x="106" y="119"/>
                        <a:pt x="106" y="119"/>
                        <a:pt x="106" y="119"/>
                      </a:cubicBezTo>
                      <a:cubicBezTo>
                        <a:pt x="106" y="108"/>
                        <a:pt x="106" y="108"/>
                        <a:pt x="106" y="108"/>
                      </a:cubicBezTo>
                      <a:cubicBezTo>
                        <a:pt x="106" y="22"/>
                        <a:pt x="106" y="22"/>
                        <a:pt x="106" y="22"/>
                      </a:cubicBezTo>
                      <a:lnTo>
                        <a:pt x="98" y="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1" name="矩形 70"/>
            <p:cNvSpPr/>
            <p:nvPr/>
          </p:nvSpPr>
          <p:spPr>
            <a:xfrm>
              <a:off x="9071423" y="2093398"/>
              <a:ext cx="1826141" cy="670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>
                <a:lnSpc>
                  <a:spcPct val="130000"/>
                </a:lnSpc>
              </a:pPr>
              <a:r>
                <a:rPr lang="zh-CN" altLang="en-US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用户终端</a:t>
              </a:r>
              <a:endPara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8951716" y="3992251"/>
              <a:ext cx="2169723" cy="1052596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30000"/>
                </a:lnSpc>
              </a:pPr>
              <a:r>
                <a:rPr lang="zh-CN" altLang="en-US" sz="24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电脑或手机登录浏览器即可</a:t>
              </a:r>
              <a:endParaRPr lang="en-US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885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/>
    </mc:Choice>
    <mc:Fallback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系统组成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72268" y="1661931"/>
            <a:ext cx="2663563" cy="4402581"/>
            <a:chOff x="692280" y="1926712"/>
            <a:chExt cx="2663563" cy="4402581"/>
          </a:xfrm>
        </p:grpSpPr>
        <p:sp>
          <p:nvSpPr>
            <p:cNvPr id="28" name="TextBox 9"/>
            <p:cNvSpPr txBox="1">
              <a:spLocks noChangeArrowheads="1"/>
            </p:cNvSpPr>
            <p:nvPr/>
          </p:nvSpPr>
          <p:spPr bwMode="auto">
            <a:xfrm>
              <a:off x="836415" y="4347585"/>
              <a:ext cx="2363870" cy="46166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嵌入式</a:t>
              </a:r>
              <a:r>
                <a:rPr lang="en-US" altLang="zh-CN" sz="2400" b="1" noProof="0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A9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92280" y="4892746"/>
              <a:ext cx="2663563" cy="14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150000"/>
                </a:lnSpc>
                <a:defRPr/>
              </a:pPr>
              <a:r>
                <a:rPr lang="zh-CN" altLang="en-US" sz="1500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次设计所使用的嵌入式开发板是讯为公司的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itop-4412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开发板，属于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ARM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Crotex-A9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架构。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842127" y="3929987"/>
              <a:ext cx="236387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等腰三角形 38"/>
            <p:cNvSpPr>
              <a:spLocks/>
            </p:cNvSpPr>
            <p:nvPr/>
          </p:nvSpPr>
          <p:spPr>
            <a:xfrm flipV="1">
              <a:off x="1874089" y="3986892"/>
              <a:ext cx="299947" cy="2023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0522" y="1926712"/>
              <a:ext cx="2645321" cy="1636975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3345688" y="1661931"/>
            <a:ext cx="2728848" cy="4484814"/>
            <a:chOff x="3374263" y="1913407"/>
            <a:chExt cx="2728848" cy="4484814"/>
          </a:xfrm>
        </p:grpSpPr>
        <p:sp>
          <p:nvSpPr>
            <p:cNvPr id="52" name="TextBox 9"/>
            <p:cNvSpPr txBox="1">
              <a:spLocks noChangeArrowheads="1"/>
            </p:cNvSpPr>
            <p:nvPr/>
          </p:nvSpPr>
          <p:spPr bwMode="auto">
            <a:xfrm>
              <a:off x="3556752" y="4352842"/>
              <a:ext cx="2363870" cy="46166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USB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摄像头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3" name="TextBox 16"/>
            <p:cNvSpPr txBox="1">
              <a:spLocks noChangeArrowheads="1"/>
            </p:cNvSpPr>
            <p:nvPr/>
          </p:nvSpPr>
          <p:spPr bwMode="auto">
            <a:xfrm>
              <a:off x="3374263" y="4920893"/>
              <a:ext cx="2728848" cy="1477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algn="ctr" eaLnBrk="1" hangingPunct="1">
                <a:lnSpc>
                  <a:spcPct val="150000"/>
                </a:lnSpc>
                <a:defRPr/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本次使用的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USB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摄像头支持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Linux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UVC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免驱。只要插上即可使用。支出输出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YUV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、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MJPEG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和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h.264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格式数据。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4" name="直接连接符 53"/>
            <p:cNvCxnSpPr/>
            <p:nvPr/>
          </p:nvCxnSpPr>
          <p:spPr>
            <a:xfrm>
              <a:off x="3556752" y="3929987"/>
              <a:ext cx="2363870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等腰三角形 54"/>
            <p:cNvSpPr>
              <a:spLocks/>
            </p:cNvSpPr>
            <p:nvPr/>
          </p:nvSpPr>
          <p:spPr>
            <a:xfrm flipV="1">
              <a:off x="4588714" y="3986892"/>
              <a:ext cx="299947" cy="20233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2536" y="1913407"/>
              <a:ext cx="2552301" cy="1650281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组合 5"/>
          <p:cNvGrpSpPr/>
          <p:nvPr/>
        </p:nvGrpSpPr>
        <p:grpSpPr>
          <a:xfrm>
            <a:off x="6155563" y="1661931"/>
            <a:ext cx="2728848" cy="4106372"/>
            <a:chOff x="6155563" y="1661931"/>
            <a:chExt cx="2728848" cy="4106372"/>
          </a:xfrm>
        </p:grpSpPr>
        <p:sp>
          <p:nvSpPr>
            <p:cNvPr id="56" name="TextBox 9"/>
            <p:cNvSpPr txBox="1">
              <a:spLocks noChangeArrowheads="1"/>
            </p:cNvSpPr>
            <p:nvPr/>
          </p:nvSpPr>
          <p:spPr bwMode="auto">
            <a:xfrm>
              <a:off x="6338052" y="4088061"/>
              <a:ext cx="2363870" cy="46166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交换网络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57" name="TextBox 16"/>
            <p:cNvSpPr txBox="1">
              <a:spLocks noChangeArrowheads="1"/>
            </p:cNvSpPr>
            <p:nvPr/>
          </p:nvSpPr>
          <p:spPr bwMode="auto">
            <a:xfrm>
              <a:off x="6155563" y="4678005"/>
              <a:ext cx="2728848" cy="1090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lvl="0" eaLnBrk="1" hangingPunct="1">
                <a:lnSpc>
                  <a:spcPct val="150000"/>
                </a:lnSpc>
                <a:defRPr/>
              </a:pP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交换机网络负责把各个节点连接到同一个网段下。这样各个节点间就可以互相进行通信。</a:t>
              </a:r>
              <a:endParaRPr lang="en-US" altLang="zh-CN" sz="15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6338052" y="3665206"/>
              <a:ext cx="2363870" cy="0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等腰三角形 58"/>
            <p:cNvSpPr>
              <a:spLocks/>
            </p:cNvSpPr>
            <p:nvPr/>
          </p:nvSpPr>
          <p:spPr>
            <a:xfrm flipV="1">
              <a:off x="7370014" y="3722111"/>
              <a:ext cx="299947" cy="20233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03273" y="1661931"/>
              <a:ext cx="2633427" cy="1707253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组合 4"/>
          <p:cNvGrpSpPr/>
          <p:nvPr/>
        </p:nvGrpSpPr>
        <p:grpSpPr>
          <a:xfrm>
            <a:off x="9043987" y="1661931"/>
            <a:ext cx="2728848" cy="4452006"/>
            <a:chOff x="8948737" y="1926712"/>
            <a:chExt cx="2728848" cy="4452006"/>
          </a:xfrm>
        </p:grpSpPr>
        <p:sp>
          <p:nvSpPr>
            <p:cNvPr id="60" name="TextBox 9"/>
            <p:cNvSpPr txBox="1">
              <a:spLocks noChangeArrowheads="1"/>
            </p:cNvSpPr>
            <p:nvPr/>
          </p:nvSpPr>
          <p:spPr bwMode="auto">
            <a:xfrm>
              <a:off x="9071727" y="4352842"/>
              <a:ext cx="2363870" cy="46166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</a:rPr>
                <a:t>用户终端</a:t>
              </a:r>
              <a:endParaRPr kumimoji="0" lang="en-US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</a:endParaRPr>
            </a:p>
          </p:txBody>
        </p:sp>
        <p:sp>
          <p:nvSpPr>
            <p:cNvPr id="61" name="TextBox 16"/>
            <p:cNvSpPr txBox="1">
              <a:spLocks noChangeArrowheads="1"/>
            </p:cNvSpPr>
            <p:nvPr/>
          </p:nvSpPr>
          <p:spPr bwMode="auto">
            <a:xfrm>
              <a:off x="8948737" y="4942171"/>
              <a:ext cx="2728848" cy="14365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5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用户终端使用浏览器登录地址。即可查看摄像头视频。终端使用电脑和手机均可。手机需要连接至该网段内的</a:t>
              </a:r>
              <a:r>
                <a:rPr lang="en-US" altLang="zh-CN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WIFI</a:t>
              </a:r>
              <a:r>
                <a:rPr lang="zh-CN" altLang="en-US" sz="1500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Calibri"/>
                  <a:sym typeface="Arial" panose="020B0604020202020204" pitchFamily="34" charset="0"/>
                </a:rPr>
                <a:t>。</a:t>
              </a:r>
              <a:endParaRPr kumimoji="0" lang="en-US" altLang="zh-CN" sz="15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Calibri"/>
                <a:sym typeface="Arial" panose="020B0604020202020204" pitchFamily="34" charset="0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071727" y="3929987"/>
              <a:ext cx="2363870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等腰三角形 62"/>
            <p:cNvSpPr>
              <a:spLocks/>
            </p:cNvSpPr>
            <p:nvPr/>
          </p:nvSpPr>
          <p:spPr>
            <a:xfrm flipV="1">
              <a:off x="10103689" y="3986892"/>
              <a:ext cx="299947" cy="20233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alibri"/>
                <a:ea typeface="微软雅黑"/>
                <a:cs typeface="Calibri"/>
              </a:endParaRPr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48737" y="1926712"/>
              <a:ext cx="2609850" cy="1685262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22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系统特点</a:t>
            </a:r>
            <a:endParaRPr lang="en-US" dirty="0"/>
          </a:p>
        </p:txBody>
      </p:sp>
      <p:sp>
        <p:nvSpPr>
          <p:cNvPr id="43" name="Plaque 5"/>
          <p:cNvSpPr/>
          <p:nvPr/>
        </p:nvSpPr>
        <p:spPr>
          <a:xfrm>
            <a:off x="4691414" y="2425790"/>
            <a:ext cx="2824265" cy="2824264"/>
          </a:xfrm>
          <a:prstGeom prst="plaque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Arial"/>
              <a:ea typeface="微软雅黑"/>
            </a:endParaRPr>
          </a:p>
        </p:txBody>
      </p:sp>
      <p:sp>
        <p:nvSpPr>
          <p:cNvPr id="50" name="Freeform 55"/>
          <p:cNvSpPr>
            <a:spLocks noChangeAspect="1" noEditPoints="1"/>
          </p:cNvSpPr>
          <p:nvPr/>
        </p:nvSpPr>
        <p:spPr bwMode="auto">
          <a:xfrm>
            <a:off x="5823758" y="3531646"/>
            <a:ext cx="559576" cy="612553"/>
          </a:xfrm>
          <a:custGeom>
            <a:avLst/>
            <a:gdLst>
              <a:gd name="T0" fmla="*/ 65 w 128"/>
              <a:gd name="T1" fmla="*/ 0 h 140"/>
              <a:gd name="T2" fmla="*/ 52 w 128"/>
              <a:gd name="T3" fmla="*/ 12 h 140"/>
              <a:gd name="T4" fmla="*/ 65 w 128"/>
              <a:gd name="T5" fmla="*/ 25 h 140"/>
              <a:gd name="T6" fmla="*/ 77 w 128"/>
              <a:gd name="T7" fmla="*/ 12 h 140"/>
              <a:gd name="T8" fmla="*/ 65 w 128"/>
              <a:gd name="T9" fmla="*/ 0 h 140"/>
              <a:gd name="T10" fmla="*/ 26 w 128"/>
              <a:gd name="T11" fmla="*/ 92 h 140"/>
              <a:gd name="T12" fmla="*/ 8 w 128"/>
              <a:gd name="T13" fmla="*/ 88 h 140"/>
              <a:gd name="T14" fmla="*/ 3 w 128"/>
              <a:gd name="T15" fmla="*/ 105 h 140"/>
              <a:gd name="T16" fmla="*/ 21 w 128"/>
              <a:gd name="T17" fmla="*/ 109 h 140"/>
              <a:gd name="T18" fmla="*/ 26 w 128"/>
              <a:gd name="T19" fmla="*/ 92 h 140"/>
              <a:gd name="T20" fmla="*/ 120 w 128"/>
              <a:gd name="T21" fmla="*/ 88 h 140"/>
              <a:gd name="T22" fmla="*/ 104 w 128"/>
              <a:gd name="T23" fmla="*/ 92 h 140"/>
              <a:gd name="T24" fmla="*/ 108 w 128"/>
              <a:gd name="T25" fmla="*/ 109 h 140"/>
              <a:gd name="T26" fmla="*/ 125 w 128"/>
              <a:gd name="T27" fmla="*/ 105 h 140"/>
              <a:gd name="T28" fmla="*/ 120 w 128"/>
              <a:gd name="T29" fmla="*/ 88 h 140"/>
              <a:gd name="T30" fmla="*/ 114 w 128"/>
              <a:gd name="T31" fmla="*/ 78 h 140"/>
              <a:gd name="T32" fmla="*/ 122 w 128"/>
              <a:gd name="T33" fmla="*/ 80 h 140"/>
              <a:gd name="T34" fmla="*/ 122 w 128"/>
              <a:gd name="T35" fmla="*/ 60 h 140"/>
              <a:gd name="T36" fmla="*/ 114 w 128"/>
              <a:gd name="T37" fmla="*/ 61 h 140"/>
              <a:gd name="T38" fmla="*/ 114 w 128"/>
              <a:gd name="T39" fmla="*/ 78 h 140"/>
              <a:gd name="T40" fmla="*/ 120 w 128"/>
              <a:gd name="T41" fmla="*/ 52 h 140"/>
              <a:gd name="T42" fmla="*/ 125 w 128"/>
              <a:gd name="T43" fmla="*/ 35 h 140"/>
              <a:gd name="T44" fmla="*/ 108 w 128"/>
              <a:gd name="T45" fmla="*/ 30 h 140"/>
              <a:gd name="T46" fmla="*/ 104 w 128"/>
              <a:gd name="T47" fmla="*/ 47 h 140"/>
              <a:gd name="T48" fmla="*/ 120 w 128"/>
              <a:gd name="T49" fmla="*/ 52 h 140"/>
              <a:gd name="T50" fmla="*/ 28 w 128"/>
              <a:gd name="T51" fmla="*/ 25 h 140"/>
              <a:gd name="T52" fmla="*/ 33 w 128"/>
              <a:gd name="T53" fmla="*/ 31 h 140"/>
              <a:gd name="T54" fmla="*/ 47 w 128"/>
              <a:gd name="T55" fmla="*/ 23 h 140"/>
              <a:gd name="T56" fmla="*/ 45 w 128"/>
              <a:gd name="T57" fmla="*/ 15 h 140"/>
              <a:gd name="T58" fmla="*/ 28 w 128"/>
              <a:gd name="T59" fmla="*/ 25 h 140"/>
              <a:gd name="T60" fmla="*/ 65 w 128"/>
              <a:gd name="T61" fmla="*/ 115 h 140"/>
              <a:gd name="T62" fmla="*/ 52 w 128"/>
              <a:gd name="T63" fmla="*/ 127 h 140"/>
              <a:gd name="T64" fmla="*/ 65 w 128"/>
              <a:gd name="T65" fmla="*/ 140 h 140"/>
              <a:gd name="T66" fmla="*/ 77 w 128"/>
              <a:gd name="T67" fmla="*/ 127 h 140"/>
              <a:gd name="T68" fmla="*/ 65 w 128"/>
              <a:gd name="T69" fmla="*/ 115 h 140"/>
              <a:gd name="T70" fmla="*/ 7 w 128"/>
              <a:gd name="T71" fmla="*/ 80 h 140"/>
              <a:gd name="T72" fmla="*/ 15 w 128"/>
              <a:gd name="T73" fmla="*/ 78 h 140"/>
              <a:gd name="T74" fmla="*/ 15 w 128"/>
              <a:gd name="T75" fmla="*/ 61 h 140"/>
              <a:gd name="T76" fmla="*/ 7 w 128"/>
              <a:gd name="T77" fmla="*/ 60 h 140"/>
              <a:gd name="T78" fmla="*/ 7 w 128"/>
              <a:gd name="T79" fmla="*/ 80 h 140"/>
              <a:gd name="T80" fmla="*/ 8 w 128"/>
              <a:gd name="T81" fmla="*/ 52 h 140"/>
              <a:gd name="T82" fmla="*/ 26 w 128"/>
              <a:gd name="T83" fmla="*/ 47 h 140"/>
              <a:gd name="T84" fmla="*/ 21 w 128"/>
              <a:gd name="T85" fmla="*/ 30 h 140"/>
              <a:gd name="T86" fmla="*/ 3 w 128"/>
              <a:gd name="T87" fmla="*/ 35 h 140"/>
              <a:gd name="T88" fmla="*/ 8 w 128"/>
              <a:gd name="T89" fmla="*/ 52 h 140"/>
              <a:gd name="T90" fmla="*/ 27 w 128"/>
              <a:gd name="T91" fmla="*/ 115 h 140"/>
              <a:gd name="T92" fmla="*/ 45 w 128"/>
              <a:gd name="T93" fmla="*/ 124 h 140"/>
              <a:gd name="T94" fmla="*/ 47 w 128"/>
              <a:gd name="T95" fmla="*/ 117 h 140"/>
              <a:gd name="T96" fmla="*/ 33 w 128"/>
              <a:gd name="T97" fmla="*/ 109 h 140"/>
              <a:gd name="T98" fmla="*/ 27 w 128"/>
              <a:gd name="T99" fmla="*/ 115 h 140"/>
              <a:gd name="T100" fmla="*/ 82 w 128"/>
              <a:gd name="T101" fmla="*/ 22 h 140"/>
              <a:gd name="T102" fmla="*/ 97 w 128"/>
              <a:gd name="T103" fmla="*/ 31 h 140"/>
              <a:gd name="T104" fmla="*/ 102 w 128"/>
              <a:gd name="T105" fmla="*/ 25 h 140"/>
              <a:gd name="T106" fmla="*/ 85 w 128"/>
              <a:gd name="T107" fmla="*/ 15 h 140"/>
              <a:gd name="T108" fmla="*/ 82 w 128"/>
              <a:gd name="T109" fmla="*/ 22 h 140"/>
              <a:gd name="T110" fmla="*/ 82 w 128"/>
              <a:gd name="T111" fmla="*/ 117 h 140"/>
              <a:gd name="T112" fmla="*/ 84 w 128"/>
              <a:gd name="T113" fmla="*/ 124 h 140"/>
              <a:gd name="T114" fmla="*/ 102 w 128"/>
              <a:gd name="T115" fmla="*/ 114 h 140"/>
              <a:gd name="T116" fmla="*/ 97 w 128"/>
              <a:gd name="T117" fmla="*/ 108 h 140"/>
              <a:gd name="T118" fmla="*/ 82 w 128"/>
              <a:gd name="T119" fmla="*/ 117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28" h="140">
                <a:moveTo>
                  <a:pt x="65" y="0"/>
                </a:moveTo>
                <a:cubicBezTo>
                  <a:pt x="58" y="0"/>
                  <a:pt x="52" y="5"/>
                  <a:pt x="52" y="12"/>
                </a:cubicBezTo>
                <a:cubicBezTo>
                  <a:pt x="52" y="19"/>
                  <a:pt x="58" y="25"/>
                  <a:pt x="65" y="25"/>
                </a:cubicBezTo>
                <a:cubicBezTo>
                  <a:pt x="71" y="25"/>
                  <a:pt x="77" y="19"/>
                  <a:pt x="77" y="12"/>
                </a:cubicBezTo>
                <a:cubicBezTo>
                  <a:pt x="77" y="5"/>
                  <a:pt x="71" y="0"/>
                  <a:pt x="65" y="0"/>
                </a:cubicBezTo>
                <a:close/>
                <a:moveTo>
                  <a:pt x="26" y="92"/>
                </a:moveTo>
                <a:cubicBezTo>
                  <a:pt x="22" y="86"/>
                  <a:pt x="14" y="84"/>
                  <a:pt x="8" y="88"/>
                </a:cubicBezTo>
                <a:cubicBezTo>
                  <a:pt x="2" y="91"/>
                  <a:pt x="0" y="99"/>
                  <a:pt x="3" y="105"/>
                </a:cubicBezTo>
                <a:cubicBezTo>
                  <a:pt x="7" y="111"/>
                  <a:pt x="15" y="113"/>
                  <a:pt x="21" y="109"/>
                </a:cubicBezTo>
                <a:cubicBezTo>
                  <a:pt x="27" y="106"/>
                  <a:pt x="29" y="98"/>
                  <a:pt x="26" y="92"/>
                </a:cubicBezTo>
                <a:close/>
                <a:moveTo>
                  <a:pt x="120" y="88"/>
                </a:moveTo>
                <a:cubicBezTo>
                  <a:pt x="115" y="84"/>
                  <a:pt x="107" y="86"/>
                  <a:pt x="104" y="92"/>
                </a:cubicBezTo>
                <a:cubicBezTo>
                  <a:pt x="101" y="98"/>
                  <a:pt x="103" y="106"/>
                  <a:pt x="108" y="109"/>
                </a:cubicBezTo>
                <a:cubicBezTo>
                  <a:pt x="114" y="113"/>
                  <a:pt x="121" y="111"/>
                  <a:pt x="125" y="105"/>
                </a:cubicBezTo>
                <a:cubicBezTo>
                  <a:pt x="128" y="99"/>
                  <a:pt x="126" y="91"/>
                  <a:pt x="120" y="88"/>
                </a:cubicBezTo>
                <a:close/>
                <a:moveTo>
                  <a:pt x="114" y="78"/>
                </a:moveTo>
                <a:cubicBezTo>
                  <a:pt x="117" y="78"/>
                  <a:pt x="119" y="79"/>
                  <a:pt x="122" y="80"/>
                </a:cubicBezTo>
                <a:cubicBezTo>
                  <a:pt x="122" y="60"/>
                  <a:pt x="122" y="60"/>
                  <a:pt x="122" y="60"/>
                </a:cubicBezTo>
                <a:cubicBezTo>
                  <a:pt x="119" y="61"/>
                  <a:pt x="117" y="61"/>
                  <a:pt x="114" y="61"/>
                </a:cubicBezTo>
                <a:lnTo>
                  <a:pt x="114" y="78"/>
                </a:lnTo>
                <a:close/>
                <a:moveTo>
                  <a:pt x="120" y="52"/>
                </a:moveTo>
                <a:cubicBezTo>
                  <a:pt x="126" y="48"/>
                  <a:pt x="128" y="41"/>
                  <a:pt x="125" y="35"/>
                </a:cubicBezTo>
                <a:cubicBezTo>
                  <a:pt x="121" y="29"/>
                  <a:pt x="114" y="27"/>
                  <a:pt x="108" y="30"/>
                </a:cubicBezTo>
                <a:cubicBezTo>
                  <a:pt x="103" y="34"/>
                  <a:pt x="101" y="41"/>
                  <a:pt x="104" y="47"/>
                </a:cubicBezTo>
                <a:cubicBezTo>
                  <a:pt x="107" y="53"/>
                  <a:pt x="115" y="55"/>
                  <a:pt x="120" y="52"/>
                </a:cubicBezTo>
                <a:close/>
                <a:moveTo>
                  <a:pt x="28" y="25"/>
                </a:moveTo>
                <a:cubicBezTo>
                  <a:pt x="30" y="27"/>
                  <a:pt x="32" y="29"/>
                  <a:pt x="33" y="31"/>
                </a:cubicBezTo>
                <a:cubicBezTo>
                  <a:pt x="47" y="23"/>
                  <a:pt x="47" y="23"/>
                  <a:pt x="47" y="23"/>
                </a:cubicBezTo>
                <a:cubicBezTo>
                  <a:pt x="46" y="21"/>
                  <a:pt x="45" y="18"/>
                  <a:pt x="45" y="15"/>
                </a:cubicBezTo>
                <a:lnTo>
                  <a:pt x="28" y="25"/>
                </a:lnTo>
                <a:close/>
                <a:moveTo>
                  <a:pt x="65" y="115"/>
                </a:moveTo>
                <a:cubicBezTo>
                  <a:pt x="58" y="115"/>
                  <a:pt x="52" y="121"/>
                  <a:pt x="52" y="127"/>
                </a:cubicBezTo>
                <a:cubicBezTo>
                  <a:pt x="52" y="134"/>
                  <a:pt x="58" y="140"/>
                  <a:pt x="65" y="140"/>
                </a:cubicBezTo>
                <a:cubicBezTo>
                  <a:pt x="71" y="140"/>
                  <a:pt x="77" y="134"/>
                  <a:pt x="77" y="127"/>
                </a:cubicBezTo>
                <a:cubicBezTo>
                  <a:pt x="77" y="121"/>
                  <a:pt x="71" y="115"/>
                  <a:pt x="65" y="115"/>
                </a:cubicBezTo>
                <a:close/>
                <a:moveTo>
                  <a:pt x="7" y="80"/>
                </a:moveTo>
                <a:cubicBezTo>
                  <a:pt x="10" y="79"/>
                  <a:pt x="12" y="78"/>
                  <a:pt x="15" y="78"/>
                </a:cubicBezTo>
                <a:cubicBezTo>
                  <a:pt x="15" y="61"/>
                  <a:pt x="15" y="61"/>
                  <a:pt x="15" y="61"/>
                </a:cubicBezTo>
                <a:cubicBezTo>
                  <a:pt x="12" y="61"/>
                  <a:pt x="10" y="61"/>
                  <a:pt x="7" y="60"/>
                </a:cubicBezTo>
                <a:lnTo>
                  <a:pt x="7" y="80"/>
                </a:lnTo>
                <a:close/>
                <a:moveTo>
                  <a:pt x="8" y="52"/>
                </a:moveTo>
                <a:cubicBezTo>
                  <a:pt x="14" y="55"/>
                  <a:pt x="22" y="53"/>
                  <a:pt x="26" y="47"/>
                </a:cubicBezTo>
                <a:cubicBezTo>
                  <a:pt x="29" y="41"/>
                  <a:pt x="27" y="34"/>
                  <a:pt x="21" y="30"/>
                </a:cubicBezTo>
                <a:cubicBezTo>
                  <a:pt x="15" y="27"/>
                  <a:pt x="7" y="29"/>
                  <a:pt x="3" y="35"/>
                </a:cubicBezTo>
                <a:cubicBezTo>
                  <a:pt x="0" y="41"/>
                  <a:pt x="2" y="48"/>
                  <a:pt x="8" y="52"/>
                </a:cubicBezTo>
                <a:close/>
                <a:moveTo>
                  <a:pt x="27" y="115"/>
                </a:moveTo>
                <a:cubicBezTo>
                  <a:pt x="45" y="124"/>
                  <a:pt x="45" y="124"/>
                  <a:pt x="45" y="124"/>
                </a:cubicBezTo>
                <a:cubicBezTo>
                  <a:pt x="45" y="122"/>
                  <a:pt x="46" y="119"/>
                  <a:pt x="47" y="117"/>
                </a:cubicBezTo>
                <a:cubicBezTo>
                  <a:pt x="33" y="109"/>
                  <a:pt x="33" y="109"/>
                  <a:pt x="33" y="109"/>
                </a:cubicBezTo>
                <a:cubicBezTo>
                  <a:pt x="31" y="111"/>
                  <a:pt x="29" y="113"/>
                  <a:pt x="27" y="115"/>
                </a:cubicBezTo>
                <a:close/>
                <a:moveTo>
                  <a:pt x="82" y="22"/>
                </a:moveTo>
                <a:cubicBezTo>
                  <a:pt x="97" y="31"/>
                  <a:pt x="97" y="31"/>
                  <a:pt x="97" y="31"/>
                </a:cubicBezTo>
                <a:cubicBezTo>
                  <a:pt x="98" y="29"/>
                  <a:pt x="100" y="27"/>
                  <a:pt x="102" y="25"/>
                </a:cubicBezTo>
                <a:cubicBezTo>
                  <a:pt x="85" y="15"/>
                  <a:pt x="85" y="15"/>
                  <a:pt x="85" y="15"/>
                </a:cubicBezTo>
                <a:cubicBezTo>
                  <a:pt x="84" y="18"/>
                  <a:pt x="83" y="20"/>
                  <a:pt x="82" y="22"/>
                </a:cubicBezTo>
                <a:close/>
                <a:moveTo>
                  <a:pt x="82" y="117"/>
                </a:moveTo>
                <a:cubicBezTo>
                  <a:pt x="83" y="119"/>
                  <a:pt x="84" y="121"/>
                  <a:pt x="84" y="124"/>
                </a:cubicBezTo>
                <a:cubicBezTo>
                  <a:pt x="102" y="114"/>
                  <a:pt x="102" y="114"/>
                  <a:pt x="102" y="114"/>
                </a:cubicBezTo>
                <a:cubicBezTo>
                  <a:pt x="100" y="112"/>
                  <a:pt x="98" y="110"/>
                  <a:pt x="97" y="108"/>
                </a:cubicBezTo>
                <a:lnTo>
                  <a:pt x="82" y="117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7" name="组合 6"/>
          <p:cNvGrpSpPr/>
          <p:nvPr/>
        </p:nvGrpSpPr>
        <p:grpSpPr>
          <a:xfrm>
            <a:off x="369497" y="1859497"/>
            <a:ext cx="5451750" cy="1803448"/>
            <a:chOff x="369497" y="1859497"/>
            <a:chExt cx="5451750" cy="1803448"/>
          </a:xfrm>
        </p:grpSpPr>
        <p:sp>
          <p:nvSpPr>
            <p:cNvPr id="55" name="矩形 54"/>
            <p:cNvSpPr/>
            <p:nvPr/>
          </p:nvSpPr>
          <p:spPr>
            <a:xfrm flipH="1">
              <a:off x="369497" y="1859497"/>
              <a:ext cx="34158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多节点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系统可支持多节点视频采集。每个节点拥有一个属于自己的</a:t>
              </a:r>
              <a:r>
                <a:rPr lang="en-US" altLang="zh-CN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IP</a:t>
              </a: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4067867" y="1884477"/>
              <a:ext cx="1753380" cy="1778468"/>
              <a:chOff x="4098420" y="1896309"/>
              <a:chExt cx="1753380" cy="1778468"/>
            </a:xfrm>
          </p:grpSpPr>
          <p:grpSp>
            <p:nvGrpSpPr>
              <p:cNvPr id="44" name="Group 34"/>
              <p:cNvGrpSpPr/>
              <p:nvPr/>
            </p:nvGrpSpPr>
            <p:grpSpPr>
              <a:xfrm>
                <a:off x="4098420" y="1896309"/>
                <a:ext cx="1753380" cy="1778468"/>
                <a:chOff x="3045240" y="1362746"/>
                <a:chExt cx="1315035" cy="1333851"/>
              </a:xfrm>
            </p:grpSpPr>
            <p:sp>
              <p:nvSpPr>
                <p:cNvPr id="65" name="Teardrop 30"/>
                <p:cNvSpPr/>
                <p:nvPr/>
              </p:nvSpPr>
              <p:spPr>
                <a:xfrm rot="16200000">
                  <a:off x="3074219" y="1410542"/>
                  <a:ext cx="1286055" cy="1286056"/>
                </a:xfrm>
                <a:prstGeom prst="teardrop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6" name="Teardrop 6"/>
                <p:cNvSpPr/>
                <p:nvPr/>
              </p:nvSpPr>
              <p:spPr>
                <a:xfrm rot="16200000">
                  <a:off x="3045240" y="1362746"/>
                  <a:ext cx="1286055" cy="1286056"/>
                </a:xfrm>
                <a:prstGeom prst="teardrop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grpSp>
            <p:nvGrpSpPr>
              <p:cNvPr id="28" name="组合 27"/>
              <p:cNvGrpSpPr>
                <a:grpSpLocks noChangeAspect="1"/>
              </p:cNvGrpSpPr>
              <p:nvPr/>
            </p:nvGrpSpPr>
            <p:grpSpPr>
              <a:xfrm>
                <a:off x="4488090" y="2284711"/>
                <a:ext cx="839046" cy="874320"/>
                <a:chOff x="10804526" y="414338"/>
                <a:chExt cx="717550" cy="747713"/>
              </a:xfrm>
              <a:solidFill>
                <a:schemeClr val="bg1"/>
              </a:solidFill>
            </p:grpSpPr>
            <p:sp>
              <p:nvSpPr>
                <p:cNvPr id="29" name="Freeform 180"/>
                <p:cNvSpPr>
                  <a:spLocks noEditPoints="1"/>
                </p:cNvSpPr>
                <p:nvPr/>
              </p:nvSpPr>
              <p:spPr bwMode="auto">
                <a:xfrm>
                  <a:off x="10988676" y="823913"/>
                  <a:ext cx="466725" cy="222250"/>
                </a:xfrm>
                <a:custGeom>
                  <a:avLst/>
                  <a:gdLst>
                    <a:gd name="T0" fmla="*/ 5 w 124"/>
                    <a:gd name="T1" fmla="*/ 21 h 59"/>
                    <a:gd name="T2" fmla="*/ 1 w 124"/>
                    <a:gd name="T3" fmla="*/ 28 h 59"/>
                    <a:gd name="T4" fmla="*/ 4 w 124"/>
                    <a:gd name="T5" fmla="*/ 32 h 59"/>
                    <a:gd name="T6" fmla="*/ 0 w 124"/>
                    <a:gd name="T7" fmla="*/ 36 h 59"/>
                    <a:gd name="T8" fmla="*/ 5 w 124"/>
                    <a:gd name="T9" fmla="*/ 43 h 59"/>
                    <a:gd name="T10" fmla="*/ 73 w 124"/>
                    <a:gd name="T11" fmla="*/ 58 h 59"/>
                    <a:gd name="T12" fmla="*/ 80 w 124"/>
                    <a:gd name="T13" fmla="*/ 54 h 59"/>
                    <a:gd name="T14" fmla="*/ 75 w 124"/>
                    <a:gd name="T15" fmla="*/ 47 h 59"/>
                    <a:gd name="T16" fmla="*/ 10 w 124"/>
                    <a:gd name="T17" fmla="*/ 32 h 59"/>
                    <a:gd name="T18" fmla="*/ 108 w 124"/>
                    <a:gd name="T19" fmla="*/ 11 h 59"/>
                    <a:gd name="T20" fmla="*/ 103 w 124"/>
                    <a:gd name="T21" fmla="*/ 1 h 59"/>
                    <a:gd name="T22" fmla="*/ 103 w 124"/>
                    <a:gd name="T23" fmla="*/ 0 h 59"/>
                    <a:gd name="T24" fmla="*/ 5 w 124"/>
                    <a:gd name="T25" fmla="*/ 21 h 59"/>
                    <a:gd name="T26" fmla="*/ 123 w 124"/>
                    <a:gd name="T27" fmla="*/ 20 h 59"/>
                    <a:gd name="T28" fmla="*/ 124 w 124"/>
                    <a:gd name="T29" fmla="*/ 16 h 59"/>
                    <a:gd name="T30" fmla="*/ 123 w 124"/>
                    <a:gd name="T31" fmla="*/ 16 h 59"/>
                    <a:gd name="T32" fmla="*/ 113 w 124"/>
                    <a:gd name="T33" fmla="*/ 15 h 59"/>
                    <a:gd name="T34" fmla="*/ 113 w 124"/>
                    <a:gd name="T35" fmla="*/ 15 h 59"/>
                    <a:gd name="T36" fmla="*/ 103 w 124"/>
                    <a:gd name="T37" fmla="*/ 34 h 59"/>
                    <a:gd name="T38" fmla="*/ 106 w 124"/>
                    <a:gd name="T39" fmla="*/ 42 h 59"/>
                    <a:gd name="T40" fmla="*/ 114 w 124"/>
                    <a:gd name="T41" fmla="*/ 39 h 59"/>
                    <a:gd name="T42" fmla="*/ 123 w 124"/>
                    <a:gd name="T43" fmla="*/ 20 h 5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24" h="59">
                      <a:moveTo>
                        <a:pt x="5" y="21"/>
                      </a:moveTo>
                      <a:cubicBezTo>
                        <a:pt x="2" y="22"/>
                        <a:pt x="0" y="25"/>
                        <a:pt x="1" y="28"/>
                      </a:cubicBezTo>
                      <a:cubicBezTo>
                        <a:pt x="1" y="30"/>
                        <a:pt x="2" y="31"/>
                        <a:pt x="4" y="32"/>
                      </a:cubicBezTo>
                      <a:cubicBezTo>
                        <a:pt x="2" y="33"/>
                        <a:pt x="1" y="34"/>
                        <a:pt x="0" y="36"/>
                      </a:cubicBezTo>
                      <a:cubicBezTo>
                        <a:pt x="0" y="39"/>
                        <a:pt x="2" y="42"/>
                        <a:pt x="5" y="43"/>
                      </a:cubicBezTo>
                      <a:cubicBezTo>
                        <a:pt x="73" y="58"/>
                        <a:pt x="73" y="58"/>
                        <a:pt x="73" y="58"/>
                      </a:cubicBezTo>
                      <a:cubicBezTo>
                        <a:pt x="76" y="59"/>
                        <a:pt x="79" y="57"/>
                        <a:pt x="80" y="54"/>
                      </a:cubicBezTo>
                      <a:cubicBezTo>
                        <a:pt x="80" y="51"/>
                        <a:pt x="78" y="48"/>
                        <a:pt x="75" y="47"/>
                      </a:cubicBezTo>
                      <a:cubicBezTo>
                        <a:pt x="10" y="32"/>
                        <a:pt x="10" y="32"/>
                        <a:pt x="10" y="32"/>
                      </a:cubicBezTo>
                      <a:cubicBezTo>
                        <a:pt x="108" y="11"/>
                        <a:pt x="108" y="11"/>
                        <a:pt x="108" y="11"/>
                      </a:cubicBezTo>
                      <a:cubicBezTo>
                        <a:pt x="105" y="8"/>
                        <a:pt x="103" y="5"/>
                        <a:pt x="103" y="1"/>
                      </a:cubicBezTo>
                      <a:cubicBezTo>
                        <a:pt x="103" y="0"/>
                        <a:pt x="103" y="0"/>
                        <a:pt x="103" y="0"/>
                      </a:cubicBezTo>
                      <a:cubicBezTo>
                        <a:pt x="5" y="21"/>
                        <a:pt x="5" y="21"/>
                        <a:pt x="5" y="21"/>
                      </a:cubicBezTo>
                      <a:close/>
                      <a:moveTo>
                        <a:pt x="123" y="20"/>
                      </a:moveTo>
                      <a:cubicBezTo>
                        <a:pt x="124" y="19"/>
                        <a:pt x="124" y="17"/>
                        <a:pt x="124" y="16"/>
                      </a:cubicBezTo>
                      <a:cubicBezTo>
                        <a:pt x="124" y="16"/>
                        <a:pt x="123" y="16"/>
                        <a:pt x="123" y="16"/>
                      </a:cubicBezTo>
                      <a:cubicBezTo>
                        <a:pt x="120" y="16"/>
                        <a:pt x="116" y="16"/>
                        <a:pt x="113" y="15"/>
                      </a:cubicBezTo>
                      <a:cubicBezTo>
                        <a:pt x="113" y="15"/>
                        <a:pt x="113" y="15"/>
                        <a:pt x="113" y="15"/>
                      </a:cubicBezTo>
                      <a:cubicBezTo>
                        <a:pt x="103" y="34"/>
                        <a:pt x="103" y="34"/>
                        <a:pt x="103" y="34"/>
                      </a:cubicBezTo>
                      <a:cubicBezTo>
                        <a:pt x="102" y="37"/>
                        <a:pt x="103" y="40"/>
                        <a:pt x="106" y="42"/>
                      </a:cubicBezTo>
                      <a:cubicBezTo>
                        <a:pt x="109" y="43"/>
                        <a:pt x="112" y="42"/>
                        <a:pt x="114" y="39"/>
                      </a:cubicBezTo>
                      <a:cubicBezTo>
                        <a:pt x="123" y="20"/>
                        <a:pt x="123" y="20"/>
                        <a:pt x="123" y="2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0" name="Freeform 181"/>
                <p:cNvSpPr>
                  <a:spLocks noEditPoints="1"/>
                </p:cNvSpPr>
                <p:nvPr/>
              </p:nvSpPr>
              <p:spPr bwMode="auto">
                <a:xfrm>
                  <a:off x="10947401" y="587376"/>
                  <a:ext cx="401638" cy="395288"/>
                </a:xfrm>
                <a:custGeom>
                  <a:avLst/>
                  <a:gdLst>
                    <a:gd name="T0" fmla="*/ 2 w 107"/>
                    <a:gd name="T1" fmla="*/ 72 h 105"/>
                    <a:gd name="T2" fmla="*/ 4 w 107"/>
                    <a:gd name="T3" fmla="*/ 80 h 105"/>
                    <a:gd name="T4" fmla="*/ 12 w 107"/>
                    <a:gd name="T5" fmla="*/ 78 h 105"/>
                    <a:gd name="T6" fmla="*/ 56 w 107"/>
                    <a:gd name="T7" fmla="*/ 9 h 105"/>
                    <a:gd name="T8" fmla="*/ 55 w 107"/>
                    <a:gd name="T9" fmla="*/ 1 h 105"/>
                    <a:gd name="T10" fmla="*/ 47 w 107"/>
                    <a:gd name="T11" fmla="*/ 3 h 105"/>
                    <a:gd name="T12" fmla="*/ 2 w 107"/>
                    <a:gd name="T13" fmla="*/ 72 h 105"/>
                    <a:gd name="T14" fmla="*/ 78 w 107"/>
                    <a:gd name="T15" fmla="*/ 7 h 105"/>
                    <a:gd name="T16" fmla="*/ 70 w 107"/>
                    <a:gd name="T17" fmla="*/ 4 h 105"/>
                    <a:gd name="T18" fmla="*/ 67 w 107"/>
                    <a:gd name="T19" fmla="*/ 11 h 105"/>
                    <a:gd name="T20" fmla="*/ 95 w 107"/>
                    <a:gd name="T21" fmla="*/ 100 h 105"/>
                    <a:gd name="T22" fmla="*/ 103 w 107"/>
                    <a:gd name="T23" fmla="*/ 104 h 105"/>
                    <a:gd name="T24" fmla="*/ 106 w 107"/>
                    <a:gd name="T25" fmla="*/ 96 h 105"/>
                    <a:gd name="T26" fmla="*/ 78 w 107"/>
                    <a:gd name="T27" fmla="*/ 7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7" h="105">
                      <a:moveTo>
                        <a:pt x="2" y="72"/>
                      </a:moveTo>
                      <a:cubicBezTo>
                        <a:pt x="0" y="74"/>
                        <a:pt x="1" y="78"/>
                        <a:pt x="4" y="80"/>
                      </a:cubicBezTo>
                      <a:cubicBezTo>
                        <a:pt x="6" y="81"/>
                        <a:pt x="10" y="81"/>
                        <a:pt x="12" y="78"/>
                      </a:cubicBezTo>
                      <a:cubicBezTo>
                        <a:pt x="56" y="9"/>
                        <a:pt x="56" y="9"/>
                        <a:pt x="56" y="9"/>
                      </a:cubicBezTo>
                      <a:cubicBezTo>
                        <a:pt x="58" y="7"/>
                        <a:pt x="57" y="3"/>
                        <a:pt x="55" y="1"/>
                      </a:cubicBezTo>
                      <a:cubicBezTo>
                        <a:pt x="52" y="0"/>
                        <a:pt x="48" y="0"/>
                        <a:pt x="47" y="3"/>
                      </a:cubicBezTo>
                      <a:cubicBezTo>
                        <a:pt x="2" y="72"/>
                        <a:pt x="2" y="72"/>
                        <a:pt x="2" y="72"/>
                      </a:cubicBezTo>
                      <a:close/>
                      <a:moveTo>
                        <a:pt x="78" y="7"/>
                      </a:moveTo>
                      <a:cubicBezTo>
                        <a:pt x="77" y="4"/>
                        <a:pt x="73" y="3"/>
                        <a:pt x="70" y="4"/>
                      </a:cubicBezTo>
                      <a:cubicBezTo>
                        <a:pt x="67" y="5"/>
                        <a:pt x="66" y="8"/>
                        <a:pt x="67" y="11"/>
                      </a:cubicBezTo>
                      <a:cubicBezTo>
                        <a:pt x="95" y="100"/>
                        <a:pt x="95" y="100"/>
                        <a:pt x="95" y="100"/>
                      </a:cubicBezTo>
                      <a:cubicBezTo>
                        <a:pt x="96" y="103"/>
                        <a:pt x="100" y="105"/>
                        <a:pt x="103" y="104"/>
                      </a:cubicBezTo>
                      <a:cubicBezTo>
                        <a:pt x="106" y="103"/>
                        <a:pt x="107" y="99"/>
                        <a:pt x="106" y="96"/>
                      </a:cubicBezTo>
                      <a:cubicBezTo>
                        <a:pt x="78" y="7"/>
                        <a:pt x="78" y="7"/>
                        <a:pt x="78" y="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1" name="Freeform 182"/>
                <p:cNvSpPr>
                  <a:spLocks/>
                </p:cNvSpPr>
                <p:nvPr/>
              </p:nvSpPr>
              <p:spPr bwMode="auto">
                <a:xfrm>
                  <a:off x="11229976" y="576263"/>
                  <a:ext cx="195263" cy="200025"/>
                </a:xfrm>
                <a:custGeom>
                  <a:avLst/>
                  <a:gdLst>
                    <a:gd name="T0" fmla="*/ 10 w 52"/>
                    <a:gd name="T1" fmla="*/ 3 h 53"/>
                    <a:gd name="T2" fmla="*/ 2 w 52"/>
                    <a:gd name="T3" fmla="*/ 2 h 53"/>
                    <a:gd name="T4" fmla="*/ 2 w 52"/>
                    <a:gd name="T5" fmla="*/ 11 h 53"/>
                    <a:gd name="T6" fmla="*/ 42 w 52"/>
                    <a:gd name="T7" fmla="*/ 53 h 53"/>
                    <a:gd name="T8" fmla="*/ 47 w 52"/>
                    <a:gd name="T9" fmla="*/ 49 h 53"/>
                    <a:gd name="T10" fmla="*/ 52 w 52"/>
                    <a:gd name="T11" fmla="*/ 47 h 53"/>
                    <a:gd name="T12" fmla="*/ 10 w 52"/>
                    <a:gd name="T13" fmla="*/ 3 h 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2" h="53">
                      <a:moveTo>
                        <a:pt x="10" y="3"/>
                      </a:moveTo>
                      <a:cubicBezTo>
                        <a:pt x="8" y="0"/>
                        <a:pt x="4" y="0"/>
                        <a:pt x="2" y="2"/>
                      </a:cubicBezTo>
                      <a:cubicBezTo>
                        <a:pt x="0" y="5"/>
                        <a:pt x="0" y="8"/>
                        <a:pt x="2" y="11"/>
                      </a:cubicBezTo>
                      <a:cubicBezTo>
                        <a:pt x="42" y="53"/>
                        <a:pt x="42" y="53"/>
                        <a:pt x="42" y="53"/>
                      </a:cubicBezTo>
                      <a:cubicBezTo>
                        <a:pt x="43" y="52"/>
                        <a:pt x="45" y="50"/>
                        <a:pt x="47" y="49"/>
                      </a:cubicBezTo>
                      <a:cubicBezTo>
                        <a:pt x="49" y="48"/>
                        <a:pt x="50" y="47"/>
                        <a:pt x="52" y="47"/>
                      </a:cubicBezTo>
                      <a:cubicBezTo>
                        <a:pt x="10" y="3"/>
                        <a:pt x="10" y="3"/>
                        <a:pt x="10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2" name="Freeform 183"/>
                <p:cNvSpPr>
                  <a:spLocks noEditPoints="1"/>
                </p:cNvSpPr>
                <p:nvPr/>
              </p:nvSpPr>
              <p:spPr bwMode="auto">
                <a:xfrm>
                  <a:off x="11071226" y="414338"/>
                  <a:ext cx="236538" cy="241300"/>
                </a:xfrm>
                <a:custGeom>
                  <a:avLst/>
                  <a:gdLst>
                    <a:gd name="T0" fmla="*/ 2 w 63"/>
                    <a:gd name="T1" fmla="*/ 37 h 64"/>
                    <a:gd name="T2" fmla="*/ 16 w 63"/>
                    <a:gd name="T3" fmla="*/ 7 h 64"/>
                    <a:gd name="T4" fmla="*/ 49 w 63"/>
                    <a:gd name="T5" fmla="*/ 8 h 64"/>
                    <a:gd name="T6" fmla="*/ 61 w 63"/>
                    <a:gd name="T7" fmla="*/ 39 h 64"/>
                    <a:gd name="T8" fmla="*/ 36 w 63"/>
                    <a:gd name="T9" fmla="*/ 62 h 64"/>
                    <a:gd name="T10" fmla="*/ 2 w 63"/>
                    <a:gd name="T11" fmla="*/ 37 h 64"/>
                    <a:gd name="T12" fmla="*/ 34 w 63"/>
                    <a:gd name="T13" fmla="*/ 50 h 64"/>
                    <a:gd name="T14" fmla="*/ 49 w 63"/>
                    <a:gd name="T15" fmla="*/ 37 h 64"/>
                    <a:gd name="T16" fmla="*/ 42 w 63"/>
                    <a:gd name="T17" fmla="*/ 18 h 64"/>
                    <a:gd name="T18" fmla="*/ 22 w 63"/>
                    <a:gd name="T19" fmla="*/ 17 h 64"/>
                    <a:gd name="T20" fmla="*/ 14 w 63"/>
                    <a:gd name="T21" fmla="*/ 35 h 64"/>
                    <a:gd name="T22" fmla="*/ 34 w 63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" h="64">
                      <a:moveTo>
                        <a:pt x="2" y="37"/>
                      </a:moveTo>
                      <a:cubicBezTo>
                        <a:pt x="0" y="25"/>
                        <a:pt x="6" y="13"/>
                        <a:pt x="16" y="7"/>
                      </a:cubicBezTo>
                      <a:cubicBezTo>
                        <a:pt x="27" y="0"/>
                        <a:pt x="40" y="1"/>
                        <a:pt x="49" y="8"/>
                      </a:cubicBezTo>
                      <a:cubicBezTo>
                        <a:pt x="59" y="15"/>
                        <a:pt x="63" y="28"/>
                        <a:pt x="61" y="39"/>
                      </a:cubicBezTo>
                      <a:cubicBezTo>
                        <a:pt x="58" y="51"/>
                        <a:pt x="48" y="60"/>
                        <a:pt x="36" y="62"/>
                      </a:cubicBezTo>
                      <a:cubicBezTo>
                        <a:pt x="20" y="64"/>
                        <a:pt x="5" y="53"/>
                        <a:pt x="2" y="37"/>
                      </a:cubicBezTo>
                      <a:close/>
                      <a:moveTo>
                        <a:pt x="34" y="50"/>
                      </a:moveTo>
                      <a:cubicBezTo>
                        <a:pt x="42" y="49"/>
                        <a:pt x="47" y="44"/>
                        <a:pt x="49" y="37"/>
                      </a:cubicBezTo>
                      <a:cubicBezTo>
                        <a:pt x="51" y="29"/>
                        <a:pt x="48" y="22"/>
                        <a:pt x="42" y="18"/>
                      </a:cubicBezTo>
                      <a:cubicBezTo>
                        <a:pt x="37" y="13"/>
                        <a:pt x="29" y="13"/>
                        <a:pt x="22" y="17"/>
                      </a:cubicBezTo>
                      <a:cubicBezTo>
                        <a:pt x="16" y="20"/>
                        <a:pt x="13" y="28"/>
                        <a:pt x="14" y="35"/>
                      </a:cubicBezTo>
                      <a:cubicBezTo>
                        <a:pt x="15" y="45"/>
                        <a:pt x="24" y="52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3" name="Freeform 184"/>
                <p:cNvSpPr>
                  <a:spLocks noEditPoints="1"/>
                </p:cNvSpPr>
                <p:nvPr/>
              </p:nvSpPr>
              <p:spPr bwMode="auto">
                <a:xfrm>
                  <a:off x="10804526" y="823913"/>
                  <a:ext cx="241300" cy="241300"/>
                </a:xfrm>
                <a:custGeom>
                  <a:avLst/>
                  <a:gdLst>
                    <a:gd name="T0" fmla="*/ 2 w 64"/>
                    <a:gd name="T1" fmla="*/ 36 h 64"/>
                    <a:gd name="T2" fmla="*/ 16 w 64"/>
                    <a:gd name="T3" fmla="*/ 6 h 64"/>
                    <a:gd name="T4" fmla="*/ 49 w 64"/>
                    <a:gd name="T5" fmla="*/ 8 h 64"/>
                    <a:gd name="T6" fmla="*/ 61 w 64"/>
                    <a:gd name="T7" fmla="*/ 39 h 64"/>
                    <a:gd name="T8" fmla="*/ 36 w 64"/>
                    <a:gd name="T9" fmla="*/ 61 h 64"/>
                    <a:gd name="T10" fmla="*/ 2 w 64"/>
                    <a:gd name="T11" fmla="*/ 36 h 64"/>
                    <a:gd name="T12" fmla="*/ 34 w 64"/>
                    <a:gd name="T13" fmla="*/ 50 h 64"/>
                    <a:gd name="T14" fmla="*/ 49 w 64"/>
                    <a:gd name="T15" fmla="*/ 36 h 64"/>
                    <a:gd name="T16" fmla="*/ 43 w 64"/>
                    <a:gd name="T17" fmla="*/ 17 h 64"/>
                    <a:gd name="T18" fmla="*/ 22 w 64"/>
                    <a:gd name="T19" fmla="*/ 16 h 64"/>
                    <a:gd name="T20" fmla="*/ 14 w 64"/>
                    <a:gd name="T21" fmla="*/ 35 h 64"/>
                    <a:gd name="T22" fmla="*/ 34 w 64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4" h="64">
                      <a:moveTo>
                        <a:pt x="2" y="36"/>
                      </a:moveTo>
                      <a:cubicBezTo>
                        <a:pt x="0" y="24"/>
                        <a:pt x="6" y="13"/>
                        <a:pt x="16" y="6"/>
                      </a:cubicBezTo>
                      <a:cubicBezTo>
                        <a:pt x="27" y="0"/>
                        <a:pt x="40" y="1"/>
                        <a:pt x="49" y="8"/>
                      </a:cubicBezTo>
                      <a:cubicBezTo>
                        <a:pt x="59" y="15"/>
                        <a:pt x="64" y="27"/>
                        <a:pt x="61" y="39"/>
                      </a:cubicBezTo>
                      <a:cubicBezTo>
                        <a:pt x="58" y="51"/>
                        <a:pt x="48" y="60"/>
                        <a:pt x="36" y="61"/>
                      </a:cubicBezTo>
                      <a:cubicBezTo>
                        <a:pt x="20" y="64"/>
                        <a:pt x="5" y="52"/>
                        <a:pt x="2" y="36"/>
                      </a:cubicBezTo>
                      <a:close/>
                      <a:moveTo>
                        <a:pt x="34" y="50"/>
                      </a:moveTo>
                      <a:cubicBezTo>
                        <a:pt x="42" y="49"/>
                        <a:pt x="48" y="43"/>
                        <a:pt x="49" y="36"/>
                      </a:cubicBezTo>
                      <a:cubicBezTo>
                        <a:pt x="51" y="29"/>
                        <a:pt x="49" y="22"/>
                        <a:pt x="43" y="17"/>
                      </a:cubicBezTo>
                      <a:cubicBezTo>
                        <a:pt x="37" y="13"/>
                        <a:pt x="29" y="12"/>
                        <a:pt x="22" y="16"/>
                      </a:cubicBezTo>
                      <a:cubicBezTo>
                        <a:pt x="16" y="20"/>
                        <a:pt x="13" y="27"/>
                        <a:pt x="14" y="35"/>
                      </a:cubicBezTo>
                      <a:cubicBezTo>
                        <a:pt x="15" y="44"/>
                        <a:pt x="24" y="51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4" name="Freeform 185"/>
                <p:cNvSpPr>
                  <a:spLocks noEditPoints="1"/>
                </p:cNvSpPr>
                <p:nvPr/>
              </p:nvSpPr>
              <p:spPr bwMode="auto">
                <a:xfrm>
                  <a:off x="11236326" y="922338"/>
                  <a:ext cx="236538" cy="239713"/>
                </a:xfrm>
                <a:custGeom>
                  <a:avLst/>
                  <a:gdLst>
                    <a:gd name="T0" fmla="*/ 2 w 63"/>
                    <a:gd name="T1" fmla="*/ 36 h 64"/>
                    <a:gd name="T2" fmla="*/ 16 w 63"/>
                    <a:gd name="T3" fmla="*/ 6 h 64"/>
                    <a:gd name="T4" fmla="*/ 49 w 63"/>
                    <a:gd name="T5" fmla="*/ 8 h 64"/>
                    <a:gd name="T6" fmla="*/ 60 w 63"/>
                    <a:gd name="T7" fmla="*/ 39 h 64"/>
                    <a:gd name="T8" fmla="*/ 36 w 63"/>
                    <a:gd name="T9" fmla="*/ 61 h 64"/>
                    <a:gd name="T10" fmla="*/ 2 w 63"/>
                    <a:gd name="T11" fmla="*/ 36 h 64"/>
                    <a:gd name="T12" fmla="*/ 34 w 63"/>
                    <a:gd name="T13" fmla="*/ 50 h 64"/>
                    <a:gd name="T14" fmla="*/ 49 w 63"/>
                    <a:gd name="T15" fmla="*/ 36 h 64"/>
                    <a:gd name="T16" fmla="*/ 42 w 63"/>
                    <a:gd name="T17" fmla="*/ 17 h 64"/>
                    <a:gd name="T18" fmla="*/ 22 w 63"/>
                    <a:gd name="T19" fmla="*/ 16 h 64"/>
                    <a:gd name="T20" fmla="*/ 13 w 63"/>
                    <a:gd name="T21" fmla="*/ 35 h 64"/>
                    <a:gd name="T22" fmla="*/ 34 w 63"/>
                    <a:gd name="T23" fmla="*/ 50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63" h="64">
                      <a:moveTo>
                        <a:pt x="2" y="36"/>
                      </a:moveTo>
                      <a:cubicBezTo>
                        <a:pt x="0" y="24"/>
                        <a:pt x="6" y="13"/>
                        <a:pt x="16" y="6"/>
                      </a:cubicBezTo>
                      <a:cubicBezTo>
                        <a:pt x="26" y="0"/>
                        <a:pt x="39" y="1"/>
                        <a:pt x="49" y="8"/>
                      </a:cubicBezTo>
                      <a:cubicBezTo>
                        <a:pt x="59" y="15"/>
                        <a:pt x="63" y="27"/>
                        <a:pt x="60" y="39"/>
                      </a:cubicBezTo>
                      <a:cubicBezTo>
                        <a:pt x="57" y="51"/>
                        <a:pt x="48" y="60"/>
                        <a:pt x="36" y="61"/>
                      </a:cubicBezTo>
                      <a:cubicBezTo>
                        <a:pt x="19" y="64"/>
                        <a:pt x="4" y="52"/>
                        <a:pt x="2" y="36"/>
                      </a:cubicBezTo>
                      <a:close/>
                      <a:moveTo>
                        <a:pt x="34" y="50"/>
                      </a:moveTo>
                      <a:cubicBezTo>
                        <a:pt x="41" y="49"/>
                        <a:pt x="47" y="43"/>
                        <a:pt x="49" y="36"/>
                      </a:cubicBezTo>
                      <a:cubicBezTo>
                        <a:pt x="51" y="29"/>
                        <a:pt x="48" y="22"/>
                        <a:pt x="42" y="17"/>
                      </a:cubicBezTo>
                      <a:cubicBezTo>
                        <a:pt x="36" y="13"/>
                        <a:pt x="28" y="12"/>
                        <a:pt x="22" y="16"/>
                      </a:cubicBezTo>
                      <a:cubicBezTo>
                        <a:pt x="16" y="20"/>
                        <a:pt x="12" y="27"/>
                        <a:pt x="13" y="35"/>
                      </a:cubicBezTo>
                      <a:cubicBezTo>
                        <a:pt x="15" y="44"/>
                        <a:pt x="24" y="51"/>
                        <a:pt x="34" y="5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5" name="Freeform 186"/>
                <p:cNvSpPr>
                  <a:spLocks noEditPoints="1"/>
                </p:cNvSpPr>
                <p:nvPr/>
              </p:nvSpPr>
              <p:spPr bwMode="auto">
                <a:xfrm>
                  <a:off x="11360151" y="738188"/>
                  <a:ext cx="161925" cy="161925"/>
                </a:xfrm>
                <a:custGeom>
                  <a:avLst/>
                  <a:gdLst>
                    <a:gd name="T0" fmla="*/ 21 w 43"/>
                    <a:gd name="T1" fmla="*/ 0 h 43"/>
                    <a:gd name="T2" fmla="*/ 43 w 43"/>
                    <a:gd name="T3" fmla="*/ 21 h 43"/>
                    <a:gd name="T4" fmla="*/ 21 w 43"/>
                    <a:gd name="T5" fmla="*/ 43 h 43"/>
                    <a:gd name="T6" fmla="*/ 0 w 43"/>
                    <a:gd name="T7" fmla="*/ 21 h 43"/>
                    <a:gd name="T8" fmla="*/ 21 w 43"/>
                    <a:gd name="T9" fmla="*/ 0 h 43"/>
                    <a:gd name="T10" fmla="*/ 21 w 43"/>
                    <a:gd name="T11" fmla="*/ 11 h 43"/>
                    <a:gd name="T12" fmla="*/ 31 w 43"/>
                    <a:gd name="T13" fmla="*/ 21 h 43"/>
                    <a:gd name="T14" fmla="*/ 21 w 43"/>
                    <a:gd name="T15" fmla="*/ 31 h 43"/>
                    <a:gd name="T16" fmla="*/ 11 w 43"/>
                    <a:gd name="T17" fmla="*/ 21 h 43"/>
                    <a:gd name="T18" fmla="*/ 21 w 43"/>
                    <a:gd name="T19" fmla="*/ 11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43">
                      <a:moveTo>
                        <a:pt x="21" y="0"/>
                      </a:moveTo>
                      <a:cubicBezTo>
                        <a:pt x="33" y="0"/>
                        <a:pt x="43" y="9"/>
                        <a:pt x="43" y="21"/>
                      </a:cubicBezTo>
                      <a:cubicBezTo>
                        <a:pt x="43" y="33"/>
                        <a:pt x="33" y="43"/>
                        <a:pt x="21" y="43"/>
                      </a:cubicBezTo>
                      <a:cubicBezTo>
                        <a:pt x="9" y="43"/>
                        <a:pt x="0" y="33"/>
                        <a:pt x="0" y="21"/>
                      </a:cubicBezTo>
                      <a:cubicBezTo>
                        <a:pt x="0" y="9"/>
                        <a:pt x="9" y="0"/>
                        <a:pt x="21" y="0"/>
                      </a:cubicBezTo>
                      <a:close/>
                      <a:moveTo>
                        <a:pt x="21" y="11"/>
                      </a:moveTo>
                      <a:cubicBezTo>
                        <a:pt x="27" y="11"/>
                        <a:pt x="31" y="16"/>
                        <a:pt x="31" y="21"/>
                      </a:cubicBezTo>
                      <a:cubicBezTo>
                        <a:pt x="31" y="27"/>
                        <a:pt x="27" y="31"/>
                        <a:pt x="21" y="31"/>
                      </a:cubicBezTo>
                      <a:cubicBezTo>
                        <a:pt x="16" y="31"/>
                        <a:pt x="11" y="27"/>
                        <a:pt x="11" y="21"/>
                      </a:cubicBezTo>
                      <a:cubicBezTo>
                        <a:pt x="11" y="16"/>
                        <a:pt x="16" y="11"/>
                        <a:pt x="21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grpSp>
        <p:nvGrpSpPr>
          <p:cNvPr id="10" name="组合 9"/>
          <p:cNvGrpSpPr/>
          <p:nvPr/>
        </p:nvGrpSpPr>
        <p:grpSpPr>
          <a:xfrm>
            <a:off x="6424485" y="1729468"/>
            <a:ext cx="5603612" cy="1933249"/>
            <a:chOff x="6424485" y="1729468"/>
            <a:chExt cx="5603612" cy="1933249"/>
          </a:xfrm>
        </p:grpSpPr>
        <p:sp>
          <p:nvSpPr>
            <p:cNvPr id="57" name="矩形 56"/>
            <p:cNvSpPr/>
            <p:nvPr/>
          </p:nvSpPr>
          <p:spPr>
            <a:xfrm>
              <a:off x="8421715" y="1729468"/>
              <a:ext cx="3606382" cy="18928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多用户访问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每个节点都会有一个服务器。可以有很多个用户同时对一个节点进行访问。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6424485" y="1884477"/>
              <a:ext cx="1714741" cy="1778240"/>
              <a:chOff x="6455038" y="1896309"/>
              <a:chExt cx="1714741" cy="1778240"/>
            </a:xfrm>
          </p:grpSpPr>
          <p:grpSp>
            <p:nvGrpSpPr>
              <p:cNvPr id="45" name="Group 37"/>
              <p:cNvGrpSpPr/>
              <p:nvPr/>
            </p:nvGrpSpPr>
            <p:grpSpPr>
              <a:xfrm>
                <a:off x="6455038" y="1896309"/>
                <a:ext cx="1714741" cy="1778240"/>
                <a:chOff x="4812704" y="1362746"/>
                <a:chExt cx="1286056" cy="1333680"/>
              </a:xfrm>
            </p:grpSpPr>
            <p:sp>
              <p:nvSpPr>
                <p:cNvPr id="63" name="Teardrop 31"/>
                <p:cNvSpPr/>
                <p:nvPr/>
              </p:nvSpPr>
              <p:spPr>
                <a:xfrm>
                  <a:off x="4812704" y="1410371"/>
                  <a:ext cx="1286056" cy="1286055"/>
                </a:xfrm>
                <a:prstGeom prst="teardrop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4" name="Teardrop 7"/>
                <p:cNvSpPr/>
                <p:nvPr/>
              </p:nvSpPr>
              <p:spPr>
                <a:xfrm>
                  <a:off x="4812704" y="1362746"/>
                  <a:ext cx="1286056" cy="1286055"/>
                </a:xfrm>
                <a:prstGeom prst="teardrop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grpSp>
            <p:nvGrpSpPr>
              <p:cNvPr id="36" name="组合 35"/>
              <p:cNvGrpSpPr>
                <a:grpSpLocks noChangeAspect="1"/>
              </p:cNvGrpSpPr>
              <p:nvPr/>
            </p:nvGrpSpPr>
            <p:grpSpPr>
              <a:xfrm>
                <a:off x="6874378" y="2337136"/>
                <a:ext cx="949126" cy="914920"/>
                <a:chOff x="2957513" y="8609013"/>
                <a:chExt cx="352425" cy="339725"/>
              </a:xfrm>
              <a:solidFill>
                <a:schemeClr val="bg1"/>
              </a:solidFill>
            </p:grpSpPr>
            <p:sp>
              <p:nvSpPr>
                <p:cNvPr id="37" name="Freeform 520"/>
                <p:cNvSpPr>
                  <a:spLocks noChangeAspect="1"/>
                </p:cNvSpPr>
                <p:nvPr/>
              </p:nvSpPr>
              <p:spPr bwMode="auto">
                <a:xfrm>
                  <a:off x="3089276" y="8620125"/>
                  <a:ext cx="107950" cy="79375"/>
                </a:xfrm>
                <a:custGeom>
                  <a:avLst/>
                  <a:gdLst>
                    <a:gd name="T0" fmla="*/ 51 w 56"/>
                    <a:gd name="T1" fmla="*/ 0 h 41"/>
                    <a:gd name="T2" fmla="*/ 4 w 56"/>
                    <a:gd name="T3" fmla="*/ 0 h 41"/>
                    <a:gd name="T4" fmla="*/ 0 w 56"/>
                    <a:gd name="T5" fmla="*/ 5 h 41"/>
                    <a:gd name="T6" fmla="*/ 0 w 56"/>
                    <a:gd name="T7" fmla="*/ 36 h 41"/>
                    <a:gd name="T8" fmla="*/ 4 w 56"/>
                    <a:gd name="T9" fmla="*/ 41 h 41"/>
                    <a:gd name="T10" fmla="*/ 51 w 56"/>
                    <a:gd name="T11" fmla="*/ 41 h 41"/>
                    <a:gd name="T12" fmla="*/ 56 w 56"/>
                    <a:gd name="T13" fmla="*/ 36 h 41"/>
                    <a:gd name="T14" fmla="*/ 56 w 56"/>
                    <a:gd name="T15" fmla="*/ 5 h 41"/>
                    <a:gd name="T16" fmla="*/ 51 w 56"/>
                    <a:gd name="T17" fmla="*/ 0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1">
                      <a:moveTo>
                        <a:pt x="51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9"/>
                        <a:pt x="2" y="41"/>
                        <a:pt x="4" y="41"/>
                      </a:cubicBezTo>
                      <a:cubicBezTo>
                        <a:pt x="51" y="41"/>
                        <a:pt x="51" y="41"/>
                        <a:pt x="51" y="41"/>
                      </a:cubicBezTo>
                      <a:cubicBezTo>
                        <a:pt x="54" y="41"/>
                        <a:pt x="56" y="39"/>
                        <a:pt x="56" y="36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2"/>
                        <a:pt x="54" y="0"/>
                        <a:pt x="5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8" name="Freeform 521"/>
                <p:cNvSpPr>
                  <a:spLocks noChangeAspect="1"/>
                </p:cNvSpPr>
                <p:nvPr/>
              </p:nvSpPr>
              <p:spPr bwMode="auto">
                <a:xfrm>
                  <a:off x="3078163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1 w 8"/>
                    <a:gd name="T3" fmla="*/ 0 h 3"/>
                    <a:gd name="T4" fmla="*/ 0 w 8"/>
                    <a:gd name="T5" fmla="*/ 1 h 3"/>
                    <a:gd name="T6" fmla="*/ 1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39" name="Freeform 522"/>
                <p:cNvSpPr>
                  <a:spLocks noChangeAspect="1"/>
                </p:cNvSpPr>
                <p:nvPr/>
              </p:nvSpPr>
              <p:spPr bwMode="auto">
                <a:xfrm>
                  <a:off x="3101976" y="8739188"/>
                  <a:ext cx="14288" cy="4763"/>
                </a:xfrm>
                <a:custGeom>
                  <a:avLst/>
                  <a:gdLst>
                    <a:gd name="T0" fmla="*/ 6 w 8"/>
                    <a:gd name="T1" fmla="*/ 0 h 3"/>
                    <a:gd name="T2" fmla="*/ 1 w 8"/>
                    <a:gd name="T3" fmla="*/ 0 h 3"/>
                    <a:gd name="T4" fmla="*/ 0 w 8"/>
                    <a:gd name="T5" fmla="*/ 1 h 3"/>
                    <a:gd name="T6" fmla="*/ 1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1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0" name="Freeform 523"/>
                <p:cNvSpPr>
                  <a:spLocks noChangeAspect="1"/>
                </p:cNvSpPr>
                <p:nvPr/>
              </p:nvSpPr>
              <p:spPr bwMode="auto">
                <a:xfrm>
                  <a:off x="3124201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41" name="Freeform 524"/>
                <p:cNvSpPr>
                  <a:spLocks noChangeAspect="1"/>
                </p:cNvSpPr>
                <p:nvPr/>
              </p:nvSpPr>
              <p:spPr bwMode="auto">
                <a:xfrm>
                  <a:off x="3146426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1"/>
                        <a:pt x="0" y="1"/>
                      </a:cubicBezTo>
                      <a:cubicBezTo>
                        <a:pt x="0" y="2"/>
                        <a:pt x="0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7" name="Freeform 525"/>
                <p:cNvSpPr>
                  <a:spLocks noChangeAspect="1"/>
                </p:cNvSpPr>
                <p:nvPr/>
              </p:nvSpPr>
              <p:spPr bwMode="auto">
                <a:xfrm>
                  <a:off x="3170238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8" name="Freeform 526"/>
                <p:cNvSpPr>
                  <a:spLocks noChangeAspect="1"/>
                </p:cNvSpPr>
                <p:nvPr/>
              </p:nvSpPr>
              <p:spPr bwMode="auto">
                <a:xfrm>
                  <a:off x="3192463" y="8739188"/>
                  <a:ext cx="15875" cy="4763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1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1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1"/>
                      </a:cubicBezTo>
                      <a:cubicBezTo>
                        <a:pt x="0" y="2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1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69" name="Freeform 527"/>
                <p:cNvSpPr>
                  <a:spLocks noChangeAspect="1"/>
                </p:cNvSpPr>
                <p:nvPr/>
              </p:nvSpPr>
              <p:spPr bwMode="auto">
                <a:xfrm>
                  <a:off x="3089276" y="8731250"/>
                  <a:ext cx="15875" cy="3175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1 w 8"/>
                    <a:gd name="T9" fmla="*/ 0 h 2"/>
                    <a:gd name="T10" fmla="*/ 0 w 8"/>
                    <a:gd name="T11" fmla="*/ 1 h 2"/>
                    <a:gd name="T12" fmla="*/ 1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0" name="Freeform 528"/>
                <p:cNvSpPr>
                  <a:spLocks noChangeAspect="1"/>
                </p:cNvSpPr>
                <p:nvPr/>
              </p:nvSpPr>
              <p:spPr bwMode="auto">
                <a:xfrm>
                  <a:off x="3113088" y="8731250"/>
                  <a:ext cx="14288" cy="3175"/>
                </a:xfrm>
                <a:custGeom>
                  <a:avLst/>
                  <a:gdLst>
                    <a:gd name="T0" fmla="*/ 1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1 w 8"/>
                    <a:gd name="T9" fmla="*/ 0 h 2"/>
                    <a:gd name="T10" fmla="*/ 0 w 8"/>
                    <a:gd name="T11" fmla="*/ 1 h 2"/>
                    <a:gd name="T12" fmla="*/ 1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1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1" y="0"/>
                        <a:pt x="1" y="0"/>
                        <a:pt x="1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1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1" name="Freeform 529"/>
                <p:cNvSpPr>
                  <a:spLocks noChangeAspect="1"/>
                </p:cNvSpPr>
                <p:nvPr/>
              </p:nvSpPr>
              <p:spPr bwMode="auto">
                <a:xfrm>
                  <a:off x="3135313" y="8731250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2" name="Freeform 530"/>
                <p:cNvSpPr>
                  <a:spLocks noChangeAspect="1"/>
                </p:cNvSpPr>
                <p:nvPr/>
              </p:nvSpPr>
              <p:spPr bwMode="auto">
                <a:xfrm>
                  <a:off x="3159126" y="8731250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3" name="Freeform 531"/>
                <p:cNvSpPr>
                  <a:spLocks noChangeAspect="1"/>
                </p:cNvSpPr>
                <p:nvPr/>
              </p:nvSpPr>
              <p:spPr bwMode="auto">
                <a:xfrm>
                  <a:off x="3181351" y="8731250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0" y="0"/>
                        <a:pt x="0" y="0"/>
                        <a:pt x="0" y="1"/>
                      </a:cubicBezTo>
                      <a:cubicBezTo>
                        <a:pt x="0" y="2"/>
                        <a:pt x="0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4" name="Freeform 532"/>
                <p:cNvSpPr>
                  <a:spLocks noChangeAspect="1"/>
                </p:cNvSpPr>
                <p:nvPr/>
              </p:nvSpPr>
              <p:spPr bwMode="auto">
                <a:xfrm>
                  <a:off x="2992438" y="8777288"/>
                  <a:ext cx="106363" cy="76200"/>
                </a:xfrm>
                <a:custGeom>
                  <a:avLst/>
                  <a:gdLst>
                    <a:gd name="T0" fmla="*/ 52 w 56"/>
                    <a:gd name="T1" fmla="*/ 0 h 40"/>
                    <a:gd name="T2" fmla="*/ 4 w 56"/>
                    <a:gd name="T3" fmla="*/ 0 h 40"/>
                    <a:gd name="T4" fmla="*/ 0 w 56"/>
                    <a:gd name="T5" fmla="*/ 4 h 40"/>
                    <a:gd name="T6" fmla="*/ 0 w 56"/>
                    <a:gd name="T7" fmla="*/ 36 h 40"/>
                    <a:gd name="T8" fmla="*/ 4 w 56"/>
                    <a:gd name="T9" fmla="*/ 40 h 40"/>
                    <a:gd name="T10" fmla="*/ 52 w 56"/>
                    <a:gd name="T11" fmla="*/ 40 h 40"/>
                    <a:gd name="T12" fmla="*/ 56 w 56"/>
                    <a:gd name="T13" fmla="*/ 36 h 40"/>
                    <a:gd name="T14" fmla="*/ 56 w 56"/>
                    <a:gd name="T15" fmla="*/ 4 h 40"/>
                    <a:gd name="T16" fmla="*/ 52 w 56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0">
                      <a:moveTo>
                        <a:pt x="52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4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8"/>
                        <a:pt x="2" y="40"/>
                        <a:pt x="4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0"/>
                        <a:pt x="56" y="38"/>
                        <a:pt x="56" y="36"/>
                      </a:cubicBezTo>
                      <a:cubicBezTo>
                        <a:pt x="56" y="4"/>
                        <a:pt x="56" y="4"/>
                        <a:pt x="56" y="4"/>
                      </a:cubicBezTo>
                      <a:cubicBezTo>
                        <a:pt x="56" y="2"/>
                        <a:pt x="54" y="0"/>
                        <a:pt x="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5" name="Freeform 533"/>
                <p:cNvSpPr>
                  <a:spLocks noChangeAspect="1" noEditPoints="1"/>
                </p:cNvSpPr>
                <p:nvPr/>
              </p:nvSpPr>
              <p:spPr bwMode="auto">
                <a:xfrm>
                  <a:off x="2957513" y="8766175"/>
                  <a:ext cx="176213" cy="144463"/>
                </a:xfrm>
                <a:custGeom>
                  <a:avLst/>
                  <a:gdLst>
                    <a:gd name="T0" fmla="*/ 89 w 92"/>
                    <a:gd name="T1" fmla="*/ 66 h 76"/>
                    <a:gd name="T2" fmla="*/ 85 w 92"/>
                    <a:gd name="T3" fmla="*/ 61 h 76"/>
                    <a:gd name="T4" fmla="*/ 82 w 92"/>
                    <a:gd name="T5" fmla="*/ 61 h 76"/>
                    <a:gd name="T6" fmla="*/ 79 w 92"/>
                    <a:gd name="T7" fmla="*/ 55 h 76"/>
                    <a:gd name="T8" fmla="*/ 69 w 92"/>
                    <a:gd name="T9" fmla="*/ 55 h 76"/>
                    <a:gd name="T10" fmla="*/ 69 w 92"/>
                    <a:gd name="T11" fmla="*/ 52 h 76"/>
                    <a:gd name="T12" fmla="*/ 75 w 92"/>
                    <a:gd name="T13" fmla="*/ 52 h 76"/>
                    <a:gd name="T14" fmla="*/ 80 w 92"/>
                    <a:gd name="T15" fmla="*/ 48 h 76"/>
                    <a:gd name="T16" fmla="*/ 80 w 92"/>
                    <a:gd name="T17" fmla="*/ 4 h 76"/>
                    <a:gd name="T18" fmla="*/ 75 w 92"/>
                    <a:gd name="T19" fmla="*/ 0 h 76"/>
                    <a:gd name="T20" fmla="*/ 17 w 92"/>
                    <a:gd name="T21" fmla="*/ 0 h 76"/>
                    <a:gd name="T22" fmla="*/ 12 w 92"/>
                    <a:gd name="T23" fmla="*/ 4 h 76"/>
                    <a:gd name="T24" fmla="*/ 12 w 92"/>
                    <a:gd name="T25" fmla="*/ 48 h 76"/>
                    <a:gd name="T26" fmla="*/ 17 w 92"/>
                    <a:gd name="T27" fmla="*/ 52 h 76"/>
                    <a:gd name="T28" fmla="*/ 23 w 92"/>
                    <a:gd name="T29" fmla="*/ 52 h 76"/>
                    <a:gd name="T30" fmla="*/ 23 w 92"/>
                    <a:gd name="T31" fmla="*/ 55 h 76"/>
                    <a:gd name="T32" fmla="*/ 13 w 92"/>
                    <a:gd name="T33" fmla="*/ 55 h 76"/>
                    <a:gd name="T34" fmla="*/ 10 w 92"/>
                    <a:gd name="T35" fmla="*/ 61 h 76"/>
                    <a:gd name="T36" fmla="*/ 7 w 92"/>
                    <a:gd name="T37" fmla="*/ 61 h 76"/>
                    <a:gd name="T38" fmla="*/ 3 w 92"/>
                    <a:gd name="T39" fmla="*/ 66 h 76"/>
                    <a:gd name="T40" fmla="*/ 0 w 92"/>
                    <a:gd name="T41" fmla="*/ 72 h 76"/>
                    <a:gd name="T42" fmla="*/ 4 w 92"/>
                    <a:gd name="T43" fmla="*/ 76 h 76"/>
                    <a:gd name="T44" fmla="*/ 88 w 92"/>
                    <a:gd name="T45" fmla="*/ 76 h 76"/>
                    <a:gd name="T46" fmla="*/ 92 w 92"/>
                    <a:gd name="T47" fmla="*/ 72 h 76"/>
                    <a:gd name="T48" fmla="*/ 89 w 92"/>
                    <a:gd name="T49" fmla="*/ 66 h 76"/>
                    <a:gd name="T50" fmla="*/ 17 w 92"/>
                    <a:gd name="T51" fmla="*/ 49 h 76"/>
                    <a:gd name="T52" fmla="*/ 15 w 92"/>
                    <a:gd name="T53" fmla="*/ 48 h 76"/>
                    <a:gd name="T54" fmla="*/ 15 w 92"/>
                    <a:gd name="T55" fmla="*/ 4 h 76"/>
                    <a:gd name="T56" fmla="*/ 17 w 92"/>
                    <a:gd name="T57" fmla="*/ 2 h 76"/>
                    <a:gd name="T58" fmla="*/ 75 w 92"/>
                    <a:gd name="T59" fmla="*/ 2 h 76"/>
                    <a:gd name="T60" fmla="*/ 77 w 92"/>
                    <a:gd name="T61" fmla="*/ 4 h 76"/>
                    <a:gd name="T62" fmla="*/ 77 w 92"/>
                    <a:gd name="T63" fmla="*/ 48 h 76"/>
                    <a:gd name="T64" fmla="*/ 75 w 92"/>
                    <a:gd name="T65" fmla="*/ 49 h 76"/>
                    <a:gd name="T66" fmla="*/ 17 w 92"/>
                    <a:gd name="T67" fmla="*/ 49 h 76"/>
                    <a:gd name="T68" fmla="*/ 77 w 92"/>
                    <a:gd name="T69" fmla="*/ 58 h 76"/>
                    <a:gd name="T70" fmla="*/ 80 w 92"/>
                    <a:gd name="T71" fmla="*/ 64 h 76"/>
                    <a:gd name="T72" fmla="*/ 85 w 92"/>
                    <a:gd name="T73" fmla="*/ 64 h 76"/>
                    <a:gd name="T74" fmla="*/ 87 w 92"/>
                    <a:gd name="T75" fmla="*/ 66 h 76"/>
                    <a:gd name="T76" fmla="*/ 87 w 92"/>
                    <a:gd name="T77" fmla="*/ 66 h 76"/>
                    <a:gd name="T78" fmla="*/ 90 w 92"/>
                    <a:gd name="T79" fmla="*/ 72 h 76"/>
                    <a:gd name="T80" fmla="*/ 88 w 92"/>
                    <a:gd name="T81" fmla="*/ 74 h 76"/>
                    <a:gd name="T82" fmla="*/ 4 w 92"/>
                    <a:gd name="T83" fmla="*/ 74 h 76"/>
                    <a:gd name="T84" fmla="*/ 2 w 92"/>
                    <a:gd name="T85" fmla="*/ 72 h 76"/>
                    <a:gd name="T86" fmla="*/ 5 w 92"/>
                    <a:gd name="T87" fmla="*/ 66 h 76"/>
                    <a:gd name="T88" fmla="*/ 5 w 92"/>
                    <a:gd name="T89" fmla="*/ 66 h 76"/>
                    <a:gd name="T90" fmla="*/ 7 w 92"/>
                    <a:gd name="T91" fmla="*/ 64 h 76"/>
                    <a:gd name="T92" fmla="*/ 12 w 92"/>
                    <a:gd name="T93" fmla="*/ 64 h 76"/>
                    <a:gd name="T94" fmla="*/ 15 w 92"/>
                    <a:gd name="T95" fmla="*/ 58 h 76"/>
                    <a:gd name="T96" fmla="*/ 26 w 92"/>
                    <a:gd name="T97" fmla="*/ 58 h 76"/>
                    <a:gd name="T98" fmla="*/ 26 w 92"/>
                    <a:gd name="T99" fmla="*/ 54 h 76"/>
                    <a:gd name="T100" fmla="*/ 66 w 92"/>
                    <a:gd name="T101" fmla="*/ 54 h 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92" h="76">
                      <a:moveTo>
                        <a:pt x="89" y="66"/>
                      </a:moveTo>
                      <a:cubicBezTo>
                        <a:pt x="89" y="63"/>
                        <a:pt x="88" y="61"/>
                        <a:pt x="85" y="61"/>
                      </a:cubicBezTo>
                      <a:cubicBezTo>
                        <a:pt x="82" y="61"/>
                        <a:pt x="82" y="61"/>
                        <a:pt x="82" y="61"/>
                      </a:cubicBezTo>
                      <a:cubicBezTo>
                        <a:pt x="79" y="55"/>
                        <a:pt x="79" y="55"/>
                        <a:pt x="79" y="55"/>
                      </a:cubicBezTo>
                      <a:cubicBezTo>
                        <a:pt x="69" y="55"/>
                        <a:pt x="69" y="55"/>
                        <a:pt x="69" y="55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cubicBezTo>
                        <a:pt x="75" y="52"/>
                        <a:pt x="75" y="52"/>
                        <a:pt x="75" y="52"/>
                      </a:cubicBezTo>
                      <a:cubicBezTo>
                        <a:pt x="78" y="52"/>
                        <a:pt x="80" y="50"/>
                        <a:pt x="80" y="48"/>
                      </a:cubicBezTo>
                      <a:cubicBezTo>
                        <a:pt x="80" y="4"/>
                        <a:pt x="80" y="4"/>
                        <a:pt x="80" y="4"/>
                      </a:cubicBezTo>
                      <a:cubicBezTo>
                        <a:pt x="80" y="2"/>
                        <a:pt x="78" y="0"/>
                        <a:pt x="75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4" y="0"/>
                        <a:pt x="12" y="2"/>
                        <a:pt x="12" y="4"/>
                      </a:cubicBezTo>
                      <a:cubicBezTo>
                        <a:pt x="12" y="48"/>
                        <a:pt x="12" y="48"/>
                        <a:pt x="12" y="48"/>
                      </a:cubicBezTo>
                      <a:cubicBezTo>
                        <a:pt x="12" y="50"/>
                        <a:pt x="14" y="52"/>
                        <a:pt x="17" y="52"/>
                      </a:cubicBezTo>
                      <a:cubicBezTo>
                        <a:pt x="23" y="52"/>
                        <a:pt x="23" y="52"/>
                        <a:pt x="23" y="52"/>
                      </a:cubicBezTo>
                      <a:cubicBezTo>
                        <a:pt x="23" y="55"/>
                        <a:pt x="23" y="55"/>
                        <a:pt x="23" y="55"/>
                      </a:cubicBezTo>
                      <a:cubicBezTo>
                        <a:pt x="13" y="55"/>
                        <a:pt x="13" y="55"/>
                        <a:pt x="13" y="55"/>
                      </a:cubicBezTo>
                      <a:cubicBezTo>
                        <a:pt x="10" y="61"/>
                        <a:pt x="10" y="61"/>
                        <a:pt x="10" y="61"/>
                      </a:cubicBezTo>
                      <a:cubicBezTo>
                        <a:pt x="7" y="61"/>
                        <a:pt x="7" y="61"/>
                        <a:pt x="7" y="61"/>
                      </a:cubicBezTo>
                      <a:cubicBezTo>
                        <a:pt x="4" y="61"/>
                        <a:pt x="3" y="63"/>
                        <a:pt x="3" y="66"/>
                      </a:cubicBezTo>
                      <a:cubicBezTo>
                        <a:pt x="0" y="72"/>
                        <a:pt x="0" y="72"/>
                        <a:pt x="0" y="72"/>
                      </a:cubicBezTo>
                      <a:cubicBezTo>
                        <a:pt x="0" y="75"/>
                        <a:pt x="1" y="76"/>
                        <a:pt x="4" y="76"/>
                      </a:cubicBezTo>
                      <a:cubicBezTo>
                        <a:pt x="88" y="76"/>
                        <a:pt x="88" y="76"/>
                        <a:pt x="88" y="76"/>
                      </a:cubicBezTo>
                      <a:cubicBezTo>
                        <a:pt x="91" y="76"/>
                        <a:pt x="92" y="75"/>
                        <a:pt x="92" y="72"/>
                      </a:cubicBezTo>
                      <a:lnTo>
                        <a:pt x="89" y="66"/>
                      </a:lnTo>
                      <a:close/>
                      <a:moveTo>
                        <a:pt x="17" y="49"/>
                      </a:moveTo>
                      <a:cubicBezTo>
                        <a:pt x="15" y="49"/>
                        <a:pt x="15" y="49"/>
                        <a:pt x="15" y="48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5" y="2"/>
                        <a:pt x="17" y="2"/>
                      </a:cubicBezTo>
                      <a:cubicBezTo>
                        <a:pt x="75" y="2"/>
                        <a:pt x="75" y="2"/>
                        <a:pt x="75" y="2"/>
                      </a:cubicBezTo>
                      <a:cubicBezTo>
                        <a:pt x="77" y="2"/>
                        <a:pt x="77" y="3"/>
                        <a:pt x="77" y="4"/>
                      </a:cubicBezTo>
                      <a:cubicBezTo>
                        <a:pt x="77" y="48"/>
                        <a:pt x="77" y="48"/>
                        <a:pt x="77" y="48"/>
                      </a:cubicBezTo>
                      <a:cubicBezTo>
                        <a:pt x="77" y="49"/>
                        <a:pt x="77" y="49"/>
                        <a:pt x="75" y="49"/>
                      </a:cubicBezTo>
                      <a:lnTo>
                        <a:pt x="17" y="49"/>
                      </a:lnTo>
                      <a:close/>
                      <a:moveTo>
                        <a:pt x="77" y="58"/>
                      </a:moveTo>
                      <a:cubicBezTo>
                        <a:pt x="78" y="59"/>
                        <a:pt x="80" y="64"/>
                        <a:pt x="80" y="64"/>
                      </a:cubicBezTo>
                      <a:cubicBezTo>
                        <a:pt x="85" y="64"/>
                        <a:pt x="85" y="64"/>
                        <a:pt x="85" y="64"/>
                      </a:cubicBezTo>
                      <a:cubicBezTo>
                        <a:pt x="86" y="64"/>
                        <a:pt x="87" y="65"/>
                        <a:pt x="87" y="66"/>
                      </a:cubicBezTo>
                      <a:cubicBezTo>
                        <a:pt x="87" y="66"/>
                        <a:pt x="87" y="66"/>
                        <a:pt x="87" y="66"/>
                      </a:cubicBezTo>
                      <a:cubicBezTo>
                        <a:pt x="87" y="66"/>
                        <a:pt x="89" y="71"/>
                        <a:pt x="90" y="72"/>
                      </a:cubicBezTo>
                      <a:cubicBezTo>
                        <a:pt x="90" y="73"/>
                        <a:pt x="89" y="74"/>
                        <a:pt x="88" y="74"/>
                      </a:cubicBez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3" y="74"/>
                        <a:pt x="2" y="73"/>
                        <a:pt x="2" y="72"/>
                      </a:cubicBezTo>
                      <a:cubicBezTo>
                        <a:pt x="3" y="71"/>
                        <a:pt x="5" y="66"/>
                        <a:pt x="5" y="66"/>
                      </a:cubicBez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5" y="65"/>
                        <a:pt x="6" y="64"/>
                        <a:pt x="7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2" y="64"/>
                        <a:pt x="14" y="59"/>
                        <a:pt x="15" y="58"/>
                      </a:cubicBezTo>
                      <a:cubicBezTo>
                        <a:pt x="17" y="58"/>
                        <a:pt x="26" y="58"/>
                        <a:pt x="26" y="58"/>
                      </a:cubicBezTo>
                      <a:cubicBezTo>
                        <a:pt x="26" y="58"/>
                        <a:pt x="26" y="54"/>
                        <a:pt x="26" y="54"/>
                      </a:cubicBezTo>
                      <a:cubicBezTo>
                        <a:pt x="30" y="54"/>
                        <a:pt x="62" y="54"/>
                        <a:pt x="66" y="54"/>
                      </a:cubicBez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6" name="Freeform 534"/>
                <p:cNvSpPr>
                  <a:spLocks noChangeAspect="1"/>
                </p:cNvSpPr>
                <p:nvPr/>
              </p:nvSpPr>
              <p:spPr bwMode="auto">
                <a:xfrm>
                  <a:off x="2981326" y="8893175"/>
                  <a:ext cx="14288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7" name="Freeform 535"/>
                <p:cNvSpPr>
                  <a:spLocks noChangeAspect="1"/>
                </p:cNvSpPr>
                <p:nvPr/>
              </p:nvSpPr>
              <p:spPr bwMode="auto">
                <a:xfrm>
                  <a:off x="3003551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8" name="Freeform 536"/>
                <p:cNvSpPr>
                  <a:spLocks noChangeAspect="1"/>
                </p:cNvSpPr>
                <p:nvPr/>
              </p:nvSpPr>
              <p:spPr bwMode="auto">
                <a:xfrm>
                  <a:off x="3027363" y="8893175"/>
                  <a:ext cx="14288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79" name="Freeform 537"/>
                <p:cNvSpPr>
                  <a:spLocks noChangeAspect="1"/>
                </p:cNvSpPr>
                <p:nvPr/>
              </p:nvSpPr>
              <p:spPr bwMode="auto">
                <a:xfrm>
                  <a:off x="3049588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0" name="Freeform 538"/>
                <p:cNvSpPr>
                  <a:spLocks noChangeAspect="1"/>
                </p:cNvSpPr>
                <p:nvPr/>
              </p:nvSpPr>
              <p:spPr bwMode="auto">
                <a:xfrm>
                  <a:off x="3071813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1" name="Freeform 539"/>
                <p:cNvSpPr>
                  <a:spLocks noChangeAspect="1"/>
                </p:cNvSpPr>
                <p:nvPr/>
              </p:nvSpPr>
              <p:spPr bwMode="auto">
                <a:xfrm>
                  <a:off x="3095626" y="8893175"/>
                  <a:ext cx="15875" cy="6350"/>
                </a:xfrm>
                <a:custGeom>
                  <a:avLst/>
                  <a:gdLst>
                    <a:gd name="T0" fmla="*/ 6 w 8"/>
                    <a:gd name="T1" fmla="*/ 0 h 3"/>
                    <a:gd name="T2" fmla="*/ 2 w 8"/>
                    <a:gd name="T3" fmla="*/ 0 h 3"/>
                    <a:gd name="T4" fmla="*/ 0 w 8"/>
                    <a:gd name="T5" fmla="*/ 2 h 3"/>
                    <a:gd name="T6" fmla="*/ 2 w 8"/>
                    <a:gd name="T7" fmla="*/ 3 h 3"/>
                    <a:gd name="T8" fmla="*/ 6 w 8"/>
                    <a:gd name="T9" fmla="*/ 3 h 3"/>
                    <a:gd name="T10" fmla="*/ 8 w 8"/>
                    <a:gd name="T11" fmla="*/ 2 h 3"/>
                    <a:gd name="T12" fmla="*/ 6 w 8"/>
                    <a:gd name="T13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3"/>
                        <a:pt x="1" y="3"/>
                        <a:pt x="2" y="3"/>
                      </a:cubicBez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3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2" name="Freeform 540"/>
                <p:cNvSpPr>
                  <a:spLocks noChangeAspect="1"/>
                </p:cNvSpPr>
                <p:nvPr/>
              </p:nvSpPr>
              <p:spPr bwMode="auto">
                <a:xfrm>
                  <a:off x="2992438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3" name="Freeform 541"/>
                <p:cNvSpPr>
                  <a:spLocks noChangeAspect="1"/>
                </p:cNvSpPr>
                <p:nvPr/>
              </p:nvSpPr>
              <p:spPr bwMode="auto">
                <a:xfrm>
                  <a:off x="3014663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4" name="Freeform 542"/>
                <p:cNvSpPr>
                  <a:spLocks noChangeAspect="1"/>
                </p:cNvSpPr>
                <p:nvPr/>
              </p:nvSpPr>
              <p:spPr bwMode="auto">
                <a:xfrm>
                  <a:off x="3038476" y="8886825"/>
                  <a:ext cx="14288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5" name="Freeform 543"/>
                <p:cNvSpPr>
                  <a:spLocks noChangeAspect="1"/>
                </p:cNvSpPr>
                <p:nvPr/>
              </p:nvSpPr>
              <p:spPr bwMode="auto">
                <a:xfrm>
                  <a:off x="3060701" y="8886825"/>
                  <a:ext cx="15875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6" name="Freeform 544"/>
                <p:cNvSpPr>
                  <a:spLocks noChangeAspect="1"/>
                </p:cNvSpPr>
                <p:nvPr/>
              </p:nvSpPr>
              <p:spPr bwMode="auto">
                <a:xfrm>
                  <a:off x="3084513" y="8886825"/>
                  <a:ext cx="14288" cy="4763"/>
                </a:xfrm>
                <a:custGeom>
                  <a:avLst/>
                  <a:gdLst>
                    <a:gd name="T0" fmla="*/ 2 w 8"/>
                    <a:gd name="T1" fmla="*/ 3 h 3"/>
                    <a:gd name="T2" fmla="*/ 6 w 8"/>
                    <a:gd name="T3" fmla="*/ 3 h 3"/>
                    <a:gd name="T4" fmla="*/ 8 w 8"/>
                    <a:gd name="T5" fmla="*/ 2 h 3"/>
                    <a:gd name="T6" fmla="*/ 6 w 8"/>
                    <a:gd name="T7" fmla="*/ 0 h 3"/>
                    <a:gd name="T8" fmla="*/ 2 w 8"/>
                    <a:gd name="T9" fmla="*/ 0 h 3"/>
                    <a:gd name="T10" fmla="*/ 0 w 8"/>
                    <a:gd name="T11" fmla="*/ 2 h 3"/>
                    <a:gd name="T12" fmla="*/ 2 w 8"/>
                    <a:gd name="T13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3">
                      <a:moveTo>
                        <a:pt x="2" y="3"/>
                      </a:moveTo>
                      <a:cubicBezTo>
                        <a:pt x="6" y="3"/>
                        <a:pt x="6" y="3"/>
                        <a:pt x="6" y="3"/>
                      </a:cubicBezTo>
                      <a:cubicBezTo>
                        <a:pt x="7" y="3"/>
                        <a:pt x="8" y="2"/>
                        <a:pt x="8" y="2"/>
                      </a:cubicBezTo>
                      <a:cubicBezTo>
                        <a:pt x="8" y="1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1"/>
                        <a:pt x="0" y="2"/>
                      </a:cubicBezTo>
                      <a:cubicBezTo>
                        <a:pt x="0" y="2"/>
                        <a:pt x="1" y="3"/>
                        <a:pt x="2" y="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7" name="Freeform 545"/>
                <p:cNvSpPr>
                  <a:spLocks noChangeAspect="1"/>
                </p:cNvSpPr>
                <p:nvPr/>
              </p:nvSpPr>
              <p:spPr bwMode="auto">
                <a:xfrm>
                  <a:off x="3168651" y="8813800"/>
                  <a:ext cx="106363" cy="76200"/>
                </a:xfrm>
                <a:custGeom>
                  <a:avLst/>
                  <a:gdLst>
                    <a:gd name="T0" fmla="*/ 52 w 56"/>
                    <a:gd name="T1" fmla="*/ 0 h 40"/>
                    <a:gd name="T2" fmla="*/ 4 w 56"/>
                    <a:gd name="T3" fmla="*/ 0 h 40"/>
                    <a:gd name="T4" fmla="*/ 0 w 56"/>
                    <a:gd name="T5" fmla="*/ 5 h 40"/>
                    <a:gd name="T6" fmla="*/ 0 w 56"/>
                    <a:gd name="T7" fmla="*/ 36 h 40"/>
                    <a:gd name="T8" fmla="*/ 4 w 56"/>
                    <a:gd name="T9" fmla="*/ 40 h 40"/>
                    <a:gd name="T10" fmla="*/ 52 w 56"/>
                    <a:gd name="T11" fmla="*/ 40 h 40"/>
                    <a:gd name="T12" fmla="*/ 56 w 56"/>
                    <a:gd name="T13" fmla="*/ 36 h 40"/>
                    <a:gd name="T14" fmla="*/ 56 w 56"/>
                    <a:gd name="T15" fmla="*/ 5 h 40"/>
                    <a:gd name="T16" fmla="*/ 52 w 56"/>
                    <a:gd name="T17" fmla="*/ 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56" h="40">
                      <a:moveTo>
                        <a:pt x="52" y="0"/>
                      </a:move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2" y="0"/>
                        <a:pt x="0" y="2"/>
                        <a:pt x="0" y="5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0" y="38"/>
                        <a:pt x="2" y="40"/>
                        <a:pt x="4" y="40"/>
                      </a:cubicBezTo>
                      <a:cubicBezTo>
                        <a:pt x="52" y="40"/>
                        <a:pt x="52" y="40"/>
                        <a:pt x="52" y="40"/>
                      </a:cubicBezTo>
                      <a:cubicBezTo>
                        <a:pt x="54" y="40"/>
                        <a:pt x="56" y="38"/>
                        <a:pt x="56" y="36"/>
                      </a:cubicBezTo>
                      <a:cubicBezTo>
                        <a:pt x="56" y="5"/>
                        <a:pt x="56" y="5"/>
                        <a:pt x="56" y="5"/>
                      </a:cubicBezTo>
                      <a:cubicBezTo>
                        <a:pt x="56" y="2"/>
                        <a:pt x="54" y="0"/>
                        <a:pt x="5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8" name="Freeform 546"/>
                <p:cNvSpPr>
                  <a:spLocks noChangeAspect="1" noEditPoints="1"/>
                </p:cNvSpPr>
                <p:nvPr/>
              </p:nvSpPr>
              <p:spPr bwMode="auto">
                <a:xfrm>
                  <a:off x="3052763" y="8609013"/>
                  <a:ext cx="257175" cy="339725"/>
                </a:xfrm>
                <a:custGeom>
                  <a:avLst/>
                  <a:gdLst>
                    <a:gd name="T0" fmla="*/ 127 w 134"/>
                    <a:gd name="T1" fmla="*/ 163 h 178"/>
                    <a:gd name="T2" fmla="*/ 121 w 134"/>
                    <a:gd name="T3" fmla="*/ 156 h 178"/>
                    <a:gd name="T4" fmla="*/ 111 w 134"/>
                    <a:gd name="T5" fmla="*/ 153 h 178"/>
                    <a:gd name="T6" fmla="*/ 122 w 134"/>
                    <a:gd name="T7" fmla="*/ 149 h 178"/>
                    <a:gd name="T8" fmla="*/ 117 w 134"/>
                    <a:gd name="T9" fmla="*/ 101 h 178"/>
                    <a:gd name="T10" fmla="*/ 54 w 134"/>
                    <a:gd name="T11" fmla="*/ 105 h 178"/>
                    <a:gd name="T12" fmla="*/ 46 w 134"/>
                    <a:gd name="T13" fmla="*/ 112 h 178"/>
                    <a:gd name="T14" fmla="*/ 89 w 134"/>
                    <a:gd name="T15" fmla="*/ 77 h 178"/>
                    <a:gd name="T16" fmla="*/ 90 w 134"/>
                    <a:gd name="T17" fmla="*/ 66 h 178"/>
                    <a:gd name="T18" fmla="*/ 83 w 134"/>
                    <a:gd name="T19" fmla="*/ 62 h 178"/>
                    <a:gd name="T20" fmla="*/ 70 w 134"/>
                    <a:gd name="T21" fmla="*/ 55 h 178"/>
                    <a:gd name="T22" fmla="*/ 76 w 134"/>
                    <a:gd name="T23" fmla="*/ 53 h 178"/>
                    <a:gd name="T24" fmla="*/ 81 w 134"/>
                    <a:gd name="T25" fmla="*/ 4 h 178"/>
                    <a:gd name="T26" fmla="*/ 17 w 134"/>
                    <a:gd name="T27" fmla="*/ 0 h 178"/>
                    <a:gd name="T28" fmla="*/ 13 w 134"/>
                    <a:gd name="T29" fmla="*/ 49 h 178"/>
                    <a:gd name="T30" fmla="*/ 24 w 134"/>
                    <a:gd name="T31" fmla="*/ 53 h 178"/>
                    <a:gd name="T32" fmla="*/ 14 w 134"/>
                    <a:gd name="T33" fmla="*/ 55 h 178"/>
                    <a:gd name="T34" fmla="*/ 8 w 134"/>
                    <a:gd name="T35" fmla="*/ 62 h 178"/>
                    <a:gd name="T36" fmla="*/ 0 w 134"/>
                    <a:gd name="T37" fmla="*/ 73 h 178"/>
                    <a:gd name="T38" fmla="*/ 41 w 134"/>
                    <a:gd name="T39" fmla="*/ 77 h 178"/>
                    <a:gd name="T40" fmla="*/ 30 w 134"/>
                    <a:gd name="T41" fmla="*/ 112 h 178"/>
                    <a:gd name="T42" fmla="*/ 54 w 134"/>
                    <a:gd name="T43" fmla="*/ 116 h 178"/>
                    <a:gd name="T44" fmla="*/ 59 w 134"/>
                    <a:gd name="T45" fmla="*/ 153 h 178"/>
                    <a:gd name="T46" fmla="*/ 65 w 134"/>
                    <a:gd name="T47" fmla="*/ 156 h 178"/>
                    <a:gd name="T48" fmla="*/ 52 w 134"/>
                    <a:gd name="T49" fmla="*/ 163 h 178"/>
                    <a:gd name="T50" fmla="*/ 45 w 134"/>
                    <a:gd name="T51" fmla="*/ 167 h 178"/>
                    <a:gd name="T52" fmla="*/ 46 w 134"/>
                    <a:gd name="T53" fmla="*/ 178 h 178"/>
                    <a:gd name="T54" fmla="*/ 134 w 134"/>
                    <a:gd name="T55" fmla="*/ 173 h 178"/>
                    <a:gd name="T56" fmla="*/ 17 w 134"/>
                    <a:gd name="T57" fmla="*/ 50 h 178"/>
                    <a:gd name="T58" fmla="*/ 15 w 134"/>
                    <a:gd name="T59" fmla="*/ 4 h 178"/>
                    <a:gd name="T60" fmla="*/ 76 w 134"/>
                    <a:gd name="T61" fmla="*/ 3 h 178"/>
                    <a:gd name="T62" fmla="*/ 78 w 134"/>
                    <a:gd name="T63" fmla="*/ 49 h 178"/>
                    <a:gd name="T64" fmla="*/ 17 w 134"/>
                    <a:gd name="T65" fmla="*/ 50 h 178"/>
                    <a:gd name="T66" fmla="*/ 6 w 134"/>
                    <a:gd name="T67" fmla="*/ 67 h 178"/>
                    <a:gd name="T68" fmla="*/ 8 w 134"/>
                    <a:gd name="T69" fmla="*/ 64 h 178"/>
                    <a:gd name="T70" fmla="*/ 15 w 134"/>
                    <a:gd name="T71" fmla="*/ 58 h 178"/>
                    <a:gd name="T72" fmla="*/ 26 w 134"/>
                    <a:gd name="T73" fmla="*/ 54 h 178"/>
                    <a:gd name="T74" fmla="*/ 67 w 134"/>
                    <a:gd name="T75" fmla="*/ 58 h 178"/>
                    <a:gd name="T76" fmla="*/ 81 w 134"/>
                    <a:gd name="T77" fmla="*/ 64 h 178"/>
                    <a:gd name="T78" fmla="*/ 88 w 134"/>
                    <a:gd name="T79" fmla="*/ 66 h 178"/>
                    <a:gd name="T80" fmla="*/ 91 w 134"/>
                    <a:gd name="T81" fmla="*/ 73 h 178"/>
                    <a:gd name="T82" fmla="*/ 5 w 134"/>
                    <a:gd name="T83" fmla="*/ 74 h 178"/>
                    <a:gd name="T84" fmla="*/ 59 w 134"/>
                    <a:gd name="T85" fmla="*/ 151 h 178"/>
                    <a:gd name="T86" fmla="*/ 57 w 134"/>
                    <a:gd name="T87" fmla="*/ 105 h 178"/>
                    <a:gd name="T88" fmla="*/ 117 w 134"/>
                    <a:gd name="T89" fmla="*/ 104 h 178"/>
                    <a:gd name="T90" fmla="*/ 119 w 134"/>
                    <a:gd name="T91" fmla="*/ 149 h 178"/>
                    <a:gd name="T92" fmla="*/ 59 w 134"/>
                    <a:gd name="T93" fmla="*/ 151 h 178"/>
                    <a:gd name="T94" fmla="*/ 46 w 134"/>
                    <a:gd name="T95" fmla="*/ 175 h 178"/>
                    <a:gd name="T96" fmla="*/ 47 w 134"/>
                    <a:gd name="T97" fmla="*/ 167 h 178"/>
                    <a:gd name="T98" fmla="*/ 49 w 134"/>
                    <a:gd name="T99" fmla="*/ 165 h 178"/>
                    <a:gd name="T100" fmla="*/ 57 w 134"/>
                    <a:gd name="T101" fmla="*/ 159 h 178"/>
                    <a:gd name="T102" fmla="*/ 68 w 134"/>
                    <a:gd name="T103" fmla="*/ 155 h 178"/>
                    <a:gd name="T104" fmla="*/ 108 w 134"/>
                    <a:gd name="T105" fmla="*/ 159 h 178"/>
                    <a:gd name="T106" fmla="*/ 122 w 134"/>
                    <a:gd name="T107" fmla="*/ 165 h 178"/>
                    <a:gd name="T108" fmla="*/ 129 w 134"/>
                    <a:gd name="T109" fmla="*/ 167 h 178"/>
                    <a:gd name="T110" fmla="*/ 132 w 134"/>
                    <a:gd name="T111" fmla="*/ 174 h 1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34" h="178">
                      <a:moveTo>
                        <a:pt x="131" y="167"/>
                      </a:moveTo>
                      <a:cubicBezTo>
                        <a:pt x="131" y="165"/>
                        <a:pt x="130" y="163"/>
                        <a:pt x="127" y="163"/>
                      </a:cubicBezTo>
                      <a:cubicBezTo>
                        <a:pt x="124" y="163"/>
                        <a:pt x="124" y="163"/>
                        <a:pt x="124" y="163"/>
                      </a:cubicBezTo>
                      <a:cubicBezTo>
                        <a:pt x="121" y="156"/>
                        <a:pt x="121" y="156"/>
                        <a:pt x="121" y="156"/>
                      </a:cubicBezTo>
                      <a:cubicBezTo>
                        <a:pt x="111" y="156"/>
                        <a:pt x="111" y="156"/>
                        <a:pt x="111" y="156"/>
                      </a:cubicBezTo>
                      <a:cubicBezTo>
                        <a:pt x="111" y="153"/>
                        <a:pt x="111" y="153"/>
                        <a:pt x="111" y="153"/>
                      </a:cubicBezTo>
                      <a:cubicBezTo>
                        <a:pt x="117" y="153"/>
                        <a:pt x="117" y="153"/>
                        <a:pt x="117" y="153"/>
                      </a:cubicBezTo>
                      <a:cubicBezTo>
                        <a:pt x="120" y="153"/>
                        <a:pt x="122" y="152"/>
                        <a:pt x="122" y="149"/>
                      </a:cubicBezTo>
                      <a:cubicBezTo>
                        <a:pt x="122" y="105"/>
                        <a:pt x="122" y="105"/>
                        <a:pt x="122" y="105"/>
                      </a:cubicBezTo>
                      <a:cubicBezTo>
                        <a:pt x="122" y="103"/>
                        <a:pt x="120" y="101"/>
                        <a:pt x="117" y="101"/>
                      </a:cubicBezTo>
                      <a:cubicBezTo>
                        <a:pt x="59" y="101"/>
                        <a:pt x="59" y="101"/>
                        <a:pt x="59" y="101"/>
                      </a:cubicBezTo>
                      <a:cubicBezTo>
                        <a:pt x="56" y="101"/>
                        <a:pt x="54" y="103"/>
                        <a:pt x="54" y="105"/>
                      </a:cubicBezTo>
                      <a:cubicBezTo>
                        <a:pt x="54" y="112"/>
                        <a:pt x="54" y="112"/>
                        <a:pt x="54" y="112"/>
                      </a:cubicBezTo>
                      <a:cubicBezTo>
                        <a:pt x="46" y="112"/>
                        <a:pt x="46" y="112"/>
                        <a:pt x="46" y="112"/>
                      </a:cubicBezTo>
                      <a:cubicBezTo>
                        <a:pt x="46" y="77"/>
                        <a:pt x="46" y="77"/>
                        <a:pt x="46" y="77"/>
                      </a:cubicBezTo>
                      <a:cubicBezTo>
                        <a:pt x="89" y="77"/>
                        <a:pt x="89" y="77"/>
                        <a:pt x="89" y="77"/>
                      </a:cubicBezTo>
                      <a:cubicBezTo>
                        <a:pt x="91" y="77"/>
                        <a:pt x="93" y="75"/>
                        <a:pt x="93" y="73"/>
                      </a:cubicBezTo>
                      <a:cubicBezTo>
                        <a:pt x="90" y="66"/>
                        <a:pt x="90" y="66"/>
                        <a:pt x="90" y="66"/>
                      </a:cubicBezTo>
                      <a:cubicBezTo>
                        <a:pt x="90" y="64"/>
                        <a:pt x="88" y="62"/>
                        <a:pt x="86" y="62"/>
                      </a:cubicBezTo>
                      <a:cubicBezTo>
                        <a:pt x="83" y="62"/>
                        <a:pt x="83" y="62"/>
                        <a:pt x="83" y="62"/>
                      </a:cubicBezTo>
                      <a:cubicBezTo>
                        <a:pt x="80" y="55"/>
                        <a:pt x="80" y="55"/>
                        <a:pt x="80" y="55"/>
                      </a:cubicBezTo>
                      <a:cubicBezTo>
                        <a:pt x="70" y="55"/>
                        <a:pt x="70" y="55"/>
                        <a:pt x="70" y="55"/>
                      </a:cubicBezTo>
                      <a:cubicBezTo>
                        <a:pt x="70" y="53"/>
                        <a:pt x="70" y="53"/>
                        <a:pt x="70" y="53"/>
                      </a:cubicBezTo>
                      <a:cubicBezTo>
                        <a:pt x="76" y="53"/>
                        <a:pt x="76" y="53"/>
                        <a:pt x="76" y="53"/>
                      </a:cubicBezTo>
                      <a:cubicBezTo>
                        <a:pt x="79" y="53"/>
                        <a:pt x="81" y="51"/>
                        <a:pt x="81" y="49"/>
                      </a:cubicBezTo>
                      <a:cubicBezTo>
                        <a:pt x="81" y="4"/>
                        <a:pt x="81" y="4"/>
                        <a:pt x="81" y="4"/>
                      </a:cubicBezTo>
                      <a:cubicBezTo>
                        <a:pt x="81" y="2"/>
                        <a:pt x="79" y="0"/>
                        <a:pt x="76" y="0"/>
                      </a:cubicBezTo>
                      <a:cubicBezTo>
                        <a:pt x="17" y="0"/>
                        <a:pt x="17" y="0"/>
                        <a:pt x="17" y="0"/>
                      </a:cubicBezTo>
                      <a:cubicBezTo>
                        <a:pt x="15" y="0"/>
                        <a:pt x="13" y="2"/>
                        <a:pt x="13" y="4"/>
                      </a:cubicBezTo>
                      <a:cubicBezTo>
                        <a:pt x="13" y="49"/>
                        <a:pt x="13" y="49"/>
                        <a:pt x="13" y="49"/>
                      </a:cubicBezTo>
                      <a:cubicBezTo>
                        <a:pt x="13" y="51"/>
                        <a:pt x="15" y="53"/>
                        <a:pt x="17" y="53"/>
                      </a:cubicBezTo>
                      <a:cubicBezTo>
                        <a:pt x="24" y="53"/>
                        <a:pt x="24" y="53"/>
                        <a:pt x="24" y="53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14" y="55"/>
                        <a:pt x="14" y="55"/>
                        <a:pt x="14" y="55"/>
                      </a:cubicBezTo>
                      <a:cubicBezTo>
                        <a:pt x="11" y="62"/>
                        <a:pt x="11" y="62"/>
                        <a:pt x="11" y="62"/>
                      </a:cubicBezTo>
                      <a:cubicBezTo>
                        <a:pt x="8" y="62"/>
                        <a:pt x="8" y="62"/>
                        <a:pt x="8" y="62"/>
                      </a:cubicBezTo>
                      <a:cubicBezTo>
                        <a:pt x="5" y="62"/>
                        <a:pt x="3" y="64"/>
                        <a:pt x="3" y="66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75"/>
                        <a:pt x="2" y="77"/>
                        <a:pt x="5" y="77"/>
                      </a:cubicBezTo>
                      <a:cubicBezTo>
                        <a:pt x="41" y="77"/>
                        <a:pt x="41" y="77"/>
                        <a:pt x="41" y="77"/>
                      </a:cubicBezTo>
                      <a:cubicBezTo>
                        <a:pt x="41" y="112"/>
                        <a:pt x="41" y="112"/>
                        <a:pt x="41" y="112"/>
                      </a:cubicBezTo>
                      <a:cubicBezTo>
                        <a:pt x="30" y="112"/>
                        <a:pt x="30" y="112"/>
                        <a:pt x="30" y="112"/>
                      </a:cubicBezTo>
                      <a:cubicBezTo>
                        <a:pt x="30" y="116"/>
                        <a:pt x="30" y="116"/>
                        <a:pt x="30" y="116"/>
                      </a:cubicBezTo>
                      <a:cubicBezTo>
                        <a:pt x="54" y="116"/>
                        <a:pt x="54" y="116"/>
                        <a:pt x="54" y="116"/>
                      </a:cubicBezTo>
                      <a:cubicBezTo>
                        <a:pt x="54" y="149"/>
                        <a:pt x="54" y="149"/>
                        <a:pt x="54" y="149"/>
                      </a:cubicBezTo>
                      <a:cubicBezTo>
                        <a:pt x="54" y="152"/>
                        <a:pt x="56" y="153"/>
                        <a:pt x="59" y="153"/>
                      </a:cubicBezTo>
                      <a:cubicBezTo>
                        <a:pt x="65" y="153"/>
                        <a:pt x="65" y="153"/>
                        <a:pt x="65" y="153"/>
                      </a:cubicBezTo>
                      <a:cubicBezTo>
                        <a:pt x="65" y="156"/>
                        <a:pt x="65" y="156"/>
                        <a:pt x="65" y="156"/>
                      </a:cubicBezTo>
                      <a:cubicBezTo>
                        <a:pt x="55" y="156"/>
                        <a:pt x="55" y="156"/>
                        <a:pt x="55" y="156"/>
                      </a:cubicBezTo>
                      <a:cubicBezTo>
                        <a:pt x="52" y="163"/>
                        <a:pt x="52" y="163"/>
                        <a:pt x="52" y="163"/>
                      </a:cubicBezTo>
                      <a:cubicBezTo>
                        <a:pt x="49" y="163"/>
                        <a:pt x="49" y="163"/>
                        <a:pt x="49" y="163"/>
                      </a:cubicBezTo>
                      <a:cubicBezTo>
                        <a:pt x="46" y="163"/>
                        <a:pt x="45" y="165"/>
                        <a:pt x="45" y="167"/>
                      </a:cubicBezTo>
                      <a:cubicBezTo>
                        <a:pt x="42" y="173"/>
                        <a:pt x="42" y="173"/>
                        <a:pt x="42" y="173"/>
                      </a:cubicBezTo>
                      <a:cubicBezTo>
                        <a:pt x="42" y="176"/>
                        <a:pt x="43" y="178"/>
                        <a:pt x="46" y="178"/>
                      </a:cubicBezTo>
                      <a:cubicBezTo>
                        <a:pt x="130" y="178"/>
                        <a:pt x="130" y="178"/>
                        <a:pt x="130" y="178"/>
                      </a:cubicBezTo>
                      <a:cubicBezTo>
                        <a:pt x="133" y="178"/>
                        <a:pt x="134" y="176"/>
                        <a:pt x="134" y="173"/>
                      </a:cubicBezTo>
                      <a:lnTo>
                        <a:pt x="131" y="167"/>
                      </a:lnTo>
                      <a:close/>
                      <a:moveTo>
                        <a:pt x="17" y="50"/>
                      </a:moveTo>
                      <a:cubicBezTo>
                        <a:pt x="16" y="50"/>
                        <a:pt x="15" y="49"/>
                        <a:pt x="15" y="49"/>
                      </a:cubicBezTo>
                      <a:cubicBezTo>
                        <a:pt x="15" y="4"/>
                        <a:pt x="15" y="4"/>
                        <a:pt x="15" y="4"/>
                      </a:cubicBezTo>
                      <a:cubicBezTo>
                        <a:pt x="15" y="3"/>
                        <a:pt x="16" y="3"/>
                        <a:pt x="17" y="3"/>
                      </a:cubicBezTo>
                      <a:cubicBezTo>
                        <a:pt x="76" y="3"/>
                        <a:pt x="76" y="3"/>
                        <a:pt x="76" y="3"/>
                      </a:cubicBezTo>
                      <a:cubicBezTo>
                        <a:pt x="77" y="3"/>
                        <a:pt x="78" y="3"/>
                        <a:pt x="78" y="4"/>
                      </a:cubicBezTo>
                      <a:cubicBezTo>
                        <a:pt x="78" y="49"/>
                        <a:pt x="78" y="49"/>
                        <a:pt x="78" y="49"/>
                      </a:cubicBezTo>
                      <a:cubicBezTo>
                        <a:pt x="78" y="49"/>
                        <a:pt x="77" y="50"/>
                        <a:pt x="76" y="50"/>
                      </a:cubicBezTo>
                      <a:lnTo>
                        <a:pt x="17" y="50"/>
                      </a:lnTo>
                      <a:close/>
                      <a:moveTo>
                        <a:pt x="3" y="73"/>
                      </a:moveTo>
                      <a:cubicBezTo>
                        <a:pt x="3" y="72"/>
                        <a:pt x="6" y="67"/>
                        <a:pt x="6" y="67"/>
                      </a:cubicBezTo>
                      <a:cubicBezTo>
                        <a:pt x="6" y="66"/>
                        <a:pt x="6" y="66"/>
                        <a:pt x="6" y="66"/>
                      </a:cubicBezTo>
                      <a:cubicBezTo>
                        <a:pt x="6" y="65"/>
                        <a:pt x="7" y="64"/>
                        <a:pt x="8" y="64"/>
                      </a:cubicBezTo>
                      <a:cubicBezTo>
                        <a:pt x="12" y="64"/>
                        <a:pt x="12" y="64"/>
                        <a:pt x="12" y="64"/>
                      </a:cubicBezTo>
                      <a:cubicBezTo>
                        <a:pt x="12" y="64"/>
                        <a:pt x="15" y="60"/>
                        <a:pt x="15" y="58"/>
                      </a:cubicBezTo>
                      <a:cubicBezTo>
                        <a:pt x="18" y="58"/>
                        <a:pt x="26" y="58"/>
                        <a:pt x="26" y="58"/>
                      </a:cubicBezTo>
                      <a:cubicBezTo>
                        <a:pt x="26" y="58"/>
                        <a:pt x="26" y="55"/>
                        <a:pt x="26" y="54"/>
                      </a:cubicBezTo>
                      <a:cubicBezTo>
                        <a:pt x="31" y="54"/>
                        <a:pt x="63" y="54"/>
                        <a:pt x="67" y="54"/>
                      </a:cubicBezTo>
                      <a:cubicBezTo>
                        <a:pt x="67" y="55"/>
                        <a:pt x="67" y="58"/>
                        <a:pt x="67" y="58"/>
                      </a:cubicBezTo>
                      <a:cubicBezTo>
                        <a:pt x="67" y="58"/>
                        <a:pt x="76" y="58"/>
                        <a:pt x="78" y="58"/>
                      </a:cubicBezTo>
                      <a:cubicBezTo>
                        <a:pt x="79" y="60"/>
                        <a:pt x="81" y="64"/>
                        <a:pt x="81" y="64"/>
                      </a:cubicBezTo>
                      <a:cubicBezTo>
                        <a:pt x="86" y="64"/>
                        <a:pt x="86" y="64"/>
                        <a:pt x="86" y="64"/>
                      </a:cubicBezTo>
                      <a:cubicBezTo>
                        <a:pt x="87" y="64"/>
                        <a:pt x="88" y="65"/>
                        <a:pt x="88" y="66"/>
                      </a:cubicBezTo>
                      <a:cubicBezTo>
                        <a:pt x="88" y="67"/>
                        <a:pt x="88" y="67"/>
                        <a:pt x="88" y="67"/>
                      </a:cubicBezTo>
                      <a:cubicBezTo>
                        <a:pt x="88" y="67"/>
                        <a:pt x="90" y="72"/>
                        <a:pt x="91" y="73"/>
                      </a:cubicBezTo>
                      <a:cubicBezTo>
                        <a:pt x="90" y="74"/>
                        <a:pt x="90" y="74"/>
                        <a:pt x="89" y="74"/>
                      </a:cubicBezTo>
                      <a:cubicBezTo>
                        <a:pt x="5" y="74"/>
                        <a:pt x="5" y="74"/>
                        <a:pt x="5" y="74"/>
                      </a:cubicBezTo>
                      <a:cubicBezTo>
                        <a:pt x="4" y="74"/>
                        <a:pt x="3" y="74"/>
                        <a:pt x="3" y="73"/>
                      </a:cubicBezTo>
                      <a:close/>
                      <a:moveTo>
                        <a:pt x="59" y="151"/>
                      </a:moveTo>
                      <a:cubicBezTo>
                        <a:pt x="57" y="151"/>
                        <a:pt x="57" y="150"/>
                        <a:pt x="57" y="149"/>
                      </a:cubicBezTo>
                      <a:cubicBezTo>
                        <a:pt x="57" y="105"/>
                        <a:pt x="57" y="105"/>
                        <a:pt x="57" y="105"/>
                      </a:cubicBezTo>
                      <a:cubicBezTo>
                        <a:pt x="57" y="104"/>
                        <a:pt x="57" y="104"/>
                        <a:pt x="59" y="104"/>
                      </a:cubicBezTo>
                      <a:cubicBezTo>
                        <a:pt x="117" y="104"/>
                        <a:pt x="117" y="104"/>
                        <a:pt x="117" y="104"/>
                      </a:cubicBezTo>
                      <a:cubicBezTo>
                        <a:pt x="119" y="104"/>
                        <a:pt x="119" y="104"/>
                        <a:pt x="119" y="105"/>
                      </a:cubicBezTo>
                      <a:cubicBezTo>
                        <a:pt x="119" y="149"/>
                        <a:pt x="119" y="149"/>
                        <a:pt x="119" y="149"/>
                      </a:cubicBezTo>
                      <a:cubicBezTo>
                        <a:pt x="119" y="150"/>
                        <a:pt x="119" y="151"/>
                        <a:pt x="117" y="151"/>
                      </a:cubicBezTo>
                      <a:lnTo>
                        <a:pt x="59" y="151"/>
                      </a:lnTo>
                      <a:close/>
                      <a:moveTo>
                        <a:pt x="130" y="175"/>
                      </a:moveTo>
                      <a:cubicBezTo>
                        <a:pt x="46" y="175"/>
                        <a:pt x="46" y="175"/>
                        <a:pt x="46" y="175"/>
                      </a:cubicBezTo>
                      <a:cubicBezTo>
                        <a:pt x="45" y="175"/>
                        <a:pt x="44" y="175"/>
                        <a:pt x="44" y="174"/>
                      </a:cubicBezTo>
                      <a:cubicBezTo>
                        <a:pt x="45" y="173"/>
                        <a:pt x="47" y="167"/>
                        <a:pt x="47" y="167"/>
                      </a:cubicBezTo>
                      <a:cubicBezTo>
                        <a:pt x="47" y="167"/>
                        <a:pt x="47" y="167"/>
                        <a:pt x="47" y="167"/>
                      </a:cubicBezTo>
                      <a:cubicBezTo>
                        <a:pt x="47" y="166"/>
                        <a:pt x="48" y="165"/>
                        <a:pt x="49" y="165"/>
                      </a:cubicBezTo>
                      <a:cubicBezTo>
                        <a:pt x="54" y="165"/>
                        <a:pt x="54" y="165"/>
                        <a:pt x="54" y="165"/>
                      </a:cubicBezTo>
                      <a:cubicBezTo>
                        <a:pt x="54" y="165"/>
                        <a:pt x="56" y="161"/>
                        <a:pt x="57" y="159"/>
                      </a:cubicBezTo>
                      <a:cubicBezTo>
                        <a:pt x="59" y="159"/>
                        <a:pt x="68" y="159"/>
                        <a:pt x="68" y="159"/>
                      </a:cubicBezTo>
                      <a:cubicBezTo>
                        <a:pt x="68" y="159"/>
                        <a:pt x="68" y="155"/>
                        <a:pt x="68" y="155"/>
                      </a:cubicBezTo>
                      <a:cubicBezTo>
                        <a:pt x="72" y="155"/>
                        <a:pt x="104" y="155"/>
                        <a:pt x="108" y="155"/>
                      </a:cubicBezTo>
                      <a:cubicBezTo>
                        <a:pt x="108" y="155"/>
                        <a:pt x="108" y="159"/>
                        <a:pt x="108" y="159"/>
                      </a:cubicBezTo>
                      <a:cubicBezTo>
                        <a:pt x="108" y="159"/>
                        <a:pt x="117" y="159"/>
                        <a:pt x="119" y="159"/>
                      </a:cubicBezTo>
                      <a:cubicBezTo>
                        <a:pt x="120" y="161"/>
                        <a:pt x="122" y="165"/>
                        <a:pt x="122" y="165"/>
                      </a:cubicBezTo>
                      <a:cubicBezTo>
                        <a:pt x="127" y="165"/>
                        <a:pt x="127" y="165"/>
                        <a:pt x="127" y="165"/>
                      </a:cubicBezTo>
                      <a:cubicBezTo>
                        <a:pt x="128" y="165"/>
                        <a:pt x="129" y="166"/>
                        <a:pt x="129" y="167"/>
                      </a:cubicBezTo>
                      <a:cubicBezTo>
                        <a:pt x="129" y="167"/>
                        <a:pt x="129" y="167"/>
                        <a:pt x="129" y="167"/>
                      </a:cubicBezTo>
                      <a:cubicBezTo>
                        <a:pt x="129" y="167"/>
                        <a:pt x="131" y="173"/>
                        <a:pt x="132" y="174"/>
                      </a:cubicBezTo>
                      <a:cubicBezTo>
                        <a:pt x="132" y="175"/>
                        <a:pt x="131" y="175"/>
                        <a:pt x="130" y="175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89" name="Freeform 547"/>
                <p:cNvSpPr>
                  <a:spLocks noChangeAspect="1"/>
                </p:cNvSpPr>
                <p:nvPr/>
              </p:nvSpPr>
              <p:spPr bwMode="auto">
                <a:xfrm>
                  <a:off x="3155951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0" name="Freeform 548"/>
                <p:cNvSpPr>
                  <a:spLocks noChangeAspect="1"/>
                </p:cNvSpPr>
                <p:nvPr/>
              </p:nvSpPr>
              <p:spPr bwMode="auto">
                <a:xfrm>
                  <a:off x="3179763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1" name="Freeform 549"/>
                <p:cNvSpPr>
                  <a:spLocks noChangeAspect="1"/>
                </p:cNvSpPr>
                <p:nvPr/>
              </p:nvSpPr>
              <p:spPr bwMode="auto">
                <a:xfrm>
                  <a:off x="3201988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2" name="Freeform 550"/>
                <p:cNvSpPr>
                  <a:spLocks noChangeAspect="1"/>
                </p:cNvSpPr>
                <p:nvPr/>
              </p:nvSpPr>
              <p:spPr bwMode="auto">
                <a:xfrm>
                  <a:off x="3225801" y="8931275"/>
                  <a:ext cx="14288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3" name="Freeform 551"/>
                <p:cNvSpPr>
                  <a:spLocks noChangeAspect="1"/>
                </p:cNvSpPr>
                <p:nvPr/>
              </p:nvSpPr>
              <p:spPr bwMode="auto">
                <a:xfrm>
                  <a:off x="3248026" y="8931275"/>
                  <a:ext cx="15875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4" name="Freeform 552"/>
                <p:cNvSpPr>
                  <a:spLocks noChangeAspect="1"/>
                </p:cNvSpPr>
                <p:nvPr/>
              </p:nvSpPr>
              <p:spPr bwMode="auto">
                <a:xfrm>
                  <a:off x="3271838" y="8931275"/>
                  <a:ext cx="14288" cy="4763"/>
                </a:xfrm>
                <a:custGeom>
                  <a:avLst/>
                  <a:gdLst>
                    <a:gd name="T0" fmla="*/ 6 w 8"/>
                    <a:gd name="T1" fmla="*/ 0 h 2"/>
                    <a:gd name="T2" fmla="*/ 2 w 8"/>
                    <a:gd name="T3" fmla="*/ 0 h 2"/>
                    <a:gd name="T4" fmla="*/ 0 w 8"/>
                    <a:gd name="T5" fmla="*/ 1 h 2"/>
                    <a:gd name="T6" fmla="*/ 2 w 8"/>
                    <a:gd name="T7" fmla="*/ 2 h 2"/>
                    <a:gd name="T8" fmla="*/ 6 w 8"/>
                    <a:gd name="T9" fmla="*/ 2 h 2"/>
                    <a:gd name="T10" fmla="*/ 8 w 8"/>
                    <a:gd name="T11" fmla="*/ 1 h 2"/>
                    <a:gd name="T12" fmla="*/ 6 w 8"/>
                    <a:gd name="T13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6" y="0"/>
                      </a:move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5" name="Freeform 553"/>
                <p:cNvSpPr>
                  <a:spLocks noChangeAspect="1"/>
                </p:cNvSpPr>
                <p:nvPr/>
              </p:nvSpPr>
              <p:spPr bwMode="auto">
                <a:xfrm>
                  <a:off x="3168651" y="8924925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6" name="Freeform 554"/>
                <p:cNvSpPr>
                  <a:spLocks noChangeAspect="1"/>
                </p:cNvSpPr>
                <p:nvPr/>
              </p:nvSpPr>
              <p:spPr bwMode="auto">
                <a:xfrm>
                  <a:off x="3190876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7" name="Freeform 555"/>
                <p:cNvSpPr>
                  <a:spLocks noChangeAspect="1"/>
                </p:cNvSpPr>
                <p:nvPr/>
              </p:nvSpPr>
              <p:spPr bwMode="auto">
                <a:xfrm>
                  <a:off x="3214688" y="8924925"/>
                  <a:ext cx="14288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8" name="Freeform 556"/>
                <p:cNvSpPr>
                  <a:spLocks noChangeAspect="1"/>
                </p:cNvSpPr>
                <p:nvPr/>
              </p:nvSpPr>
              <p:spPr bwMode="auto">
                <a:xfrm>
                  <a:off x="3236913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99" name="Freeform 557"/>
                <p:cNvSpPr>
                  <a:spLocks noChangeAspect="1"/>
                </p:cNvSpPr>
                <p:nvPr/>
              </p:nvSpPr>
              <p:spPr bwMode="auto">
                <a:xfrm>
                  <a:off x="3259138" y="8924925"/>
                  <a:ext cx="15875" cy="3175"/>
                </a:xfrm>
                <a:custGeom>
                  <a:avLst/>
                  <a:gdLst>
                    <a:gd name="T0" fmla="*/ 2 w 8"/>
                    <a:gd name="T1" fmla="*/ 2 h 2"/>
                    <a:gd name="T2" fmla="*/ 6 w 8"/>
                    <a:gd name="T3" fmla="*/ 2 h 2"/>
                    <a:gd name="T4" fmla="*/ 8 w 8"/>
                    <a:gd name="T5" fmla="*/ 1 h 2"/>
                    <a:gd name="T6" fmla="*/ 6 w 8"/>
                    <a:gd name="T7" fmla="*/ 0 h 2"/>
                    <a:gd name="T8" fmla="*/ 2 w 8"/>
                    <a:gd name="T9" fmla="*/ 0 h 2"/>
                    <a:gd name="T10" fmla="*/ 0 w 8"/>
                    <a:gd name="T11" fmla="*/ 1 h 2"/>
                    <a:gd name="T12" fmla="*/ 2 w 8"/>
                    <a:gd name="T13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" h="2">
                      <a:moveTo>
                        <a:pt x="2" y="2"/>
                      </a:moveTo>
                      <a:cubicBezTo>
                        <a:pt x="6" y="2"/>
                        <a:pt x="6" y="2"/>
                        <a:pt x="6" y="2"/>
                      </a:cubicBezTo>
                      <a:cubicBezTo>
                        <a:pt x="7" y="2"/>
                        <a:pt x="8" y="2"/>
                        <a:pt x="8" y="1"/>
                      </a:cubicBezTo>
                      <a:cubicBezTo>
                        <a:pt x="8" y="0"/>
                        <a:pt x="7" y="0"/>
                        <a:pt x="6" y="0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1" y="0"/>
                        <a:pt x="0" y="0"/>
                        <a:pt x="0" y="1"/>
                      </a:cubicBezTo>
                      <a:cubicBezTo>
                        <a:pt x="0" y="2"/>
                        <a:pt x="1" y="2"/>
                        <a:pt x="2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/>
                </a:p>
              </p:txBody>
            </p:sp>
          </p:grpSp>
        </p:grpSp>
      </p:grpSp>
      <p:grpSp>
        <p:nvGrpSpPr>
          <p:cNvPr id="8" name="组合 7"/>
          <p:cNvGrpSpPr/>
          <p:nvPr/>
        </p:nvGrpSpPr>
        <p:grpSpPr>
          <a:xfrm>
            <a:off x="598097" y="4047922"/>
            <a:ext cx="5235310" cy="1752840"/>
            <a:chOff x="598097" y="4047922"/>
            <a:chExt cx="5235310" cy="1752840"/>
          </a:xfrm>
        </p:grpSpPr>
        <p:sp>
          <p:nvSpPr>
            <p:cNvPr id="56" name="矩形 55"/>
            <p:cNvSpPr/>
            <p:nvPr/>
          </p:nvSpPr>
          <p:spPr>
            <a:xfrm flipH="1">
              <a:off x="598097" y="4273977"/>
              <a:ext cx="31872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r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无线连接</a:t>
              </a:r>
            </a:p>
            <a:p>
              <a:pPr algn="r"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在交换机网络中架设路由器。手机即可使用无线网观看视频。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067866" y="4047922"/>
              <a:ext cx="1765541" cy="1752840"/>
              <a:chOff x="4098419" y="4059754"/>
              <a:chExt cx="1765541" cy="1752840"/>
            </a:xfrm>
          </p:grpSpPr>
          <p:grpSp>
            <p:nvGrpSpPr>
              <p:cNvPr id="46" name="Group 35"/>
              <p:cNvGrpSpPr/>
              <p:nvPr/>
            </p:nvGrpSpPr>
            <p:grpSpPr>
              <a:xfrm>
                <a:off x="4098419" y="4059754"/>
                <a:ext cx="1765541" cy="1752840"/>
                <a:chOff x="3045240" y="2985330"/>
                <a:chExt cx="1324156" cy="1314630"/>
              </a:xfrm>
            </p:grpSpPr>
            <p:sp>
              <p:nvSpPr>
                <p:cNvPr id="61" name="Teardrop 32"/>
                <p:cNvSpPr/>
                <p:nvPr/>
              </p:nvSpPr>
              <p:spPr>
                <a:xfrm rot="10800000">
                  <a:off x="3083340" y="2985330"/>
                  <a:ext cx="1286056" cy="1286055"/>
                </a:xfrm>
                <a:prstGeom prst="teardrop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2" name="Teardrop 8"/>
                <p:cNvSpPr/>
                <p:nvPr/>
              </p:nvSpPr>
              <p:spPr>
                <a:xfrm rot="10800000">
                  <a:off x="3045240" y="3013905"/>
                  <a:ext cx="1286056" cy="1286055"/>
                </a:xfrm>
                <a:prstGeom prst="teardrop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100" name="KSO_Shape"/>
              <p:cNvSpPr>
                <a:spLocks noChangeAspect="1"/>
              </p:cNvSpPr>
              <p:nvPr/>
            </p:nvSpPr>
            <p:spPr>
              <a:xfrm>
                <a:off x="4380242" y="4789446"/>
                <a:ext cx="1116000" cy="472440"/>
              </a:xfrm>
              <a:custGeom>
                <a:avLst/>
                <a:gdLst>
                  <a:gd name="connsiteX0" fmla="*/ 430390 w 520647"/>
                  <a:gd name="connsiteY0" fmla="*/ 89306 h 220357"/>
                  <a:gd name="connsiteX1" fmla="*/ 430390 w 520647"/>
                  <a:gd name="connsiteY1" fmla="*/ 168043 h 220357"/>
                  <a:gd name="connsiteX2" fmla="*/ 458474 w 520647"/>
                  <a:gd name="connsiteY2" fmla="*/ 168043 h 220357"/>
                  <a:gd name="connsiteX3" fmla="*/ 458474 w 520647"/>
                  <a:gd name="connsiteY3" fmla="*/ 89306 h 220357"/>
                  <a:gd name="connsiteX4" fmla="*/ 200913 w 520647"/>
                  <a:gd name="connsiteY4" fmla="*/ 88360 h 220357"/>
                  <a:gd name="connsiteX5" fmla="*/ 228998 w 520647"/>
                  <a:gd name="connsiteY5" fmla="*/ 88360 h 220357"/>
                  <a:gd name="connsiteX6" fmla="*/ 228998 w 520647"/>
                  <a:gd name="connsiteY6" fmla="*/ 167097 h 220357"/>
                  <a:gd name="connsiteX7" fmla="*/ 200913 w 520647"/>
                  <a:gd name="connsiteY7" fmla="*/ 167097 h 220357"/>
                  <a:gd name="connsiteX8" fmla="*/ 314333 w 520647"/>
                  <a:gd name="connsiteY8" fmla="*/ 63603 h 220357"/>
                  <a:gd name="connsiteX9" fmla="*/ 314333 w 520647"/>
                  <a:gd name="connsiteY9" fmla="*/ 168270 h 220357"/>
                  <a:gd name="connsiteX10" fmla="*/ 342417 w 520647"/>
                  <a:gd name="connsiteY10" fmla="*/ 168270 h 220357"/>
                  <a:gd name="connsiteX11" fmla="*/ 343497 w 520647"/>
                  <a:gd name="connsiteY11" fmla="*/ 133729 h 220357"/>
                  <a:gd name="connsiteX12" fmla="*/ 403988 w 520647"/>
                  <a:gd name="connsiteY12" fmla="*/ 133729 h 220357"/>
                  <a:gd name="connsiteX13" fmla="*/ 403988 w 520647"/>
                  <a:gd name="connsiteY13" fmla="*/ 111749 h 220357"/>
                  <a:gd name="connsiteX14" fmla="*/ 343497 w 520647"/>
                  <a:gd name="connsiteY14" fmla="*/ 111749 h 220357"/>
                  <a:gd name="connsiteX15" fmla="*/ 343497 w 520647"/>
                  <a:gd name="connsiteY15" fmla="*/ 86629 h 220357"/>
                  <a:gd name="connsiteX16" fmla="*/ 407228 w 520647"/>
                  <a:gd name="connsiteY16" fmla="*/ 86629 h 220357"/>
                  <a:gd name="connsiteX17" fmla="*/ 407228 w 520647"/>
                  <a:gd name="connsiteY17" fmla="*/ 63603 h 220357"/>
                  <a:gd name="connsiteX18" fmla="*/ 47878 w 520647"/>
                  <a:gd name="connsiteY18" fmla="*/ 62543 h 220357"/>
                  <a:gd name="connsiteX19" fmla="*/ 81509 w 520647"/>
                  <a:gd name="connsiteY19" fmla="*/ 62543 h 220357"/>
                  <a:gd name="connsiteX20" fmla="*/ 92720 w 520647"/>
                  <a:gd name="connsiteY20" fmla="*/ 112783 h 220357"/>
                  <a:gd name="connsiteX21" fmla="*/ 106733 w 520647"/>
                  <a:gd name="connsiteY21" fmla="*/ 62543 h 220357"/>
                  <a:gd name="connsiteX22" fmla="*/ 130555 w 520647"/>
                  <a:gd name="connsiteY22" fmla="*/ 62543 h 220357"/>
                  <a:gd name="connsiteX23" fmla="*/ 144569 w 520647"/>
                  <a:gd name="connsiteY23" fmla="*/ 114141 h 220357"/>
                  <a:gd name="connsiteX24" fmla="*/ 158582 w 520647"/>
                  <a:gd name="connsiteY24" fmla="*/ 62543 h 220357"/>
                  <a:gd name="connsiteX25" fmla="*/ 188009 w 520647"/>
                  <a:gd name="connsiteY25" fmla="*/ 62543 h 220357"/>
                  <a:gd name="connsiteX26" fmla="*/ 158582 w 520647"/>
                  <a:gd name="connsiteY26" fmla="*/ 166786 h 220357"/>
                  <a:gd name="connsiteX27" fmla="*/ 130555 w 520647"/>
                  <a:gd name="connsiteY27" fmla="*/ 167097 h 220357"/>
                  <a:gd name="connsiteX28" fmla="*/ 119345 w 520647"/>
                  <a:gd name="connsiteY28" fmla="*/ 108710 h 220357"/>
                  <a:gd name="connsiteX29" fmla="*/ 108134 w 520647"/>
                  <a:gd name="connsiteY29" fmla="*/ 166786 h 220357"/>
                  <a:gd name="connsiteX30" fmla="*/ 75904 w 520647"/>
                  <a:gd name="connsiteY30" fmla="*/ 167097 h 220357"/>
                  <a:gd name="connsiteX31" fmla="*/ 445129 w 520647"/>
                  <a:gd name="connsiteY31" fmla="*/ 55732 h 220357"/>
                  <a:gd name="connsiteX32" fmla="*/ 431784 w 520647"/>
                  <a:gd name="connsiteY32" fmla="*/ 68663 h 220357"/>
                  <a:gd name="connsiteX33" fmla="*/ 445129 w 520647"/>
                  <a:gd name="connsiteY33" fmla="*/ 81594 h 220357"/>
                  <a:gd name="connsiteX34" fmla="*/ 458474 w 520647"/>
                  <a:gd name="connsiteY34" fmla="*/ 68663 h 220357"/>
                  <a:gd name="connsiteX35" fmla="*/ 445129 w 520647"/>
                  <a:gd name="connsiteY35" fmla="*/ 55732 h 220357"/>
                  <a:gd name="connsiteX36" fmla="*/ 215653 w 520647"/>
                  <a:gd name="connsiteY36" fmla="*/ 54786 h 220357"/>
                  <a:gd name="connsiteX37" fmla="*/ 228998 w 520647"/>
                  <a:gd name="connsiteY37" fmla="*/ 67717 h 220357"/>
                  <a:gd name="connsiteX38" fmla="*/ 215653 w 520647"/>
                  <a:gd name="connsiteY38" fmla="*/ 80648 h 220357"/>
                  <a:gd name="connsiteX39" fmla="*/ 202308 w 520647"/>
                  <a:gd name="connsiteY39" fmla="*/ 67717 h 220357"/>
                  <a:gd name="connsiteX40" fmla="*/ 215653 w 520647"/>
                  <a:gd name="connsiteY40" fmla="*/ 54786 h 220357"/>
                  <a:gd name="connsiteX41" fmla="*/ 405451 w 520647"/>
                  <a:gd name="connsiteY41" fmla="*/ 23682 h 220357"/>
                  <a:gd name="connsiteX42" fmla="*/ 434092 w 520647"/>
                  <a:gd name="connsiteY42" fmla="*/ 23829 h 220357"/>
                  <a:gd name="connsiteX43" fmla="*/ 495663 w 520647"/>
                  <a:gd name="connsiteY43" fmla="*/ 84536 h 220357"/>
                  <a:gd name="connsiteX44" fmla="*/ 495663 w 520647"/>
                  <a:gd name="connsiteY44" fmla="*/ 144196 h 220357"/>
                  <a:gd name="connsiteX45" fmla="*/ 426531 w 520647"/>
                  <a:gd name="connsiteY45" fmla="*/ 197576 h 220357"/>
                  <a:gd name="connsiteX46" fmla="*/ 233179 w 520647"/>
                  <a:gd name="connsiteY46" fmla="*/ 197576 h 220357"/>
                  <a:gd name="connsiteX47" fmla="*/ 267745 w 520647"/>
                  <a:gd name="connsiteY47" fmla="*/ 135823 h 220357"/>
                  <a:gd name="connsiteX48" fmla="*/ 266665 w 520647"/>
                  <a:gd name="connsiteY48" fmla="*/ 74069 h 220357"/>
                  <a:gd name="connsiteX49" fmla="*/ 321754 w 520647"/>
                  <a:gd name="connsiteY49" fmla="*/ 23829 h 220357"/>
                  <a:gd name="connsiteX50" fmla="*/ 405451 w 520647"/>
                  <a:gd name="connsiteY50" fmla="*/ 23682 h 220357"/>
                  <a:gd name="connsiteX51" fmla="*/ 86856 w 520647"/>
                  <a:gd name="connsiteY51" fmla="*/ 16233 h 220357"/>
                  <a:gd name="connsiteX52" fmla="*/ 14590 w 520647"/>
                  <a:gd name="connsiteY52" fmla="*/ 88500 h 220357"/>
                  <a:gd name="connsiteX53" fmla="*/ 14590 w 520647"/>
                  <a:gd name="connsiteY53" fmla="*/ 132968 h 220357"/>
                  <a:gd name="connsiteX54" fmla="*/ 86856 w 520647"/>
                  <a:gd name="connsiteY54" fmla="*/ 205235 h 220357"/>
                  <a:gd name="connsiteX55" fmla="*/ 430588 w 520647"/>
                  <a:gd name="connsiteY55" fmla="*/ 205235 h 220357"/>
                  <a:gd name="connsiteX56" fmla="*/ 502855 w 520647"/>
                  <a:gd name="connsiteY56" fmla="*/ 132968 h 220357"/>
                  <a:gd name="connsiteX57" fmla="*/ 502855 w 520647"/>
                  <a:gd name="connsiteY57" fmla="*/ 88500 h 220357"/>
                  <a:gd name="connsiteX58" fmla="*/ 430588 w 520647"/>
                  <a:gd name="connsiteY58" fmla="*/ 16233 h 220357"/>
                  <a:gd name="connsiteX59" fmla="*/ 84256 w 520647"/>
                  <a:gd name="connsiteY59" fmla="*/ 0 h 220357"/>
                  <a:gd name="connsiteX60" fmla="*/ 436391 w 520647"/>
                  <a:gd name="connsiteY60" fmla="*/ 0 h 220357"/>
                  <a:gd name="connsiteX61" fmla="*/ 520647 w 520647"/>
                  <a:gd name="connsiteY61" fmla="*/ 84256 h 220357"/>
                  <a:gd name="connsiteX62" fmla="*/ 520647 w 520647"/>
                  <a:gd name="connsiteY62" fmla="*/ 136101 h 220357"/>
                  <a:gd name="connsiteX63" fmla="*/ 436391 w 520647"/>
                  <a:gd name="connsiteY63" fmla="*/ 220357 h 220357"/>
                  <a:gd name="connsiteX64" fmla="*/ 84256 w 520647"/>
                  <a:gd name="connsiteY64" fmla="*/ 220357 h 220357"/>
                  <a:gd name="connsiteX65" fmla="*/ 0 w 520647"/>
                  <a:gd name="connsiteY65" fmla="*/ 136101 h 220357"/>
                  <a:gd name="connsiteX66" fmla="*/ 0 w 520647"/>
                  <a:gd name="connsiteY66" fmla="*/ 84256 h 220357"/>
                  <a:gd name="connsiteX67" fmla="*/ 84256 w 520647"/>
                  <a:gd name="connsiteY67" fmla="*/ 0 h 220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20647" h="220357">
                    <a:moveTo>
                      <a:pt x="430390" y="89306"/>
                    </a:moveTo>
                    <a:lnTo>
                      <a:pt x="430390" y="168043"/>
                    </a:lnTo>
                    <a:lnTo>
                      <a:pt x="458474" y="168043"/>
                    </a:lnTo>
                    <a:lnTo>
                      <a:pt x="458474" y="89306"/>
                    </a:lnTo>
                    <a:close/>
                    <a:moveTo>
                      <a:pt x="200913" y="88360"/>
                    </a:moveTo>
                    <a:lnTo>
                      <a:pt x="228998" y="88360"/>
                    </a:lnTo>
                    <a:lnTo>
                      <a:pt x="228998" y="167097"/>
                    </a:lnTo>
                    <a:lnTo>
                      <a:pt x="200913" y="167097"/>
                    </a:lnTo>
                    <a:close/>
                    <a:moveTo>
                      <a:pt x="314333" y="63603"/>
                    </a:moveTo>
                    <a:lnTo>
                      <a:pt x="314333" y="168270"/>
                    </a:lnTo>
                    <a:lnTo>
                      <a:pt x="342417" y="168270"/>
                    </a:lnTo>
                    <a:lnTo>
                      <a:pt x="343497" y="133729"/>
                    </a:lnTo>
                    <a:lnTo>
                      <a:pt x="403988" y="133729"/>
                    </a:lnTo>
                    <a:lnTo>
                      <a:pt x="403988" y="111749"/>
                    </a:lnTo>
                    <a:lnTo>
                      <a:pt x="343497" y="111749"/>
                    </a:lnTo>
                    <a:lnTo>
                      <a:pt x="343497" y="86629"/>
                    </a:lnTo>
                    <a:lnTo>
                      <a:pt x="407228" y="86629"/>
                    </a:lnTo>
                    <a:lnTo>
                      <a:pt x="407228" y="63603"/>
                    </a:lnTo>
                    <a:close/>
                    <a:moveTo>
                      <a:pt x="47878" y="62543"/>
                    </a:moveTo>
                    <a:lnTo>
                      <a:pt x="81509" y="62543"/>
                    </a:lnTo>
                    <a:lnTo>
                      <a:pt x="92720" y="112783"/>
                    </a:lnTo>
                    <a:lnTo>
                      <a:pt x="106733" y="62543"/>
                    </a:lnTo>
                    <a:lnTo>
                      <a:pt x="130555" y="62543"/>
                    </a:lnTo>
                    <a:lnTo>
                      <a:pt x="144569" y="114141"/>
                    </a:lnTo>
                    <a:lnTo>
                      <a:pt x="158582" y="62543"/>
                    </a:lnTo>
                    <a:lnTo>
                      <a:pt x="188009" y="62543"/>
                    </a:lnTo>
                    <a:lnTo>
                      <a:pt x="158582" y="166786"/>
                    </a:lnTo>
                    <a:lnTo>
                      <a:pt x="130555" y="167097"/>
                    </a:lnTo>
                    <a:lnTo>
                      <a:pt x="119345" y="108710"/>
                    </a:lnTo>
                    <a:lnTo>
                      <a:pt x="108134" y="166786"/>
                    </a:lnTo>
                    <a:lnTo>
                      <a:pt x="75904" y="167097"/>
                    </a:lnTo>
                    <a:close/>
                    <a:moveTo>
                      <a:pt x="445129" y="55732"/>
                    </a:moveTo>
                    <a:cubicBezTo>
                      <a:pt x="437759" y="55732"/>
                      <a:pt x="431784" y="61522"/>
                      <a:pt x="431784" y="68663"/>
                    </a:cubicBezTo>
                    <a:cubicBezTo>
                      <a:pt x="431784" y="75805"/>
                      <a:pt x="437759" y="81594"/>
                      <a:pt x="445129" y="81594"/>
                    </a:cubicBezTo>
                    <a:cubicBezTo>
                      <a:pt x="452500" y="81594"/>
                      <a:pt x="458474" y="75805"/>
                      <a:pt x="458474" y="68663"/>
                    </a:cubicBezTo>
                    <a:cubicBezTo>
                      <a:pt x="458474" y="61522"/>
                      <a:pt x="452500" y="55732"/>
                      <a:pt x="445129" y="55732"/>
                    </a:cubicBezTo>
                    <a:close/>
                    <a:moveTo>
                      <a:pt x="215653" y="54786"/>
                    </a:moveTo>
                    <a:cubicBezTo>
                      <a:pt x="223023" y="54786"/>
                      <a:pt x="228998" y="60576"/>
                      <a:pt x="228998" y="67717"/>
                    </a:cubicBezTo>
                    <a:cubicBezTo>
                      <a:pt x="228998" y="74859"/>
                      <a:pt x="223023" y="80648"/>
                      <a:pt x="215653" y="80648"/>
                    </a:cubicBezTo>
                    <a:cubicBezTo>
                      <a:pt x="208282" y="80648"/>
                      <a:pt x="202308" y="74859"/>
                      <a:pt x="202308" y="67717"/>
                    </a:cubicBezTo>
                    <a:cubicBezTo>
                      <a:pt x="202308" y="60576"/>
                      <a:pt x="208282" y="54786"/>
                      <a:pt x="215653" y="54786"/>
                    </a:cubicBezTo>
                    <a:close/>
                    <a:moveTo>
                      <a:pt x="405451" y="23682"/>
                    </a:moveTo>
                    <a:cubicBezTo>
                      <a:pt x="415865" y="23698"/>
                      <a:pt x="425721" y="23742"/>
                      <a:pt x="434092" y="23829"/>
                    </a:cubicBezTo>
                    <a:cubicBezTo>
                      <a:pt x="467578" y="24178"/>
                      <a:pt x="494583" y="59067"/>
                      <a:pt x="495663" y="84536"/>
                    </a:cubicBezTo>
                    <a:cubicBezTo>
                      <a:pt x="496743" y="110005"/>
                      <a:pt x="496023" y="118029"/>
                      <a:pt x="495663" y="144196"/>
                    </a:cubicBezTo>
                    <a:cubicBezTo>
                      <a:pt x="495303" y="170363"/>
                      <a:pt x="463617" y="197576"/>
                      <a:pt x="426531" y="197576"/>
                    </a:cubicBezTo>
                    <a:lnTo>
                      <a:pt x="233179" y="197576"/>
                    </a:lnTo>
                    <a:cubicBezTo>
                      <a:pt x="267385" y="175945"/>
                      <a:pt x="268105" y="152220"/>
                      <a:pt x="267745" y="135823"/>
                    </a:cubicBezTo>
                    <a:cubicBezTo>
                      <a:pt x="267385" y="119425"/>
                      <a:pt x="267745" y="97096"/>
                      <a:pt x="266665" y="74069"/>
                    </a:cubicBezTo>
                    <a:cubicBezTo>
                      <a:pt x="265585" y="51043"/>
                      <a:pt x="300150" y="23829"/>
                      <a:pt x="321754" y="23829"/>
                    </a:cubicBezTo>
                    <a:cubicBezTo>
                      <a:pt x="337957" y="23829"/>
                      <a:pt x="374210" y="23633"/>
                      <a:pt x="405451" y="23682"/>
                    </a:cubicBezTo>
                    <a:close/>
                    <a:moveTo>
                      <a:pt x="86856" y="16233"/>
                    </a:moveTo>
                    <a:cubicBezTo>
                      <a:pt x="46944" y="16233"/>
                      <a:pt x="14590" y="48588"/>
                      <a:pt x="14590" y="88500"/>
                    </a:cubicBezTo>
                    <a:lnTo>
                      <a:pt x="14590" y="132968"/>
                    </a:lnTo>
                    <a:cubicBezTo>
                      <a:pt x="14590" y="172880"/>
                      <a:pt x="46944" y="205235"/>
                      <a:pt x="86856" y="205235"/>
                    </a:cubicBezTo>
                    <a:lnTo>
                      <a:pt x="430588" y="205235"/>
                    </a:lnTo>
                    <a:cubicBezTo>
                      <a:pt x="470500" y="205235"/>
                      <a:pt x="502855" y="172880"/>
                      <a:pt x="502855" y="132968"/>
                    </a:cubicBezTo>
                    <a:lnTo>
                      <a:pt x="502855" y="88500"/>
                    </a:lnTo>
                    <a:cubicBezTo>
                      <a:pt x="502855" y="48588"/>
                      <a:pt x="470500" y="16233"/>
                      <a:pt x="430588" y="16233"/>
                    </a:cubicBezTo>
                    <a:close/>
                    <a:moveTo>
                      <a:pt x="84256" y="0"/>
                    </a:moveTo>
                    <a:lnTo>
                      <a:pt x="436391" y="0"/>
                    </a:lnTo>
                    <a:cubicBezTo>
                      <a:pt x="482925" y="0"/>
                      <a:pt x="520647" y="37723"/>
                      <a:pt x="520647" y="84256"/>
                    </a:cubicBezTo>
                    <a:lnTo>
                      <a:pt x="520647" y="136101"/>
                    </a:lnTo>
                    <a:cubicBezTo>
                      <a:pt x="520647" y="182635"/>
                      <a:pt x="482925" y="220357"/>
                      <a:pt x="436391" y="220357"/>
                    </a:cubicBezTo>
                    <a:lnTo>
                      <a:pt x="84256" y="220357"/>
                    </a:lnTo>
                    <a:cubicBezTo>
                      <a:pt x="37722" y="220357"/>
                      <a:pt x="0" y="182635"/>
                      <a:pt x="0" y="136101"/>
                    </a:cubicBezTo>
                    <a:lnTo>
                      <a:pt x="0" y="84256"/>
                    </a:lnTo>
                    <a:cubicBezTo>
                      <a:pt x="0" y="37723"/>
                      <a:pt x="37722" y="0"/>
                      <a:pt x="8425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innerShdw dist="12700">
                  <a:prstClr val="black"/>
                </a:innerShdw>
              </a:effectLst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 sz="1600" dirty="0">
                  <a:solidFill>
                    <a:schemeClr val="tx1"/>
                  </a:solidFill>
                  <a:sym typeface="+mn-lt"/>
                </a:endParaRPr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6386387" y="4047922"/>
            <a:ext cx="5641710" cy="1752840"/>
            <a:chOff x="6386387" y="4047922"/>
            <a:chExt cx="5641710" cy="1752840"/>
          </a:xfrm>
        </p:grpSpPr>
        <p:sp>
          <p:nvSpPr>
            <p:cNvPr id="58" name="矩形 57"/>
            <p:cNvSpPr/>
            <p:nvPr/>
          </p:nvSpPr>
          <p:spPr>
            <a:xfrm>
              <a:off x="8421715" y="4273977"/>
              <a:ext cx="3606382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</a:pPr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无需安装软件</a:t>
              </a:r>
              <a:endParaRPr lang="en-US" altLang="zh-CN" sz="24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用户端直接使用浏览器登录即可，无需额外安装上位机软件。</a:t>
              </a:r>
              <a:endPara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6386387" y="4047922"/>
              <a:ext cx="1752841" cy="1752840"/>
              <a:chOff x="6416940" y="4059754"/>
              <a:chExt cx="1752841" cy="1752840"/>
            </a:xfrm>
          </p:grpSpPr>
          <p:grpSp>
            <p:nvGrpSpPr>
              <p:cNvPr id="47" name="Group 36"/>
              <p:cNvGrpSpPr/>
              <p:nvPr/>
            </p:nvGrpSpPr>
            <p:grpSpPr>
              <a:xfrm>
                <a:off x="6416940" y="4059754"/>
                <a:ext cx="1752841" cy="1752840"/>
                <a:chOff x="4784130" y="2985330"/>
                <a:chExt cx="1314631" cy="1314630"/>
              </a:xfrm>
            </p:grpSpPr>
            <p:sp>
              <p:nvSpPr>
                <p:cNvPr id="59" name="Teardrop 33"/>
                <p:cNvSpPr/>
                <p:nvPr/>
              </p:nvSpPr>
              <p:spPr>
                <a:xfrm rot="5400000">
                  <a:off x="4784130" y="2985330"/>
                  <a:ext cx="1286055" cy="1286056"/>
                </a:xfrm>
                <a:prstGeom prst="teardrop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  <p:sp>
              <p:nvSpPr>
                <p:cNvPr id="60" name="Teardrop 9"/>
                <p:cNvSpPr/>
                <p:nvPr/>
              </p:nvSpPr>
              <p:spPr>
                <a:xfrm rot="5400000">
                  <a:off x="4812705" y="3013905"/>
                  <a:ext cx="1286055" cy="1286056"/>
                </a:xfrm>
                <a:prstGeom prst="teardrop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133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303030"/>
                    </a:solidFill>
                    <a:effectLst/>
                    <a:uLnTx/>
                    <a:uFillTx/>
                    <a:latin typeface="Arial"/>
                    <a:ea typeface="微软雅黑"/>
                  </a:endParaRPr>
                </a:p>
              </p:txBody>
            </p:sp>
          </p:grpSp>
          <p:sp>
            <p:nvSpPr>
              <p:cNvPr id="101" name="Freeform 5"/>
              <p:cNvSpPr>
                <a:spLocks noChangeAspect="1" noEditPoints="1"/>
              </p:cNvSpPr>
              <p:nvPr/>
            </p:nvSpPr>
            <p:spPr bwMode="auto">
              <a:xfrm>
                <a:off x="6888091" y="4580876"/>
                <a:ext cx="782770" cy="748693"/>
              </a:xfrm>
              <a:custGeom>
                <a:avLst/>
                <a:gdLst>
                  <a:gd name="T0" fmla="*/ 645 w 841"/>
                  <a:gd name="T1" fmla="*/ 463 h 805"/>
                  <a:gd name="T2" fmla="*/ 839 w 841"/>
                  <a:gd name="T3" fmla="*/ 463 h 805"/>
                  <a:gd name="T4" fmla="*/ 841 w 841"/>
                  <a:gd name="T5" fmla="*/ 422 h 805"/>
                  <a:gd name="T6" fmla="*/ 792 w 841"/>
                  <a:gd name="T7" fmla="*/ 240 h 805"/>
                  <a:gd name="T8" fmla="*/ 780 w 841"/>
                  <a:gd name="T9" fmla="*/ 40 h 805"/>
                  <a:gd name="T10" fmla="*/ 507 w 841"/>
                  <a:gd name="T11" fmla="*/ 61 h 805"/>
                  <a:gd name="T12" fmla="*/ 479 w 841"/>
                  <a:gd name="T13" fmla="*/ 60 h 805"/>
                  <a:gd name="T14" fmla="*/ 128 w 841"/>
                  <a:gd name="T15" fmla="*/ 334 h 805"/>
                  <a:gd name="T16" fmla="*/ 312 w 841"/>
                  <a:gd name="T17" fmla="*/ 180 h 805"/>
                  <a:gd name="T18" fmla="*/ 259 w 841"/>
                  <a:gd name="T19" fmla="*/ 233 h 805"/>
                  <a:gd name="T20" fmla="*/ 67 w 841"/>
                  <a:gd name="T21" fmla="*/ 754 h 805"/>
                  <a:gd name="T22" fmla="*/ 316 w 841"/>
                  <a:gd name="T23" fmla="*/ 744 h 805"/>
                  <a:gd name="T24" fmla="*/ 479 w 841"/>
                  <a:gd name="T25" fmla="*/ 783 h 805"/>
                  <a:gd name="T26" fmla="*/ 822 w 841"/>
                  <a:gd name="T27" fmla="*/ 539 h 805"/>
                  <a:gd name="T28" fmla="*/ 626 w 841"/>
                  <a:gd name="T29" fmla="*/ 539 h 805"/>
                  <a:gd name="T30" fmla="*/ 486 w 841"/>
                  <a:gd name="T31" fmla="*/ 622 h 805"/>
                  <a:gd name="T32" fmla="*/ 346 w 841"/>
                  <a:gd name="T33" fmla="*/ 539 h 805"/>
                  <a:gd name="T34" fmla="*/ 327 w 841"/>
                  <a:gd name="T35" fmla="*/ 463 h 805"/>
                  <a:gd name="T36" fmla="*/ 327 w 841"/>
                  <a:gd name="T37" fmla="*/ 463 h 805"/>
                  <a:gd name="T38" fmla="*/ 645 w 841"/>
                  <a:gd name="T39" fmla="*/ 463 h 805"/>
                  <a:gd name="T40" fmla="*/ 327 w 841"/>
                  <a:gd name="T41" fmla="*/ 367 h 805"/>
                  <a:gd name="T42" fmla="*/ 479 w 841"/>
                  <a:gd name="T43" fmla="*/ 224 h 805"/>
                  <a:gd name="T44" fmla="*/ 631 w 841"/>
                  <a:gd name="T45" fmla="*/ 367 h 805"/>
                  <a:gd name="T46" fmla="*/ 327 w 841"/>
                  <a:gd name="T47" fmla="*/ 367 h 805"/>
                  <a:gd name="T48" fmla="*/ 779 w 841"/>
                  <a:gd name="T49" fmla="*/ 80 h 805"/>
                  <a:gd name="T50" fmla="*/ 782 w 841"/>
                  <a:gd name="T51" fmla="*/ 224 h 805"/>
                  <a:gd name="T52" fmla="*/ 614 w 841"/>
                  <a:gd name="T53" fmla="*/ 86 h 805"/>
                  <a:gd name="T54" fmla="*/ 779 w 841"/>
                  <a:gd name="T55" fmla="*/ 80 h 805"/>
                  <a:gd name="T56" fmla="*/ 118 w 841"/>
                  <a:gd name="T57" fmla="*/ 741 h 805"/>
                  <a:gd name="T58" fmla="*/ 139 w 841"/>
                  <a:gd name="T59" fmla="*/ 543 h 805"/>
                  <a:gd name="T60" fmla="*/ 293 w 841"/>
                  <a:gd name="T61" fmla="*/ 732 h 805"/>
                  <a:gd name="T62" fmla="*/ 118 w 841"/>
                  <a:gd name="T63" fmla="*/ 741 h 8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41" h="805">
                    <a:moveTo>
                      <a:pt x="645" y="463"/>
                    </a:moveTo>
                    <a:cubicBezTo>
                      <a:pt x="839" y="463"/>
                      <a:pt x="839" y="463"/>
                      <a:pt x="839" y="463"/>
                    </a:cubicBezTo>
                    <a:cubicBezTo>
                      <a:pt x="840" y="449"/>
                      <a:pt x="841" y="436"/>
                      <a:pt x="841" y="422"/>
                    </a:cubicBezTo>
                    <a:cubicBezTo>
                      <a:pt x="841" y="356"/>
                      <a:pt x="823" y="294"/>
                      <a:pt x="792" y="240"/>
                    </a:cubicBezTo>
                    <a:cubicBezTo>
                      <a:pt x="824" y="155"/>
                      <a:pt x="823" y="83"/>
                      <a:pt x="780" y="40"/>
                    </a:cubicBezTo>
                    <a:cubicBezTo>
                      <a:pt x="740" y="0"/>
                      <a:pt x="631" y="6"/>
                      <a:pt x="507" y="61"/>
                    </a:cubicBezTo>
                    <a:cubicBezTo>
                      <a:pt x="498" y="60"/>
                      <a:pt x="489" y="60"/>
                      <a:pt x="479" y="60"/>
                    </a:cubicBezTo>
                    <a:cubicBezTo>
                      <a:pt x="310" y="60"/>
                      <a:pt x="168" y="177"/>
                      <a:pt x="128" y="334"/>
                    </a:cubicBezTo>
                    <a:cubicBezTo>
                      <a:pt x="182" y="266"/>
                      <a:pt x="237" y="216"/>
                      <a:pt x="312" y="180"/>
                    </a:cubicBezTo>
                    <a:cubicBezTo>
                      <a:pt x="305" y="187"/>
                      <a:pt x="266" y="226"/>
                      <a:pt x="259" y="233"/>
                    </a:cubicBezTo>
                    <a:cubicBezTo>
                      <a:pt x="62" y="430"/>
                      <a:pt x="0" y="687"/>
                      <a:pt x="67" y="754"/>
                    </a:cubicBezTo>
                    <a:cubicBezTo>
                      <a:pt x="118" y="805"/>
                      <a:pt x="210" y="796"/>
                      <a:pt x="316" y="744"/>
                    </a:cubicBezTo>
                    <a:cubicBezTo>
                      <a:pt x="365" y="769"/>
                      <a:pt x="420" y="783"/>
                      <a:pt x="479" y="783"/>
                    </a:cubicBezTo>
                    <a:cubicBezTo>
                      <a:pt x="638" y="783"/>
                      <a:pt x="773" y="681"/>
                      <a:pt x="822" y="539"/>
                    </a:cubicBezTo>
                    <a:cubicBezTo>
                      <a:pt x="626" y="539"/>
                      <a:pt x="626" y="539"/>
                      <a:pt x="626" y="539"/>
                    </a:cubicBezTo>
                    <a:cubicBezTo>
                      <a:pt x="599" y="588"/>
                      <a:pt x="546" y="622"/>
                      <a:pt x="486" y="622"/>
                    </a:cubicBezTo>
                    <a:cubicBezTo>
                      <a:pt x="426" y="622"/>
                      <a:pt x="373" y="588"/>
                      <a:pt x="346" y="539"/>
                    </a:cubicBezTo>
                    <a:cubicBezTo>
                      <a:pt x="334" y="516"/>
                      <a:pt x="327" y="491"/>
                      <a:pt x="327" y="463"/>
                    </a:cubicBezTo>
                    <a:cubicBezTo>
                      <a:pt x="327" y="463"/>
                      <a:pt x="327" y="463"/>
                      <a:pt x="327" y="463"/>
                    </a:cubicBezTo>
                    <a:cubicBezTo>
                      <a:pt x="645" y="463"/>
                      <a:pt x="645" y="463"/>
                      <a:pt x="645" y="463"/>
                    </a:cubicBezTo>
                    <a:close/>
                    <a:moveTo>
                      <a:pt x="327" y="367"/>
                    </a:moveTo>
                    <a:cubicBezTo>
                      <a:pt x="332" y="288"/>
                      <a:pt x="398" y="224"/>
                      <a:pt x="479" y="224"/>
                    </a:cubicBezTo>
                    <a:cubicBezTo>
                      <a:pt x="560" y="224"/>
                      <a:pt x="627" y="288"/>
                      <a:pt x="631" y="367"/>
                    </a:cubicBezTo>
                    <a:cubicBezTo>
                      <a:pt x="327" y="367"/>
                      <a:pt x="327" y="367"/>
                      <a:pt x="327" y="367"/>
                    </a:cubicBezTo>
                    <a:close/>
                    <a:moveTo>
                      <a:pt x="779" y="80"/>
                    </a:moveTo>
                    <a:cubicBezTo>
                      <a:pt x="806" y="108"/>
                      <a:pt x="806" y="160"/>
                      <a:pt x="782" y="224"/>
                    </a:cubicBezTo>
                    <a:cubicBezTo>
                      <a:pt x="742" y="162"/>
                      <a:pt x="683" y="113"/>
                      <a:pt x="614" y="86"/>
                    </a:cubicBezTo>
                    <a:cubicBezTo>
                      <a:pt x="688" y="54"/>
                      <a:pt x="748" y="50"/>
                      <a:pt x="779" y="80"/>
                    </a:cubicBezTo>
                    <a:close/>
                    <a:moveTo>
                      <a:pt x="118" y="741"/>
                    </a:moveTo>
                    <a:cubicBezTo>
                      <a:pt x="83" y="706"/>
                      <a:pt x="93" y="632"/>
                      <a:pt x="139" y="543"/>
                    </a:cubicBezTo>
                    <a:cubicBezTo>
                      <a:pt x="167" y="622"/>
                      <a:pt x="222" y="689"/>
                      <a:pt x="293" y="732"/>
                    </a:cubicBezTo>
                    <a:cubicBezTo>
                      <a:pt x="214" y="767"/>
                      <a:pt x="150" y="773"/>
                      <a:pt x="118" y="74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76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/>
          <p:cNvGrpSpPr/>
          <p:nvPr/>
        </p:nvGrpSpPr>
        <p:grpSpPr>
          <a:xfrm>
            <a:off x="2620886" y="2536013"/>
            <a:ext cx="6803543" cy="1785975"/>
            <a:chOff x="2568766" y="2382227"/>
            <a:chExt cx="6803543" cy="1785975"/>
          </a:xfrm>
        </p:grpSpPr>
        <p:grpSp>
          <p:nvGrpSpPr>
            <p:cNvPr id="18" name="组合 17"/>
            <p:cNvGrpSpPr/>
            <p:nvPr/>
          </p:nvGrpSpPr>
          <p:grpSpPr>
            <a:xfrm>
              <a:off x="5113492" y="2466116"/>
              <a:ext cx="4258817" cy="1470817"/>
              <a:chOff x="4903230" y="2737068"/>
              <a:chExt cx="4258817" cy="1470817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4903230" y="2737068"/>
                <a:ext cx="3262432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zh-CN" altLang="en-US" sz="6000" b="1" dirty="0" smtClean="0"/>
                  <a:t>研究内容</a:t>
                </a:r>
                <a:endParaRPr lang="zh-CN" altLang="en-US" sz="6000" b="1" dirty="0"/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903230" y="3896768"/>
                <a:ext cx="4258817" cy="31111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3200" dirty="0">
                    <a:solidFill>
                      <a:schemeClr val="tx1"/>
                    </a:solidFill>
                    <a:latin typeface="+mj-ea"/>
                  </a:rPr>
                  <a:t>Research Contents</a:t>
                </a:r>
                <a:endParaRPr lang="zh-CN" altLang="en-US" sz="3200" dirty="0">
                  <a:solidFill>
                    <a:schemeClr val="tx1"/>
                  </a:solidFill>
                  <a:latin typeface="+mj-ea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568766" y="2382227"/>
              <a:ext cx="1808295" cy="1785975"/>
              <a:chOff x="2612308" y="2945905"/>
              <a:chExt cx="1808295" cy="1785975"/>
            </a:xfrm>
          </p:grpSpPr>
          <p:sp>
            <p:nvSpPr>
              <p:cNvPr id="20" name="文本框 19"/>
              <p:cNvSpPr txBox="1"/>
              <p:nvPr/>
            </p:nvSpPr>
            <p:spPr>
              <a:xfrm flipH="1">
                <a:off x="2612308" y="3177173"/>
                <a:ext cx="180829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>
                  <a:defRPr/>
                </a:pPr>
                <a:r>
                  <a:rPr lang="en-US" altLang="zh-CN" sz="8000" b="1" dirty="0" smtClean="0">
                    <a:gradFill>
                      <a:gsLst>
                        <a:gs pos="0">
                          <a:schemeClr val="accent1"/>
                        </a:gs>
                        <a:gs pos="49000">
                          <a:schemeClr val="accent2"/>
                        </a:gs>
                        <a:gs pos="100000">
                          <a:schemeClr val="accent3"/>
                        </a:gs>
                      </a:gsLst>
                      <a:lin ang="5400000" scaled="1"/>
                    </a:gradFill>
                    <a:latin typeface="+mj-ea"/>
                    <a:ea typeface="+mj-ea"/>
                  </a:rPr>
                  <a:t>02</a:t>
                </a:r>
                <a:endParaRPr kumimoji="0" lang="zh-CN" altLang="en-US" sz="8000" b="1" i="0" u="none" strike="noStrike" kern="1200" cap="none" spc="300" normalizeH="0" baseline="0" noProof="0" dirty="0">
                  <a:ln>
                    <a:noFill/>
                  </a:ln>
                  <a:gradFill>
                    <a:gsLst>
                      <a:gs pos="0">
                        <a:schemeClr val="accent1"/>
                      </a:gs>
                      <a:gs pos="49000">
                        <a:schemeClr val="accent2"/>
                      </a:gs>
                      <a:gs pos="100000">
                        <a:schemeClr val="accent3"/>
                      </a:gs>
                    </a:gsLst>
                    <a:lin ang="5400000" scaled="1"/>
                  </a:gradFill>
                  <a:effectLst/>
                  <a:uLnTx/>
                  <a:uFillTx/>
                  <a:latin typeface="+mj-ea"/>
                  <a:ea typeface="+mj-ea"/>
                  <a:sym typeface="Helvetica Light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2623468" y="2945905"/>
                <a:ext cx="1785975" cy="1785975"/>
              </a:xfrm>
              <a:prstGeom prst="ellipse">
                <a:avLst/>
              </a:prstGeom>
              <a:noFill/>
              <a:ln w="25400">
                <a:gradFill>
                  <a:gsLst>
                    <a:gs pos="0">
                      <a:schemeClr val="accent1"/>
                    </a:gs>
                    <a:gs pos="49000">
                      <a:schemeClr val="accent2"/>
                    </a:gs>
                    <a:gs pos="100000">
                      <a:schemeClr val="accent3"/>
                    </a:gs>
                  </a:gsLst>
                  <a:lin ang="5400000" scaled="1"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endParaRPr lang="zh-CN" altLang="en-US" smtClean="0">
                  <a:solidFill>
                    <a:srgbClr val="FFFFFF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183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需要研究的两大内容</a:t>
            </a:r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93462" y="2251614"/>
            <a:ext cx="5657988" cy="3307986"/>
            <a:chOff x="593462" y="2251614"/>
            <a:chExt cx="5657988" cy="3307986"/>
          </a:xfrm>
        </p:grpSpPr>
        <p:sp>
          <p:nvSpPr>
            <p:cNvPr id="23" name="Freeform 41"/>
            <p:cNvSpPr/>
            <p:nvPr/>
          </p:nvSpPr>
          <p:spPr>
            <a:xfrm>
              <a:off x="3519196" y="2651665"/>
              <a:ext cx="2732254" cy="2732250"/>
            </a:xfrm>
            <a:custGeom>
              <a:avLst/>
              <a:gdLst>
                <a:gd name="connsiteX0" fmla="*/ 1124074 w 1583637"/>
                <a:gd name="connsiteY0" fmla="*/ 252493 h 1583637"/>
                <a:gd name="connsiteX1" fmla="*/ 1247256 w 1583637"/>
                <a:gd name="connsiteY1" fmla="*/ 149126 h 1583637"/>
                <a:gd name="connsiteX2" fmla="*/ 1345663 w 1583637"/>
                <a:gd name="connsiteY2" fmla="*/ 231701 h 1583637"/>
                <a:gd name="connsiteX3" fmla="*/ 1265256 w 1583637"/>
                <a:gd name="connsiteY3" fmla="*/ 370961 h 1583637"/>
                <a:gd name="connsiteX4" fmla="*/ 1393012 w 1583637"/>
                <a:gd name="connsiteY4" fmla="*/ 592241 h 1583637"/>
                <a:gd name="connsiteX5" fmla="*/ 1553818 w 1583637"/>
                <a:gd name="connsiteY5" fmla="*/ 592237 h 1583637"/>
                <a:gd name="connsiteX6" fmla="*/ 1576125 w 1583637"/>
                <a:gd name="connsiteY6" fmla="*/ 718748 h 1583637"/>
                <a:gd name="connsiteX7" fmla="*/ 1425015 w 1583637"/>
                <a:gd name="connsiteY7" fmla="*/ 773743 h 1583637"/>
                <a:gd name="connsiteX8" fmla="*/ 1380646 w 1583637"/>
                <a:gd name="connsiteY8" fmla="*/ 1025372 h 1583637"/>
                <a:gd name="connsiteX9" fmla="*/ 1503833 w 1583637"/>
                <a:gd name="connsiteY9" fmla="*/ 1128733 h 1583637"/>
                <a:gd name="connsiteX10" fmla="*/ 1439602 w 1583637"/>
                <a:gd name="connsiteY10" fmla="*/ 1239984 h 1583637"/>
                <a:gd name="connsiteX11" fmla="*/ 1288495 w 1583637"/>
                <a:gd name="connsiteY11" fmla="*/ 1184982 h 1583637"/>
                <a:gd name="connsiteX12" fmla="*/ 1092761 w 1583637"/>
                <a:gd name="connsiteY12" fmla="*/ 1349222 h 1583637"/>
                <a:gd name="connsiteX13" fmla="*/ 1120689 w 1583637"/>
                <a:gd name="connsiteY13" fmla="*/ 1507584 h 1583637"/>
                <a:gd name="connsiteX14" fmla="*/ 999974 w 1583637"/>
                <a:gd name="connsiteY14" fmla="*/ 1551521 h 1583637"/>
                <a:gd name="connsiteX15" fmla="*/ 919574 w 1583637"/>
                <a:gd name="connsiteY15" fmla="*/ 1412257 h 1583637"/>
                <a:gd name="connsiteX16" fmla="*/ 664062 w 1583637"/>
                <a:gd name="connsiteY16" fmla="*/ 1412257 h 1583637"/>
                <a:gd name="connsiteX17" fmla="*/ 583663 w 1583637"/>
                <a:gd name="connsiteY17" fmla="*/ 1551521 h 1583637"/>
                <a:gd name="connsiteX18" fmla="*/ 462948 w 1583637"/>
                <a:gd name="connsiteY18" fmla="*/ 1507584 h 1583637"/>
                <a:gd name="connsiteX19" fmla="*/ 490876 w 1583637"/>
                <a:gd name="connsiteY19" fmla="*/ 1349222 h 1583637"/>
                <a:gd name="connsiteX20" fmla="*/ 295142 w 1583637"/>
                <a:gd name="connsiteY20" fmla="*/ 1184981 h 1583637"/>
                <a:gd name="connsiteX21" fmla="*/ 144035 w 1583637"/>
                <a:gd name="connsiteY21" fmla="*/ 1239984 h 1583637"/>
                <a:gd name="connsiteX22" fmla="*/ 79804 w 1583637"/>
                <a:gd name="connsiteY22" fmla="*/ 1128733 h 1583637"/>
                <a:gd name="connsiteX23" fmla="*/ 202991 w 1583637"/>
                <a:gd name="connsiteY23" fmla="*/ 1025372 h 1583637"/>
                <a:gd name="connsiteX24" fmla="*/ 158622 w 1583637"/>
                <a:gd name="connsiteY24" fmla="*/ 773743 h 1583637"/>
                <a:gd name="connsiteX25" fmla="*/ 7512 w 1583637"/>
                <a:gd name="connsiteY25" fmla="*/ 718748 h 1583637"/>
                <a:gd name="connsiteX26" fmla="*/ 29819 w 1583637"/>
                <a:gd name="connsiteY26" fmla="*/ 592237 h 1583637"/>
                <a:gd name="connsiteX27" fmla="*/ 190625 w 1583637"/>
                <a:gd name="connsiteY27" fmla="*/ 592241 h 1583637"/>
                <a:gd name="connsiteX28" fmla="*/ 318381 w 1583637"/>
                <a:gd name="connsiteY28" fmla="*/ 370961 h 1583637"/>
                <a:gd name="connsiteX29" fmla="*/ 237974 w 1583637"/>
                <a:gd name="connsiteY29" fmla="*/ 231701 h 1583637"/>
                <a:gd name="connsiteX30" fmla="*/ 336381 w 1583637"/>
                <a:gd name="connsiteY30" fmla="*/ 149126 h 1583637"/>
                <a:gd name="connsiteX31" fmla="*/ 459563 w 1583637"/>
                <a:gd name="connsiteY31" fmla="*/ 252493 h 1583637"/>
                <a:gd name="connsiteX32" fmla="*/ 699666 w 1583637"/>
                <a:gd name="connsiteY32" fmla="*/ 165103 h 1583637"/>
                <a:gd name="connsiteX33" fmla="*/ 727586 w 1583637"/>
                <a:gd name="connsiteY33" fmla="*/ 6739 h 1583637"/>
                <a:gd name="connsiteX34" fmla="*/ 856051 w 1583637"/>
                <a:gd name="connsiteY34" fmla="*/ 6739 h 1583637"/>
                <a:gd name="connsiteX35" fmla="*/ 883970 w 1583637"/>
                <a:gd name="connsiteY35" fmla="*/ 165102 h 1583637"/>
                <a:gd name="connsiteX36" fmla="*/ 1124073 w 1583637"/>
                <a:gd name="connsiteY36" fmla="*/ 252493 h 1583637"/>
                <a:gd name="connsiteX37" fmla="*/ 1124074 w 1583637"/>
                <a:gd name="connsiteY37" fmla="*/ 252493 h 15836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583637" h="1583637">
                  <a:moveTo>
                    <a:pt x="1124074" y="252493"/>
                  </a:moveTo>
                  <a:lnTo>
                    <a:pt x="1247256" y="149126"/>
                  </a:lnTo>
                  <a:lnTo>
                    <a:pt x="1345663" y="231701"/>
                  </a:lnTo>
                  <a:lnTo>
                    <a:pt x="1265256" y="370961"/>
                  </a:lnTo>
                  <a:cubicBezTo>
                    <a:pt x="1322430" y="435278"/>
                    <a:pt x="1365899" y="510569"/>
                    <a:pt x="1393012" y="592241"/>
                  </a:cubicBezTo>
                  <a:lnTo>
                    <a:pt x="1553818" y="592237"/>
                  </a:lnTo>
                  <a:lnTo>
                    <a:pt x="1576125" y="718748"/>
                  </a:lnTo>
                  <a:lnTo>
                    <a:pt x="1425015" y="773743"/>
                  </a:lnTo>
                  <a:cubicBezTo>
                    <a:pt x="1427471" y="859762"/>
                    <a:pt x="1412374" y="945380"/>
                    <a:pt x="1380646" y="1025372"/>
                  </a:cubicBezTo>
                  <a:lnTo>
                    <a:pt x="1503833" y="1128733"/>
                  </a:lnTo>
                  <a:lnTo>
                    <a:pt x="1439602" y="1239984"/>
                  </a:lnTo>
                  <a:lnTo>
                    <a:pt x="1288495" y="1184982"/>
                  </a:lnTo>
                  <a:cubicBezTo>
                    <a:pt x="1235084" y="1252456"/>
                    <a:pt x="1168484" y="1308339"/>
                    <a:pt x="1092761" y="1349222"/>
                  </a:cubicBezTo>
                  <a:lnTo>
                    <a:pt x="1120689" y="1507584"/>
                  </a:lnTo>
                  <a:lnTo>
                    <a:pt x="999974" y="1551521"/>
                  </a:lnTo>
                  <a:lnTo>
                    <a:pt x="919574" y="1412257"/>
                  </a:lnTo>
                  <a:cubicBezTo>
                    <a:pt x="835287" y="1429613"/>
                    <a:pt x="748348" y="1429613"/>
                    <a:pt x="664062" y="1412257"/>
                  </a:cubicBezTo>
                  <a:lnTo>
                    <a:pt x="583663" y="1551521"/>
                  </a:lnTo>
                  <a:lnTo>
                    <a:pt x="462948" y="1507584"/>
                  </a:lnTo>
                  <a:lnTo>
                    <a:pt x="490876" y="1349222"/>
                  </a:lnTo>
                  <a:cubicBezTo>
                    <a:pt x="415153" y="1308339"/>
                    <a:pt x="348553" y="1252455"/>
                    <a:pt x="295142" y="1184981"/>
                  </a:cubicBezTo>
                  <a:lnTo>
                    <a:pt x="144035" y="1239984"/>
                  </a:lnTo>
                  <a:lnTo>
                    <a:pt x="79804" y="1128733"/>
                  </a:lnTo>
                  <a:lnTo>
                    <a:pt x="202991" y="1025372"/>
                  </a:lnTo>
                  <a:cubicBezTo>
                    <a:pt x="171263" y="945380"/>
                    <a:pt x="156166" y="859762"/>
                    <a:pt x="158622" y="773743"/>
                  </a:cubicBezTo>
                  <a:lnTo>
                    <a:pt x="7512" y="718748"/>
                  </a:lnTo>
                  <a:lnTo>
                    <a:pt x="29819" y="592237"/>
                  </a:lnTo>
                  <a:lnTo>
                    <a:pt x="190625" y="592241"/>
                  </a:lnTo>
                  <a:cubicBezTo>
                    <a:pt x="217738" y="510569"/>
                    <a:pt x="261208" y="435277"/>
                    <a:pt x="318381" y="370961"/>
                  </a:cubicBezTo>
                  <a:lnTo>
                    <a:pt x="237974" y="231701"/>
                  </a:lnTo>
                  <a:lnTo>
                    <a:pt x="336381" y="149126"/>
                  </a:lnTo>
                  <a:lnTo>
                    <a:pt x="459563" y="252493"/>
                  </a:lnTo>
                  <a:cubicBezTo>
                    <a:pt x="532831" y="207356"/>
                    <a:pt x="614527" y="177621"/>
                    <a:pt x="699666" y="165103"/>
                  </a:cubicBezTo>
                  <a:lnTo>
                    <a:pt x="727586" y="6739"/>
                  </a:lnTo>
                  <a:lnTo>
                    <a:pt x="856051" y="6739"/>
                  </a:lnTo>
                  <a:lnTo>
                    <a:pt x="883970" y="165102"/>
                  </a:lnTo>
                  <a:cubicBezTo>
                    <a:pt x="969110" y="177621"/>
                    <a:pt x="1050806" y="207356"/>
                    <a:pt x="1124073" y="252493"/>
                  </a:cubicBezTo>
                  <a:lnTo>
                    <a:pt x="1124074" y="252493"/>
                  </a:lnTo>
                  <a:close/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75308" tIns="731520" rIns="475308" bIns="582340" numCol="1" spcCol="1270" anchor="ctr" anchorCtr="0">
              <a:noAutofit/>
            </a:bodyPr>
            <a:lstStyle/>
            <a:p>
              <a:pPr marL="0" marR="0" lvl="0" indent="0" algn="l" defTabSz="1777956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4" name="Oval 48"/>
            <p:cNvSpPr/>
            <p:nvPr/>
          </p:nvSpPr>
          <p:spPr>
            <a:xfrm>
              <a:off x="4037740" y="3170207"/>
              <a:ext cx="1695165" cy="1695166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593462" y="2251614"/>
              <a:ext cx="4794561" cy="3307986"/>
              <a:chOff x="593462" y="2251614"/>
              <a:chExt cx="4794561" cy="3307986"/>
            </a:xfrm>
          </p:grpSpPr>
          <p:sp>
            <p:nvSpPr>
              <p:cNvPr id="21" name="矩形 20"/>
              <p:cNvSpPr/>
              <p:nvPr/>
            </p:nvSpPr>
            <p:spPr>
              <a:xfrm>
                <a:off x="593462" y="3674982"/>
                <a:ext cx="2925734" cy="18846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just">
                  <a:lnSpc>
                    <a:spcPct val="150000"/>
                  </a:lnSpc>
                </a:pPr>
                <a:r>
                  <a:rPr lang="zh-CN" altLang="en-US" sz="20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视频采集方面有两个内容。包括摄像头采集驱动的编写和视频帧的处理。</a:t>
                </a:r>
                <a:endParaRPr lang="en-US" altLang="zh-CN" sz="1400" dirty="0" smtClean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任意多边形 21"/>
              <p:cNvSpPr/>
              <p:nvPr/>
            </p:nvSpPr>
            <p:spPr>
              <a:xfrm flipH="1" flipV="1">
                <a:off x="1547040" y="2251614"/>
                <a:ext cx="3302713" cy="1176537"/>
              </a:xfrm>
              <a:custGeom>
                <a:avLst/>
                <a:gdLst>
                  <a:gd name="connsiteX0" fmla="*/ 0 w 1333500"/>
                  <a:gd name="connsiteY0" fmla="*/ 1473200 h 1473200"/>
                  <a:gd name="connsiteX1" fmla="*/ 0 w 1333500"/>
                  <a:gd name="connsiteY1" fmla="*/ 1473200 h 1473200"/>
                  <a:gd name="connsiteX2" fmla="*/ 1333500 w 1333500"/>
                  <a:gd name="connsiteY2" fmla="*/ 1473200 h 1473200"/>
                  <a:gd name="connsiteX3" fmla="*/ 1333500 w 1333500"/>
                  <a:gd name="connsiteY3" fmla="*/ 0 h 1473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33500" h="1473200">
                    <a:moveTo>
                      <a:pt x="0" y="1473200"/>
                    </a:moveTo>
                    <a:lnTo>
                      <a:pt x="0" y="1473200"/>
                    </a:lnTo>
                    <a:lnTo>
                      <a:pt x="1333500" y="1473200"/>
                    </a:lnTo>
                    <a:lnTo>
                      <a:pt x="1333500" y="0"/>
                    </a:lnTo>
                  </a:path>
                </a:pathLst>
              </a:custGeom>
              <a:noFill/>
              <a:ln w="12700" cap="flat">
                <a:solidFill>
                  <a:schemeClr val="accent1"/>
                </a:solidFill>
                <a:miter lim="400000"/>
                <a:headEnd type="oval"/>
                <a:tailEnd type="oval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91439" tIns="45719" rIns="91439" bIns="45719" numCol="1" spcCol="38100" rtlCol="0" anchor="t">
                <a:noAutofit/>
              </a:bodyPr>
              <a:lstStyle/>
              <a:p>
                <a:pPr marL="0" marR="0" indent="0" algn="l" defTabSz="914400" rtl="0" fontAlgn="auto" latinLnBrk="1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382620" y="3479181"/>
                <a:ext cx="1005403" cy="1077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 defTabSz="410765" hangingPunct="0"/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Lantinghei SC Extralight"/>
                    <a:sym typeface="Lantinghei SC Extralight"/>
                  </a:rPr>
                  <a:t>视频</a:t>
                </a:r>
                <a:endParaRPr lang="en-US" altLang="zh-CN" sz="32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endParaRPr>
              </a:p>
              <a:p>
                <a:pPr algn="ctr" defTabSz="410765" hangingPunct="0"/>
                <a:r>
                  <a:rPr lang="zh-CN" altLang="en-US" sz="3200" b="1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Lantinghei SC Extralight"/>
                    <a:sym typeface="Lantinghei SC Extralight"/>
                  </a:rPr>
                  <a:t>采集</a:t>
                </a:r>
                <a:endParaRPr lang="en-US" altLang="zh-CN" sz="3200" b="1" dirty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endParaRPr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6251449" y="2251614"/>
            <a:ext cx="5283999" cy="3471266"/>
            <a:chOff x="6251449" y="2251614"/>
            <a:chExt cx="5283999" cy="3471266"/>
          </a:xfrm>
        </p:grpSpPr>
        <p:grpSp>
          <p:nvGrpSpPr>
            <p:cNvPr id="25" name="Group 49"/>
            <p:cNvGrpSpPr/>
            <p:nvPr/>
          </p:nvGrpSpPr>
          <p:grpSpPr>
            <a:xfrm>
              <a:off x="6251449" y="2251614"/>
              <a:ext cx="2113128" cy="2113125"/>
              <a:chOff x="953424" y="1486519"/>
              <a:chExt cx="2228412" cy="2228408"/>
            </a:xfrm>
            <a:solidFill>
              <a:schemeClr val="accent2"/>
            </a:solidFill>
          </p:grpSpPr>
          <p:sp>
            <p:nvSpPr>
              <p:cNvPr id="26" name="Freeform 41"/>
              <p:cNvSpPr/>
              <p:nvPr/>
            </p:nvSpPr>
            <p:spPr>
              <a:xfrm>
                <a:off x="953424" y="1486519"/>
                <a:ext cx="2228412" cy="2228408"/>
              </a:xfrm>
              <a:custGeom>
                <a:avLst/>
                <a:gdLst>
                  <a:gd name="connsiteX0" fmla="*/ 1124074 w 1583637"/>
                  <a:gd name="connsiteY0" fmla="*/ 252493 h 1583637"/>
                  <a:gd name="connsiteX1" fmla="*/ 1247256 w 1583637"/>
                  <a:gd name="connsiteY1" fmla="*/ 149126 h 1583637"/>
                  <a:gd name="connsiteX2" fmla="*/ 1345663 w 1583637"/>
                  <a:gd name="connsiteY2" fmla="*/ 231701 h 1583637"/>
                  <a:gd name="connsiteX3" fmla="*/ 1265256 w 1583637"/>
                  <a:gd name="connsiteY3" fmla="*/ 370961 h 1583637"/>
                  <a:gd name="connsiteX4" fmla="*/ 1393012 w 1583637"/>
                  <a:gd name="connsiteY4" fmla="*/ 592241 h 1583637"/>
                  <a:gd name="connsiteX5" fmla="*/ 1553818 w 1583637"/>
                  <a:gd name="connsiteY5" fmla="*/ 592237 h 1583637"/>
                  <a:gd name="connsiteX6" fmla="*/ 1576125 w 1583637"/>
                  <a:gd name="connsiteY6" fmla="*/ 718748 h 1583637"/>
                  <a:gd name="connsiteX7" fmla="*/ 1425015 w 1583637"/>
                  <a:gd name="connsiteY7" fmla="*/ 773743 h 1583637"/>
                  <a:gd name="connsiteX8" fmla="*/ 1380646 w 1583637"/>
                  <a:gd name="connsiteY8" fmla="*/ 1025372 h 1583637"/>
                  <a:gd name="connsiteX9" fmla="*/ 1503833 w 1583637"/>
                  <a:gd name="connsiteY9" fmla="*/ 1128733 h 1583637"/>
                  <a:gd name="connsiteX10" fmla="*/ 1439602 w 1583637"/>
                  <a:gd name="connsiteY10" fmla="*/ 1239984 h 1583637"/>
                  <a:gd name="connsiteX11" fmla="*/ 1288495 w 1583637"/>
                  <a:gd name="connsiteY11" fmla="*/ 1184982 h 1583637"/>
                  <a:gd name="connsiteX12" fmla="*/ 1092761 w 1583637"/>
                  <a:gd name="connsiteY12" fmla="*/ 1349222 h 1583637"/>
                  <a:gd name="connsiteX13" fmla="*/ 1120689 w 1583637"/>
                  <a:gd name="connsiteY13" fmla="*/ 1507584 h 1583637"/>
                  <a:gd name="connsiteX14" fmla="*/ 999974 w 1583637"/>
                  <a:gd name="connsiteY14" fmla="*/ 1551521 h 1583637"/>
                  <a:gd name="connsiteX15" fmla="*/ 919574 w 1583637"/>
                  <a:gd name="connsiteY15" fmla="*/ 1412257 h 1583637"/>
                  <a:gd name="connsiteX16" fmla="*/ 664062 w 1583637"/>
                  <a:gd name="connsiteY16" fmla="*/ 1412257 h 1583637"/>
                  <a:gd name="connsiteX17" fmla="*/ 583663 w 1583637"/>
                  <a:gd name="connsiteY17" fmla="*/ 1551521 h 1583637"/>
                  <a:gd name="connsiteX18" fmla="*/ 462948 w 1583637"/>
                  <a:gd name="connsiteY18" fmla="*/ 1507584 h 1583637"/>
                  <a:gd name="connsiteX19" fmla="*/ 490876 w 1583637"/>
                  <a:gd name="connsiteY19" fmla="*/ 1349222 h 1583637"/>
                  <a:gd name="connsiteX20" fmla="*/ 295142 w 1583637"/>
                  <a:gd name="connsiteY20" fmla="*/ 1184981 h 1583637"/>
                  <a:gd name="connsiteX21" fmla="*/ 144035 w 1583637"/>
                  <a:gd name="connsiteY21" fmla="*/ 1239984 h 1583637"/>
                  <a:gd name="connsiteX22" fmla="*/ 79804 w 1583637"/>
                  <a:gd name="connsiteY22" fmla="*/ 1128733 h 1583637"/>
                  <a:gd name="connsiteX23" fmla="*/ 202991 w 1583637"/>
                  <a:gd name="connsiteY23" fmla="*/ 1025372 h 1583637"/>
                  <a:gd name="connsiteX24" fmla="*/ 158622 w 1583637"/>
                  <a:gd name="connsiteY24" fmla="*/ 773743 h 1583637"/>
                  <a:gd name="connsiteX25" fmla="*/ 7512 w 1583637"/>
                  <a:gd name="connsiteY25" fmla="*/ 718748 h 1583637"/>
                  <a:gd name="connsiteX26" fmla="*/ 29819 w 1583637"/>
                  <a:gd name="connsiteY26" fmla="*/ 592237 h 1583637"/>
                  <a:gd name="connsiteX27" fmla="*/ 190625 w 1583637"/>
                  <a:gd name="connsiteY27" fmla="*/ 592241 h 1583637"/>
                  <a:gd name="connsiteX28" fmla="*/ 318381 w 1583637"/>
                  <a:gd name="connsiteY28" fmla="*/ 370961 h 1583637"/>
                  <a:gd name="connsiteX29" fmla="*/ 237974 w 1583637"/>
                  <a:gd name="connsiteY29" fmla="*/ 231701 h 1583637"/>
                  <a:gd name="connsiteX30" fmla="*/ 336381 w 1583637"/>
                  <a:gd name="connsiteY30" fmla="*/ 149126 h 1583637"/>
                  <a:gd name="connsiteX31" fmla="*/ 459563 w 1583637"/>
                  <a:gd name="connsiteY31" fmla="*/ 252493 h 1583637"/>
                  <a:gd name="connsiteX32" fmla="*/ 699666 w 1583637"/>
                  <a:gd name="connsiteY32" fmla="*/ 165103 h 1583637"/>
                  <a:gd name="connsiteX33" fmla="*/ 727586 w 1583637"/>
                  <a:gd name="connsiteY33" fmla="*/ 6739 h 1583637"/>
                  <a:gd name="connsiteX34" fmla="*/ 856051 w 1583637"/>
                  <a:gd name="connsiteY34" fmla="*/ 6739 h 1583637"/>
                  <a:gd name="connsiteX35" fmla="*/ 883970 w 1583637"/>
                  <a:gd name="connsiteY35" fmla="*/ 165102 h 1583637"/>
                  <a:gd name="connsiteX36" fmla="*/ 1124073 w 1583637"/>
                  <a:gd name="connsiteY36" fmla="*/ 252493 h 1583637"/>
                  <a:gd name="connsiteX37" fmla="*/ 1124074 w 1583637"/>
                  <a:gd name="connsiteY37" fmla="*/ 252493 h 1583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583637" h="1583637">
                    <a:moveTo>
                      <a:pt x="1124074" y="252493"/>
                    </a:moveTo>
                    <a:lnTo>
                      <a:pt x="1247256" y="149126"/>
                    </a:lnTo>
                    <a:lnTo>
                      <a:pt x="1345663" y="231701"/>
                    </a:lnTo>
                    <a:lnTo>
                      <a:pt x="1265256" y="370961"/>
                    </a:lnTo>
                    <a:cubicBezTo>
                      <a:pt x="1322430" y="435278"/>
                      <a:pt x="1365899" y="510569"/>
                      <a:pt x="1393012" y="592241"/>
                    </a:cubicBezTo>
                    <a:lnTo>
                      <a:pt x="1553818" y="592237"/>
                    </a:lnTo>
                    <a:lnTo>
                      <a:pt x="1576125" y="718748"/>
                    </a:lnTo>
                    <a:lnTo>
                      <a:pt x="1425015" y="773743"/>
                    </a:lnTo>
                    <a:cubicBezTo>
                      <a:pt x="1427471" y="859762"/>
                      <a:pt x="1412374" y="945380"/>
                      <a:pt x="1380646" y="1025372"/>
                    </a:cubicBezTo>
                    <a:lnTo>
                      <a:pt x="1503833" y="1128733"/>
                    </a:lnTo>
                    <a:lnTo>
                      <a:pt x="1439602" y="1239984"/>
                    </a:lnTo>
                    <a:lnTo>
                      <a:pt x="1288495" y="1184982"/>
                    </a:lnTo>
                    <a:cubicBezTo>
                      <a:pt x="1235084" y="1252456"/>
                      <a:pt x="1168484" y="1308339"/>
                      <a:pt x="1092761" y="1349222"/>
                    </a:cubicBezTo>
                    <a:lnTo>
                      <a:pt x="1120689" y="1507584"/>
                    </a:lnTo>
                    <a:lnTo>
                      <a:pt x="999974" y="1551521"/>
                    </a:lnTo>
                    <a:lnTo>
                      <a:pt x="919574" y="1412257"/>
                    </a:lnTo>
                    <a:cubicBezTo>
                      <a:pt x="835287" y="1429613"/>
                      <a:pt x="748348" y="1429613"/>
                      <a:pt x="664062" y="1412257"/>
                    </a:cubicBezTo>
                    <a:lnTo>
                      <a:pt x="583663" y="1551521"/>
                    </a:lnTo>
                    <a:lnTo>
                      <a:pt x="462948" y="1507584"/>
                    </a:lnTo>
                    <a:lnTo>
                      <a:pt x="490876" y="1349222"/>
                    </a:lnTo>
                    <a:cubicBezTo>
                      <a:pt x="415153" y="1308339"/>
                      <a:pt x="348553" y="1252455"/>
                      <a:pt x="295142" y="1184981"/>
                    </a:cubicBezTo>
                    <a:lnTo>
                      <a:pt x="144035" y="1239984"/>
                    </a:lnTo>
                    <a:lnTo>
                      <a:pt x="79804" y="1128733"/>
                    </a:lnTo>
                    <a:lnTo>
                      <a:pt x="202991" y="1025372"/>
                    </a:lnTo>
                    <a:cubicBezTo>
                      <a:pt x="171263" y="945380"/>
                      <a:pt x="156166" y="859762"/>
                      <a:pt x="158622" y="773743"/>
                    </a:cubicBezTo>
                    <a:lnTo>
                      <a:pt x="7512" y="718748"/>
                    </a:lnTo>
                    <a:lnTo>
                      <a:pt x="29819" y="592237"/>
                    </a:lnTo>
                    <a:lnTo>
                      <a:pt x="190625" y="592241"/>
                    </a:lnTo>
                    <a:cubicBezTo>
                      <a:pt x="217738" y="510569"/>
                      <a:pt x="261208" y="435277"/>
                      <a:pt x="318381" y="370961"/>
                    </a:cubicBezTo>
                    <a:lnTo>
                      <a:pt x="237974" y="231701"/>
                    </a:lnTo>
                    <a:lnTo>
                      <a:pt x="336381" y="149126"/>
                    </a:lnTo>
                    <a:lnTo>
                      <a:pt x="459563" y="252493"/>
                    </a:lnTo>
                    <a:cubicBezTo>
                      <a:pt x="532831" y="207356"/>
                      <a:pt x="614527" y="177621"/>
                      <a:pt x="699666" y="165103"/>
                    </a:cubicBezTo>
                    <a:lnTo>
                      <a:pt x="727586" y="6739"/>
                    </a:lnTo>
                    <a:lnTo>
                      <a:pt x="856051" y="6739"/>
                    </a:lnTo>
                    <a:lnTo>
                      <a:pt x="883970" y="165102"/>
                    </a:lnTo>
                    <a:cubicBezTo>
                      <a:pt x="969110" y="177621"/>
                      <a:pt x="1050806" y="207356"/>
                      <a:pt x="1124073" y="252493"/>
                    </a:cubicBezTo>
                    <a:lnTo>
                      <a:pt x="1124074" y="25249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75308" tIns="731520" rIns="475308" bIns="582340" numCol="1" spcCol="1270" anchor="ctr" anchorCtr="0">
                <a:noAutofit/>
              </a:bodyPr>
              <a:lstStyle/>
              <a:p>
                <a:pPr marL="0" marR="0" lvl="0" indent="0" algn="l" defTabSz="1777956" rtl="0" eaLnBrk="1" fontAlgn="auto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  <p:sp>
            <p:nvSpPr>
              <p:cNvPr id="27" name="Oval 48"/>
              <p:cNvSpPr/>
              <p:nvPr/>
            </p:nvSpPr>
            <p:spPr>
              <a:xfrm>
                <a:off x="1376346" y="1909439"/>
                <a:ext cx="1382568" cy="1382568"/>
              </a:xfrm>
              <a:prstGeom prst="ellipse">
                <a:avLst/>
              </a:prstGeom>
              <a:grp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</a:endParaRPr>
              </a:p>
            </p:txBody>
          </p:sp>
        </p:grpSp>
        <p:sp>
          <p:nvSpPr>
            <p:cNvPr id="19" name="任意多边形 18"/>
            <p:cNvSpPr/>
            <p:nvPr/>
          </p:nvSpPr>
          <p:spPr>
            <a:xfrm rot="5400000">
              <a:off x="7940404" y="3974897"/>
              <a:ext cx="1115592" cy="2380374"/>
            </a:xfrm>
            <a:custGeom>
              <a:avLst/>
              <a:gdLst>
                <a:gd name="connsiteX0" fmla="*/ 0 w 1333500"/>
                <a:gd name="connsiteY0" fmla="*/ 1473200 h 1473200"/>
                <a:gd name="connsiteX1" fmla="*/ 0 w 1333500"/>
                <a:gd name="connsiteY1" fmla="*/ 1473200 h 1473200"/>
                <a:gd name="connsiteX2" fmla="*/ 1333500 w 1333500"/>
                <a:gd name="connsiteY2" fmla="*/ 1473200 h 1473200"/>
                <a:gd name="connsiteX3" fmla="*/ 1333500 w 1333500"/>
                <a:gd name="connsiteY3" fmla="*/ 0 h 14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33500" h="1473200">
                  <a:moveTo>
                    <a:pt x="0" y="1473200"/>
                  </a:moveTo>
                  <a:lnTo>
                    <a:pt x="0" y="1473200"/>
                  </a:lnTo>
                  <a:lnTo>
                    <a:pt x="1333500" y="1473200"/>
                  </a:lnTo>
                  <a:lnTo>
                    <a:pt x="1333500" y="0"/>
                  </a:lnTo>
                </a:path>
              </a:pathLst>
            </a:custGeom>
            <a:noFill/>
            <a:ln w="12700" cap="flat">
              <a:solidFill>
                <a:schemeClr val="accent2"/>
              </a:solidFill>
              <a:miter lim="400000"/>
              <a:headEnd type="oval"/>
              <a:tailEnd type="oval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91439" tIns="45719" rIns="91439" bIns="45719" numCol="1" spcCol="38100" rtlCol="0" anchor="t">
              <a:noAutofit/>
            </a:bodyPr>
            <a:lstStyle/>
            <a:p>
              <a: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609714" y="3277809"/>
              <a:ext cx="292573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>
                <a:lnSpc>
                  <a:spcPct val="1500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视频传输使用网络进行传输，需要考虑的是使用哪一种网络协议进行传输。</a:t>
              </a:r>
              <a:endPara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907904" y="2892678"/>
              <a:ext cx="800219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视频</a:t>
              </a:r>
              <a:endParaRPr lang="en-US" altLang="zh-CN" sz="2400" b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  <a:p>
              <a:pPr algn="ctr" defTabSz="410765" hangingPunct="0"/>
              <a:r>
                <a:rPr lang="zh-CN" altLang="en-US" sz="2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cs typeface="Lantinghei SC Extralight"/>
                  <a:sym typeface="Lantinghei SC Extralight"/>
                </a:rPr>
                <a:t>传输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Lantinghei SC Extralight"/>
                <a:sym typeface="Lantinghei SC Extra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152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连接符 35"/>
          <p:cNvCxnSpPr>
            <a:stCxn id="6" idx="0"/>
          </p:cNvCxnSpPr>
          <p:nvPr/>
        </p:nvCxnSpPr>
        <p:spPr>
          <a:xfrm flipH="1" flipV="1">
            <a:off x="6062443" y="3042724"/>
            <a:ext cx="838" cy="54954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062442" y="1990255"/>
            <a:ext cx="0" cy="1052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 smtClean="0"/>
              <a:t>视频采集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摄像头读取数据</a:t>
            </a:r>
            <a:endParaRPr lang="zh-CN" altLang="en-US" dirty="0"/>
          </a:p>
        </p:txBody>
      </p:sp>
      <p:sp>
        <p:nvSpPr>
          <p:cNvPr id="4" name="Shape 1785"/>
          <p:cNvSpPr/>
          <p:nvPr/>
        </p:nvSpPr>
        <p:spPr>
          <a:xfrm>
            <a:off x="6062444" y="3592268"/>
            <a:ext cx="4556387" cy="1493157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/>
          </a:p>
        </p:txBody>
      </p:sp>
      <p:sp>
        <p:nvSpPr>
          <p:cNvPr id="5" name="Shape 1786"/>
          <p:cNvSpPr/>
          <p:nvPr/>
        </p:nvSpPr>
        <p:spPr>
          <a:xfrm>
            <a:off x="6068978" y="3592266"/>
            <a:ext cx="1550719" cy="1543926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/>
          </a:p>
        </p:txBody>
      </p:sp>
      <p:sp>
        <p:nvSpPr>
          <p:cNvPr id="6" name="Shape 1788"/>
          <p:cNvSpPr/>
          <p:nvPr/>
        </p:nvSpPr>
        <p:spPr>
          <a:xfrm flipH="1">
            <a:off x="4725070" y="3592266"/>
            <a:ext cx="1338211" cy="1534400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/>
          </a:p>
        </p:txBody>
      </p:sp>
      <p:sp>
        <p:nvSpPr>
          <p:cNvPr id="7" name="Shape 1789"/>
          <p:cNvSpPr/>
          <p:nvPr/>
        </p:nvSpPr>
        <p:spPr>
          <a:xfrm flipH="1">
            <a:off x="1497954" y="3592266"/>
            <a:ext cx="4564491" cy="1501262"/>
          </a:xfrm>
          <a:prstGeom prst="line">
            <a:avLst/>
          </a:prstGeom>
          <a:ln w="12700">
            <a:solidFill>
              <a:srgbClr val="A6AAA9"/>
            </a:solidFill>
            <a:miter lim="400000"/>
          </a:ln>
        </p:spPr>
        <p:txBody>
          <a:bodyPr lIns="0" tIns="0" rIns="0" bIns="0"/>
          <a:lstStyle/>
          <a:p>
            <a:pPr defTabSz="171450"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500" dirty="0"/>
          </a:p>
        </p:txBody>
      </p:sp>
      <p:grpSp>
        <p:nvGrpSpPr>
          <p:cNvPr id="8" name="组合 7"/>
          <p:cNvGrpSpPr/>
          <p:nvPr/>
        </p:nvGrpSpPr>
        <p:grpSpPr>
          <a:xfrm>
            <a:off x="3683454" y="4802421"/>
            <a:ext cx="2083236" cy="648490"/>
            <a:chOff x="2822661" y="3564064"/>
            <a:chExt cx="2083236" cy="648490"/>
          </a:xfrm>
        </p:grpSpPr>
        <p:sp>
          <p:nvSpPr>
            <p:cNvPr id="9" name="Shape 1796"/>
            <p:cNvSpPr/>
            <p:nvPr/>
          </p:nvSpPr>
          <p:spPr>
            <a:xfrm>
              <a:off x="2822661" y="3564064"/>
              <a:ext cx="2083236" cy="64849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lvl="0"/>
              <a:endParaRPr sz="1300" dirty="0"/>
            </a:p>
          </p:txBody>
        </p:sp>
        <p:sp>
          <p:nvSpPr>
            <p:cNvPr id="10" name="Text Placeholder 3"/>
            <p:cNvSpPr txBox="1">
              <a:spLocks/>
            </p:cNvSpPr>
            <p:nvPr/>
          </p:nvSpPr>
          <p:spPr>
            <a:xfrm>
              <a:off x="3097088" y="3663296"/>
              <a:ext cx="1534381" cy="450028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>
                <a:lnSpc>
                  <a:spcPct val="150000"/>
                </a:lnSpc>
                <a:buNone/>
              </a:pPr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OpenCv</a:t>
              </a:r>
              <a:endParaRPr lang="en-US" altLang="zh-CN" sz="14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578079" y="4811947"/>
            <a:ext cx="2083236" cy="648490"/>
            <a:chOff x="5077518" y="3564064"/>
            <a:chExt cx="2083236" cy="648490"/>
          </a:xfrm>
        </p:grpSpPr>
        <p:sp>
          <p:nvSpPr>
            <p:cNvPr id="12" name="Shape 1798"/>
            <p:cNvSpPr/>
            <p:nvPr/>
          </p:nvSpPr>
          <p:spPr>
            <a:xfrm>
              <a:off x="5077518" y="3564064"/>
              <a:ext cx="2083236" cy="64849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lvl="0"/>
              <a:endParaRPr sz="1300" dirty="0"/>
            </a:p>
          </p:txBody>
        </p:sp>
        <p:sp>
          <p:nvSpPr>
            <p:cNvPr id="13" name="Text Placeholder 3"/>
            <p:cNvSpPr txBox="1">
              <a:spLocks/>
            </p:cNvSpPr>
            <p:nvPr/>
          </p:nvSpPr>
          <p:spPr>
            <a:xfrm>
              <a:off x="5469908" y="3663295"/>
              <a:ext cx="1298457" cy="45002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2400" b="1" dirty="0" err="1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OpenGl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2045" y="4811946"/>
            <a:ext cx="2083236" cy="648490"/>
            <a:chOff x="551837" y="3564064"/>
            <a:chExt cx="2083236" cy="648490"/>
          </a:xfrm>
        </p:grpSpPr>
        <p:sp>
          <p:nvSpPr>
            <p:cNvPr id="18" name="Shape 1794"/>
            <p:cNvSpPr/>
            <p:nvPr/>
          </p:nvSpPr>
          <p:spPr>
            <a:xfrm>
              <a:off x="551837" y="3564064"/>
              <a:ext cx="2083236" cy="64849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lvl="0"/>
              <a:endParaRPr sz="1300" dirty="0"/>
            </a:p>
          </p:txBody>
        </p:sp>
        <p:sp>
          <p:nvSpPr>
            <p:cNvPr id="19" name="Text Placeholder 3"/>
            <p:cNvSpPr txBox="1">
              <a:spLocks/>
            </p:cNvSpPr>
            <p:nvPr/>
          </p:nvSpPr>
          <p:spPr>
            <a:xfrm>
              <a:off x="944227" y="3663295"/>
              <a:ext cx="1298457" cy="45002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en-US" altLang="zh-CN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FFMpeg</a:t>
              </a:r>
              <a:endParaRPr lang="en-US" altLang="zh-CN" sz="24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9331871" y="4811947"/>
            <a:ext cx="2083236" cy="648490"/>
            <a:chOff x="9556928" y="3564064"/>
            <a:chExt cx="2083236" cy="648490"/>
          </a:xfrm>
        </p:grpSpPr>
        <p:sp>
          <p:nvSpPr>
            <p:cNvPr id="21" name="Shape 1802"/>
            <p:cNvSpPr/>
            <p:nvPr/>
          </p:nvSpPr>
          <p:spPr>
            <a:xfrm>
              <a:off x="9556928" y="3564064"/>
              <a:ext cx="2083236" cy="64849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 w="12700">
              <a:miter lim="400000"/>
            </a:ln>
          </p:spPr>
          <p:txBody>
            <a:bodyPr lIns="14288" tIns="14288" rIns="14288" bIns="14288" anchor="ctr"/>
            <a:lstStyle/>
            <a:p>
              <a:pPr lvl="0"/>
              <a:endParaRPr sz="1300" dirty="0"/>
            </a:p>
          </p:txBody>
        </p:sp>
        <p:sp>
          <p:nvSpPr>
            <p:cNvPr id="22" name="Text Placeholder 3"/>
            <p:cNvSpPr txBox="1">
              <a:spLocks/>
            </p:cNvSpPr>
            <p:nvPr/>
          </p:nvSpPr>
          <p:spPr>
            <a:xfrm>
              <a:off x="9949318" y="3604424"/>
              <a:ext cx="1298457" cy="450028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750" kern="1200">
                  <a:solidFill>
                    <a:schemeClr val="tx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Open Sans 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lnSpc>
                  <a:spcPct val="150000"/>
                </a:lnSpc>
              </a:pPr>
              <a:r>
                <a:rPr lang="zh-CN" altLang="en-US" sz="24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自</a:t>
              </a:r>
              <a:r>
                <a:rPr lang="zh-CN" altLang="en-US" sz="24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建程序</a:t>
              </a:r>
              <a:endPara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755615" y="1620135"/>
            <a:ext cx="2626726" cy="740240"/>
            <a:chOff x="5454573" y="1738020"/>
            <a:chExt cx="1512945" cy="1311444"/>
          </a:xfrm>
        </p:grpSpPr>
        <p:sp>
          <p:nvSpPr>
            <p:cNvPr id="24" name="Shape 1790"/>
            <p:cNvSpPr/>
            <p:nvPr/>
          </p:nvSpPr>
          <p:spPr>
            <a:xfrm>
              <a:off x="5555324" y="1738020"/>
              <a:ext cx="1311444" cy="13114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lvl="0"/>
              <a:r>
                <a:rPr lang="en-US" sz="1300" dirty="0" smtClean="0"/>
                <a:t> </a:t>
              </a:r>
              <a:endParaRPr sz="1300" dirty="0"/>
            </a:p>
          </p:txBody>
        </p:sp>
        <p:sp>
          <p:nvSpPr>
            <p:cNvPr id="25" name="矩形 24"/>
            <p:cNvSpPr/>
            <p:nvPr/>
          </p:nvSpPr>
          <p:spPr>
            <a:xfrm>
              <a:off x="5454573" y="1884257"/>
              <a:ext cx="1512945" cy="971228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Linux/UVC</a:t>
              </a:r>
              <a:endPara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95253" y="2711446"/>
            <a:ext cx="1534381" cy="662554"/>
            <a:chOff x="3132869" y="2335724"/>
            <a:chExt cx="1534381" cy="662554"/>
          </a:xfrm>
        </p:grpSpPr>
        <p:sp>
          <p:nvSpPr>
            <p:cNvPr id="27" name="圆角矩形 26"/>
            <p:cNvSpPr/>
            <p:nvPr/>
          </p:nvSpPr>
          <p:spPr>
            <a:xfrm>
              <a:off x="3132869" y="2362201"/>
              <a:ext cx="1534381" cy="609600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 smtClean="0">
                <a:solidFill>
                  <a:srgbClr val="FFFFFF"/>
                </a:solidFill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3317747" y="2335724"/>
              <a:ext cx="1164623" cy="662554"/>
            </a:xfrm>
            <a:prstGeom prst="rect">
              <a:avLst/>
            </a:prstGeom>
          </p:spPr>
          <p:txBody>
            <a:bodyPr wrap="square" anchor="ctr" anchorCtr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en-US" altLang="zh-CN" sz="2800" b="1" dirty="0" smtClean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V4l2</a:t>
              </a:r>
              <a:endParaRPr lang="en-US" altLang="zh-CN" sz="2800" b="1" dirty="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919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ww.koppt.cn">
  <a:themeElements>
    <a:clrScheme name="0000038论文答辩">
      <a:dk1>
        <a:srgbClr val="F8F8F8"/>
      </a:dk1>
      <a:lt1>
        <a:srgbClr val="FFFFFF"/>
      </a:lt1>
      <a:dk2>
        <a:srgbClr val="EAEAEA"/>
      </a:dk2>
      <a:lt2>
        <a:srgbClr val="E7E6E6"/>
      </a:lt2>
      <a:accent1>
        <a:srgbClr val="03DFDF"/>
      </a:accent1>
      <a:accent2>
        <a:srgbClr val="E84385"/>
      </a:accent2>
      <a:accent3>
        <a:srgbClr val="638CD7"/>
      </a:accent3>
      <a:accent4>
        <a:srgbClr val="FFC000"/>
      </a:accent4>
      <a:accent5>
        <a:srgbClr val="03DFDF"/>
      </a:accent5>
      <a:accent6>
        <a:srgbClr val="E84385"/>
      </a:accent6>
      <a:hlink>
        <a:srgbClr val="FFFFFF"/>
      </a:hlink>
      <a:folHlink>
        <a:srgbClr val="FFFFFF"/>
      </a:folHlink>
    </a:clrScheme>
    <a:fontScheme name="微软雅黑Arial">
      <a:majorFont>
        <a:latin typeface="Arial"/>
        <a:ea typeface="微软雅黑"/>
        <a:cs typeface="Helvetica"/>
      </a:majorFont>
      <a:minorFont>
        <a:latin typeface="Arial"/>
        <a:ea typeface="微软雅黑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50000"/>
          </a:lnSpc>
          <a:defRPr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1521</Words>
  <Application>Microsoft Office PowerPoint</Application>
  <PresentationFormat>自定义</PresentationFormat>
  <Paragraphs>175</Paragraphs>
  <Slides>26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www.koppt.cn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KLS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KOPPT</dc:creator>
  <cp:lastModifiedBy>logic-basic</cp:lastModifiedBy>
  <cp:revision>666</cp:revision>
  <dcterms:created xsi:type="dcterms:W3CDTF">2016-07-28T14:37:42Z</dcterms:created>
  <dcterms:modified xsi:type="dcterms:W3CDTF">2017-05-16T14:38:10Z</dcterms:modified>
</cp:coreProperties>
</file>