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5969000" y="104921"/>
            <a:ext cx="2499817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A"/>
          <p:cNvSpPr txBox="1"/>
          <p:nvPr/>
        </p:nvSpPr>
        <p:spPr>
          <a:xfrm>
            <a:off x="6074155" y="328270"/>
            <a:ext cx="3230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21" name="header"/>
          <p:cNvSpPr/>
          <p:nvPr/>
        </p:nvSpPr>
        <p:spPr>
          <a:xfrm>
            <a:off x="6515100" y="353670"/>
            <a:ext cx="1854647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22" name="context…"/>
          <p:cNvSpPr/>
          <p:nvPr/>
        </p:nvSpPr>
        <p:spPr>
          <a:xfrm>
            <a:off x="6515100" y="823570"/>
            <a:ext cx="1854647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123" name="command"/>
          <p:cNvSpPr/>
          <p:nvPr/>
        </p:nvSpPr>
        <p:spPr>
          <a:xfrm>
            <a:off x="6515100" y="1623397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24" name="command"/>
          <p:cNvSpPr/>
          <p:nvPr/>
        </p:nvSpPr>
        <p:spPr>
          <a:xfrm>
            <a:off x="6515100" y="1978997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25" name="command"/>
          <p:cNvSpPr/>
          <p:nvPr/>
        </p:nvSpPr>
        <p:spPr>
          <a:xfrm>
            <a:off x="6527800" y="2337444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26" name="command"/>
          <p:cNvSpPr/>
          <p:nvPr/>
        </p:nvSpPr>
        <p:spPr>
          <a:xfrm>
            <a:off x="6527800" y="2705744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27" name="Rectangle"/>
          <p:cNvSpPr/>
          <p:nvPr/>
        </p:nvSpPr>
        <p:spPr>
          <a:xfrm>
            <a:off x="2739380" y="3910930"/>
            <a:ext cx="2499817" cy="289217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B"/>
          <p:cNvSpPr txBox="1"/>
          <p:nvPr/>
        </p:nvSpPr>
        <p:spPr>
          <a:xfrm>
            <a:off x="2769260" y="3858870"/>
            <a:ext cx="328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29" name="header"/>
          <p:cNvSpPr/>
          <p:nvPr/>
        </p:nvSpPr>
        <p:spPr>
          <a:xfrm>
            <a:off x="32004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30" name="context definition"/>
          <p:cNvSpPr/>
          <p:nvPr/>
        </p:nvSpPr>
        <p:spPr>
          <a:xfrm>
            <a:off x="3200400" y="4540974"/>
            <a:ext cx="1854647" cy="697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131" name="command"/>
          <p:cNvSpPr/>
          <p:nvPr/>
        </p:nvSpPr>
        <p:spPr>
          <a:xfrm>
            <a:off x="3200400" y="5380749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32" name="command"/>
          <p:cNvSpPr/>
          <p:nvPr/>
        </p:nvSpPr>
        <p:spPr>
          <a:xfrm>
            <a:off x="3200400" y="575646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33" name="command"/>
          <p:cNvSpPr/>
          <p:nvPr/>
        </p:nvSpPr>
        <p:spPr>
          <a:xfrm>
            <a:off x="3200400" y="61321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34" name="Rectangle"/>
          <p:cNvSpPr/>
          <p:nvPr/>
        </p:nvSpPr>
        <p:spPr>
          <a:xfrm>
            <a:off x="9042400" y="3796964"/>
            <a:ext cx="2499817" cy="329723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C"/>
          <p:cNvSpPr txBox="1"/>
          <p:nvPr/>
        </p:nvSpPr>
        <p:spPr>
          <a:xfrm>
            <a:off x="9062821" y="38588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36" name="header"/>
          <p:cNvSpPr/>
          <p:nvPr/>
        </p:nvSpPr>
        <p:spPr>
          <a:xfrm>
            <a:off x="96012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37" name="context…"/>
          <p:cNvSpPr/>
          <p:nvPr/>
        </p:nvSpPr>
        <p:spPr>
          <a:xfrm>
            <a:off x="96012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138" name="command"/>
          <p:cNvSpPr/>
          <p:nvPr/>
        </p:nvSpPr>
        <p:spPr>
          <a:xfrm>
            <a:off x="9575800" y="53066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39" name="command"/>
          <p:cNvSpPr/>
          <p:nvPr/>
        </p:nvSpPr>
        <p:spPr>
          <a:xfrm>
            <a:off x="9575800" y="56749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40" name="command"/>
          <p:cNvSpPr/>
          <p:nvPr/>
        </p:nvSpPr>
        <p:spPr>
          <a:xfrm>
            <a:off x="9575800" y="6043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41" name="command"/>
          <p:cNvSpPr/>
          <p:nvPr/>
        </p:nvSpPr>
        <p:spPr>
          <a:xfrm>
            <a:off x="9575800" y="64115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42" name="Rectangle"/>
          <p:cNvSpPr/>
          <p:nvPr/>
        </p:nvSpPr>
        <p:spPr>
          <a:xfrm>
            <a:off x="5981700" y="6474618"/>
            <a:ext cx="2546350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D"/>
          <p:cNvSpPr txBox="1"/>
          <p:nvPr/>
        </p:nvSpPr>
        <p:spPr>
          <a:xfrm>
            <a:off x="6002121" y="6510789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144" name="header"/>
          <p:cNvSpPr/>
          <p:nvPr/>
        </p:nvSpPr>
        <p:spPr>
          <a:xfrm>
            <a:off x="6515100" y="6599689"/>
            <a:ext cx="1854647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45" name="context…"/>
          <p:cNvSpPr/>
          <p:nvPr/>
        </p:nvSpPr>
        <p:spPr>
          <a:xfrm>
            <a:off x="6515100" y="7069253"/>
            <a:ext cx="1854647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146" name="command"/>
          <p:cNvSpPr/>
          <p:nvPr/>
        </p:nvSpPr>
        <p:spPr>
          <a:xfrm>
            <a:off x="6515100" y="7875599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47" name="command"/>
          <p:cNvSpPr/>
          <p:nvPr/>
        </p:nvSpPr>
        <p:spPr>
          <a:xfrm>
            <a:off x="6515100" y="8225289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cxnSp>
        <p:nvCxnSpPr>
          <p:cNvPr id="148" name="Connection Line"/>
          <p:cNvCxnSpPr>
            <a:stCxn id="127" idx="0"/>
            <a:endCxn id="130" idx="0"/>
          </p:cNvCxnSpPr>
          <p:nvPr/>
        </p:nvCxnSpPr>
        <p:spPr>
          <a:xfrm flipV="1">
            <a:off x="3989288" y="4889500"/>
            <a:ext cx="138436" cy="46751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49" name="Connection Line"/>
          <p:cNvCxnSpPr>
            <a:stCxn id="130" idx="0"/>
            <a:endCxn id="119" idx="0"/>
          </p:cNvCxnSpPr>
          <p:nvPr/>
        </p:nvCxnSpPr>
        <p:spPr>
          <a:xfrm flipV="1">
            <a:off x="4127500" y="1612900"/>
            <a:ext cx="3086100" cy="3276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150" name="Connection Line"/>
          <p:cNvCxnSpPr>
            <a:stCxn id="119" idx="0"/>
            <a:endCxn id="137" idx="0"/>
          </p:cNvCxnSpPr>
          <p:nvPr/>
        </p:nvCxnSpPr>
        <p:spPr>
          <a:xfrm flipH="1" rot="16200000">
            <a:off x="7226300" y="1600200"/>
            <a:ext cx="3289300" cy="33147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51" name="Connection Line"/>
          <p:cNvCxnSpPr>
            <a:stCxn id="127" idx="0"/>
            <a:endCxn id="145" idx="0"/>
          </p:cNvCxnSpPr>
          <p:nvPr/>
        </p:nvCxnSpPr>
        <p:spPr>
          <a:xfrm flipH="1" rot="16200000">
            <a:off x="4686300" y="4660900"/>
            <a:ext cx="2057400" cy="34544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52" name="Connection Line"/>
          <p:cNvCxnSpPr>
            <a:stCxn id="134" idx="0"/>
            <a:endCxn id="145" idx="0"/>
          </p:cNvCxnSpPr>
          <p:nvPr/>
        </p:nvCxnSpPr>
        <p:spPr>
          <a:xfrm rot="5400000">
            <a:off x="7880350" y="5010150"/>
            <a:ext cx="1968500" cy="2844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"/>
          <p:cNvSpPr/>
          <p:nvPr/>
        </p:nvSpPr>
        <p:spPr>
          <a:xfrm>
            <a:off x="5969000" y="104921"/>
            <a:ext cx="2674508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A"/>
          <p:cNvSpPr txBox="1"/>
          <p:nvPr/>
        </p:nvSpPr>
        <p:spPr>
          <a:xfrm>
            <a:off x="6074155" y="328270"/>
            <a:ext cx="3230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56" name="header"/>
          <p:cNvSpPr/>
          <p:nvPr/>
        </p:nvSpPr>
        <p:spPr>
          <a:xfrm>
            <a:off x="6515100" y="353670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57" name="context…"/>
          <p:cNvSpPr/>
          <p:nvPr/>
        </p:nvSpPr>
        <p:spPr>
          <a:xfrm>
            <a:off x="6515100" y="823570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158" name="text‹ … ›"/>
          <p:cNvSpPr/>
          <p:nvPr/>
        </p:nvSpPr>
        <p:spPr>
          <a:xfrm>
            <a:off x="6515100" y="16233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159" name="definition‹ … ›"/>
          <p:cNvSpPr/>
          <p:nvPr/>
        </p:nvSpPr>
        <p:spPr>
          <a:xfrm>
            <a:off x="6527800" y="1966570"/>
            <a:ext cx="2006600" cy="383723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  definition‹ … ›</a:t>
            </a:r>
          </a:p>
        </p:txBody>
      </p:sp>
      <p:sp>
        <p:nvSpPr>
          <p:cNvPr id="160" name="value‹ … ›"/>
          <p:cNvSpPr/>
          <p:nvPr/>
        </p:nvSpPr>
        <p:spPr>
          <a:xfrm>
            <a:off x="6527800" y="23628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161" name="lemma …"/>
          <p:cNvSpPr/>
          <p:nvPr/>
        </p:nvSpPr>
        <p:spPr>
          <a:xfrm>
            <a:off x="6527800" y="27057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  <p:sp>
        <p:nvSpPr>
          <p:cNvPr id="162" name="Rectangle"/>
          <p:cNvSpPr/>
          <p:nvPr/>
        </p:nvSpPr>
        <p:spPr>
          <a:xfrm>
            <a:off x="2739380" y="3910930"/>
            <a:ext cx="2499817" cy="2649762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B"/>
          <p:cNvSpPr txBox="1"/>
          <p:nvPr/>
        </p:nvSpPr>
        <p:spPr>
          <a:xfrm>
            <a:off x="2769260" y="3858870"/>
            <a:ext cx="328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64" name="header"/>
          <p:cNvSpPr/>
          <p:nvPr/>
        </p:nvSpPr>
        <p:spPr>
          <a:xfrm>
            <a:off x="32004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65" name="context definition"/>
          <p:cNvSpPr/>
          <p:nvPr/>
        </p:nvSpPr>
        <p:spPr>
          <a:xfrm>
            <a:off x="3200400" y="4540974"/>
            <a:ext cx="1854647" cy="697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166" name="ML‹ … ›"/>
          <p:cNvSpPr/>
          <p:nvPr/>
        </p:nvSpPr>
        <p:spPr>
          <a:xfrm>
            <a:off x="3200400" y="5317249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ML‹ … ›    </a:t>
            </a:r>
          </a:p>
        </p:txBody>
      </p:sp>
      <p:sp>
        <p:nvSpPr>
          <p:cNvPr id="167" name="datatype  . . …"/>
          <p:cNvSpPr/>
          <p:nvPr/>
        </p:nvSpPr>
        <p:spPr>
          <a:xfrm>
            <a:off x="3200400" y="56749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 . . …</a:t>
            </a:r>
          </a:p>
        </p:txBody>
      </p:sp>
      <p:sp>
        <p:nvSpPr>
          <p:cNvPr id="168" name="record . . ."/>
          <p:cNvSpPr/>
          <p:nvPr/>
        </p:nvSpPr>
        <p:spPr>
          <a:xfrm>
            <a:off x="3200400" y="6043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record . . .</a:t>
            </a:r>
          </a:p>
        </p:txBody>
      </p:sp>
      <p:sp>
        <p:nvSpPr>
          <p:cNvPr id="169" name="Rectangle"/>
          <p:cNvSpPr/>
          <p:nvPr/>
        </p:nvSpPr>
        <p:spPr>
          <a:xfrm>
            <a:off x="9042400" y="3796964"/>
            <a:ext cx="2499817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C"/>
          <p:cNvSpPr txBox="1"/>
          <p:nvPr/>
        </p:nvSpPr>
        <p:spPr>
          <a:xfrm>
            <a:off x="9062821" y="38588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71" name="header"/>
          <p:cNvSpPr/>
          <p:nvPr/>
        </p:nvSpPr>
        <p:spPr>
          <a:xfrm>
            <a:off x="96012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72" name="context…"/>
          <p:cNvSpPr/>
          <p:nvPr/>
        </p:nvSpPr>
        <p:spPr>
          <a:xfrm>
            <a:off x="96012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173" name="term‹ … ›"/>
          <p:cNvSpPr/>
          <p:nvPr/>
        </p:nvSpPr>
        <p:spPr>
          <a:xfrm>
            <a:off x="9575800" y="53066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term‹ … ›</a:t>
            </a:r>
          </a:p>
        </p:txBody>
      </p:sp>
      <p:sp>
        <p:nvSpPr>
          <p:cNvPr id="174" name="typ ‹ … ›"/>
          <p:cNvSpPr/>
          <p:nvPr/>
        </p:nvSpPr>
        <p:spPr>
          <a:xfrm>
            <a:off x="9575800" y="5662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typ ‹ … ›</a:t>
            </a:r>
          </a:p>
        </p:txBody>
      </p:sp>
      <p:sp>
        <p:nvSpPr>
          <p:cNvPr id="175" name="theorem ‹…… ›"/>
          <p:cNvSpPr/>
          <p:nvPr/>
        </p:nvSpPr>
        <p:spPr>
          <a:xfrm>
            <a:off x="9575800" y="60178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theorem ‹…… ›</a:t>
            </a:r>
          </a:p>
        </p:txBody>
      </p:sp>
      <p:sp>
        <p:nvSpPr>
          <p:cNvPr id="176" name="declare"/>
          <p:cNvSpPr/>
          <p:nvPr/>
        </p:nvSpPr>
        <p:spPr>
          <a:xfrm>
            <a:off x="9575800" y="63734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declare        </a:t>
            </a:r>
          </a:p>
        </p:txBody>
      </p:sp>
      <p:sp>
        <p:nvSpPr>
          <p:cNvPr id="177" name="Rectangle"/>
          <p:cNvSpPr/>
          <p:nvPr/>
        </p:nvSpPr>
        <p:spPr>
          <a:xfrm>
            <a:off x="5981700" y="6474618"/>
            <a:ext cx="2747109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D"/>
          <p:cNvSpPr txBox="1"/>
          <p:nvPr/>
        </p:nvSpPr>
        <p:spPr>
          <a:xfrm>
            <a:off x="6002121" y="6510789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179" name="header"/>
          <p:cNvSpPr/>
          <p:nvPr/>
        </p:nvSpPr>
        <p:spPr>
          <a:xfrm>
            <a:off x="6515100" y="6599689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80" name="context…"/>
          <p:cNvSpPr/>
          <p:nvPr/>
        </p:nvSpPr>
        <p:spPr>
          <a:xfrm>
            <a:off x="6515100" y="7069253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181" name="Connection Line"/>
          <p:cNvCxnSpPr>
            <a:stCxn id="162" idx="0"/>
            <a:endCxn id="165" idx="0"/>
          </p:cNvCxnSpPr>
          <p:nvPr/>
        </p:nvCxnSpPr>
        <p:spPr>
          <a:xfrm flipV="1">
            <a:off x="3989288" y="4889500"/>
            <a:ext cx="138436" cy="3463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82" name="Connection Line"/>
          <p:cNvCxnSpPr>
            <a:stCxn id="165" idx="0"/>
            <a:endCxn id="154" idx="0"/>
          </p:cNvCxnSpPr>
          <p:nvPr/>
        </p:nvCxnSpPr>
        <p:spPr>
          <a:xfrm flipV="1">
            <a:off x="4127500" y="1612900"/>
            <a:ext cx="3175000" cy="3276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183" name="Connection Line"/>
          <p:cNvCxnSpPr>
            <a:stCxn id="154" idx="0"/>
            <a:endCxn id="172" idx="0"/>
          </p:cNvCxnSpPr>
          <p:nvPr/>
        </p:nvCxnSpPr>
        <p:spPr>
          <a:xfrm flipH="1" rot="16200000">
            <a:off x="7270750" y="1644650"/>
            <a:ext cx="3289300" cy="3225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84" name="Connection Line"/>
          <p:cNvCxnSpPr>
            <a:stCxn id="162" idx="0"/>
            <a:endCxn id="180" idx="0"/>
          </p:cNvCxnSpPr>
          <p:nvPr/>
        </p:nvCxnSpPr>
        <p:spPr>
          <a:xfrm flipH="1" rot="16200000">
            <a:off x="4660900" y="4559300"/>
            <a:ext cx="2184400" cy="3530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85" name="Connection Line"/>
          <p:cNvCxnSpPr>
            <a:stCxn id="169" idx="0"/>
            <a:endCxn id="180" idx="0"/>
          </p:cNvCxnSpPr>
          <p:nvPr/>
        </p:nvCxnSpPr>
        <p:spPr>
          <a:xfrm rot="5400000">
            <a:off x="7874000" y="5003800"/>
            <a:ext cx="2057400" cy="2768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86" name="text‹ … ›"/>
          <p:cNvSpPr/>
          <p:nvPr/>
        </p:nvSpPr>
        <p:spPr>
          <a:xfrm>
            <a:off x="6515100" y="78844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187" name="definition‹ … ›"/>
          <p:cNvSpPr/>
          <p:nvPr/>
        </p:nvSpPr>
        <p:spPr>
          <a:xfrm>
            <a:off x="6527800" y="8227670"/>
            <a:ext cx="2006600" cy="383723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  definition‹ … ›</a:t>
            </a:r>
          </a:p>
        </p:txBody>
      </p:sp>
      <p:sp>
        <p:nvSpPr>
          <p:cNvPr id="188" name="value‹ … ›"/>
          <p:cNvSpPr/>
          <p:nvPr/>
        </p:nvSpPr>
        <p:spPr>
          <a:xfrm>
            <a:off x="6527800" y="86239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189" name="lemma …"/>
          <p:cNvSpPr/>
          <p:nvPr/>
        </p:nvSpPr>
        <p:spPr>
          <a:xfrm>
            <a:off x="6527800" y="89668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"/>
          <p:cNvSpPr/>
          <p:nvPr/>
        </p:nvSpPr>
        <p:spPr>
          <a:xfrm>
            <a:off x="5803999" y="104921"/>
            <a:ext cx="2839509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HOL"/>
          <p:cNvSpPr txBox="1"/>
          <p:nvPr/>
        </p:nvSpPr>
        <p:spPr>
          <a:xfrm>
            <a:off x="5843981" y="188570"/>
            <a:ext cx="7580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HOL</a:t>
            </a:r>
          </a:p>
        </p:txBody>
      </p:sp>
      <p:sp>
        <p:nvSpPr>
          <p:cNvPr id="193" name="header"/>
          <p:cNvSpPr/>
          <p:nvPr/>
        </p:nvSpPr>
        <p:spPr>
          <a:xfrm>
            <a:off x="6578600" y="353670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94" name="context…"/>
          <p:cNvSpPr/>
          <p:nvPr/>
        </p:nvSpPr>
        <p:spPr>
          <a:xfrm>
            <a:off x="6565900" y="823570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195" name="text‹ … ›"/>
          <p:cNvSpPr/>
          <p:nvPr/>
        </p:nvSpPr>
        <p:spPr>
          <a:xfrm>
            <a:off x="6553200" y="16233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196" name="definition‹ … ›"/>
          <p:cNvSpPr/>
          <p:nvPr/>
        </p:nvSpPr>
        <p:spPr>
          <a:xfrm>
            <a:off x="6553200" y="1966570"/>
            <a:ext cx="2006600" cy="383723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definition‹ … ›</a:t>
            </a:r>
          </a:p>
        </p:txBody>
      </p:sp>
      <p:sp>
        <p:nvSpPr>
          <p:cNvPr id="197" name="value‹ … ›"/>
          <p:cNvSpPr/>
          <p:nvPr/>
        </p:nvSpPr>
        <p:spPr>
          <a:xfrm>
            <a:off x="6565900" y="23628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198" name="lemma …"/>
          <p:cNvSpPr/>
          <p:nvPr/>
        </p:nvSpPr>
        <p:spPr>
          <a:xfrm>
            <a:off x="6565900" y="27057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  <p:sp>
        <p:nvSpPr>
          <p:cNvPr id="199" name="Rectangle"/>
          <p:cNvSpPr/>
          <p:nvPr/>
        </p:nvSpPr>
        <p:spPr>
          <a:xfrm>
            <a:off x="2266950" y="3910930"/>
            <a:ext cx="2972247" cy="289217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Onto"/>
          <p:cNvSpPr txBox="1"/>
          <p:nvPr/>
        </p:nvSpPr>
        <p:spPr>
          <a:xfrm>
            <a:off x="2304948" y="3871570"/>
            <a:ext cx="8257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Onto</a:t>
            </a:r>
          </a:p>
        </p:txBody>
      </p:sp>
      <p:sp>
        <p:nvSpPr>
          <p:cNvPr id="201" name="header"/>
          <p:cNvSpPr/>
          <p:nvPr/>
        </p:nvSpPr>
        <p:spPr>
          <a:xfrm>
            <a:off x="3150046" y="4070008"/>
            <a:ext cx="1981201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02" name="context definition"/>
          <p:cNvSpPr/>
          <p:nvPr/>
        </p:nvSpPr>
        <p:spPr>
          <a:xfrm>
            <a:off x="3150269" y="4548085"/>
            <a:ext cx="1981201" cy="69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203" name="doc_class A ‹ … ›"/>
          <p:cNvSpPr/>
          <p:nvPr/>
        </p:nvSpPr>
        <p:spPr>
          <a:xfrm>
            <a:off x="3175000" y="5291849"/>
            <a:ext cx="1981200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doc_class A ‹ … ›    </a:t>
            </a:r>
          </a:p>
        </p:txBody>
      </p:sp>
      <p:sp>
        <p:nvSpPr>
          <p:cNvPr id="204" name="datatype …"/>
          <p:cNvSpPr/>
          <p:nvPr/>
        </p:nvSpPr>
        <p:spPr>
          <a:xfrm>
            <a:off x="3175000" y="5674970"/>
            <a:ext cx="19812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…</a:t>
            </a:r>
          </a:p>
        </p:txBody>
      </p:sp>
      <p:sp>
        <p:nvSpPr>
          <p:cNvPr id="205" name="ML . . ."/>
          <p:cNvSpPr/>
          <p:nvPr/>
        </p:nvSpPr>
        <p:spPr>
          <a:xfrm>
            <a:off x="3174553" y="6400991"/>
            <a:ext cx="1982094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 . . .</a:t>
            </a:r>
          </a:p>
        </p:txBody>
      </p:sp>
      <p:sp>
        <p:nvSpPr>
          <p:cNvPr id="206" name="Rectangle"/>
          <p:cNvSpPr/>
          <p:nvPr/>
        </p:nvSpPr>
        <p:spPr>
          <a:xfrm>
            <a:off x="9042400" y="3796964"/>
            <a:ext cx="2972247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Doc1"/>
          <p:cNvSpPr txBox="1"/>
          <p:nvPr/>
        </p:nvSpPr>
        <p:spPr>
          <a:xfrm>
            <a:off x="9105137" y="3858870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1</a:t>
            </a:r>
          </a:p>
        </p:txBody>
      </p:sp>
      <p:sp>
        <p:nvSpPr>
          <p:cNvPr id="208" name="header"/>
          <p:cNvSpPr/>
          <p:nvPr/>
        </p:nvSpPr>
        <p:spPr>
          <a:xfrm>
            <a:off x="100330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09" name="context…"/>
          <p:cNvSpPr/>
          <p:nvPr/>
        </p:nvSpPr>
        <p:spPr>
          <a:xfrm>
            <a:off x="100330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10" name="term‹ … ›"/>
          <p:cNvSpPr/>
          <p:nvPr/>
        </p:nvSpPr>
        <p:spPr>
          <a:xfrm>
            <a:off x="10007600" y="53066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term‹ … ›</a:t>
            </a:r>
          </a:p>
        </p:txBody>
      </p:sp>
      <p:sp>
        <p:nvSpPr>
          <p:cNvPr id="211" name="typ ‹ … ›"/>
          <p:cNvSpPr/>
          <p:nvPr/>
        </p:nvSpPr>
        <p:spPr>
          <a:xfrm>
            <a:off x="10007600" y="5662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typ ‹ … ›</a:t>
            </a:r>
          </a:p>
        </p:txBody>
      </p:sp>
      <p:sp>
        <p:nvSpPr>
          <p:cNvPr id="212" name="theorem ‹…… ›"/>
          <p:cNvSpPr/>
          <p:nvPr/>
        </p:nvSpPr>
        <p:spPr>
          <a:xfrm>
            <a:off x="10007600" y="60178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theorem ‹…… ›</a:t>
            </a:r>
          </a:p>
        </p:txBody>
      </p:sp>
      <p:sp>
        <p:nvSpPr>
          <p:cNvPr id="213" name="declare"/>
          <p:cNvSpPr/>
          <p:nvPr/>
        </p:nvSpPr>
        <p:spPr>
          <a:xfrm>
            <a:off x="10007600" y="63734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declare        </a:t>
            </a:r>
          </a:p>
        </p:txBody>
      </p:sp>
      <p:sp>
        <p:nvSpPr>
          <p:cNvPr id="214" name="Rectangle"/>
          <p:cNvSpPr/>
          <p:nvPr/>
        </p:nvSpPr>
        <p:spPr>
          <a:xfrm>
            <a:off x="5552788" y="6474618"/>
            <a:ext cx="3341931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Doc2"/>
          <p:cNvSpPr txBox="1"/>
          <p:nvPr/>
        </p:nvSpPr>
        <p:spPr>
          <a:xfrm>
            <a:off x="5587237" y="6485389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2</a:t>
            </a:r>
          </a:p>
        </p:txBody>
      </p:sp>
      <p:sp>
        <p:nvSpPr>
          <p:cNvPr id="216" name="header"/>
          <p:cNvSpPr/>
          <p:nvPr/>
        </p:nvSpPr>
        <p:spPr>
          <a:xfrm>
            <a:off x="6515100" y="6599689"/>
            <a:ext cx="2175511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17" name="context…"/>
          <p:cNvSpPr/>
          <p:nvPr/>
        </p:nvSpPr>
        <p:spPr>
          <a:xfrm>
            <a:off x="6515100" y="7069253"/>
            <a:ext cx="2175511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218" name="Connection Line"/>
          <p:cNvCxnSpPr>
            <a:stCxn id="199" idx="0"/>
            <a:endCxn id="202" idx="0"/>
          </p:cNvCxnSpPr>
          <p:nvPr/>
        </p:nvCxnSpPr>
        <p:spPr>
          <a:xfrm flipV="1">
            <a:off x="3753073" y="4896610"/>
            <a:ext cx="387797" cy="4604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19" name="Connection Line"/>
          <p:cNvCxnSpPr>
            <a:stCxn id="202" idx="0"/>
            <a:endCxn id="191" idx="0"/>
          </p:cNvCxnSpPr>
          <p:nvPr/>
        </p:nvCxnSpPr>
        <p:spPr>
          <a:xfrm flipV="1">
            <a:off x="4140200" y="1612900"/>
            <a:ext cx="3086100" cy="32893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20" name="Connection Line"/>
          <p:cNvCxnSpPr>
            <a:stCxn id="191" idx="0"/>
            <a:endCxn id="209" idx="0"/>
          </p:cNvCxnSpPr>
          <p:nvPr/>
        </p:nvCxnSpPr>
        <p:spPr>
          <a:xfrm flipH="1" rot="16200000">
            <a:off x="7448550" y="1390650"/>
            <a:ext cx="3289300" cy="3733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21" name="Connection Line"/>
          <p:cNvCxnSpPr>
            <a:stCxn id="199" idx="0"/>
            <a:endCxn id="217" idx="0"/>
          </p:cNvCxnSpPr>
          <p:nvPr/>
        </p:nvCxnSpPr>
        <p:spPr>
          <a:xfrm flipH="1" rot="16200000">
            <a:off x="4654550" y="4464050"/>
            <a:ext cx="2057400" cy="38481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22" name="Connection Line"/>
          <p:cNvCxnSpPr>
            <a:stCxn id="206" idx="0"/>
            <a:endCxn id="217" idx="0"/>
          </p:cNvCxnSpPr>
          <p:nvPr/>
        </p:nvCxnSpPr>
        <p:spPr>
          <a:xfrm rot="5400000">
            <a:off x="8039100" y="4927600"/>
            <a:ext cx="2057400" cy="29210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23" name="text*[a::A]‹  … ›"/>
          <p:cNvSpPr/>
          <p:nvPr/>
        </p:nvSpPr>
        <p:spPr>
          <a:xfrm>
            <a:off x="6515100" y="7859097"/>
            <a:ext cx="2175511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 … ›</a:t>
            </a:r>
          </a:p>
        </p:txBody>
      </p:sp>
      <p:sp>
        <p:nvSpPr>
          <p:cNvPr id="224" name="definition*[b::B]‹ … ›"/>
          <p:cNvSpPr/>
          <p:nvPr/>
        </p:nvSpPr>
        <p:spPr>
          <a:xfrm>
            <a:off x="6515100" y="8197805"/>
            <a:ext cx="2175511" cy="383722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definition*[b::B]‹ … ›</a:t>
            </a:r>
          </a:p>
        </p:txBody>
      </p:sp>
      <p:sp>
        <p:nvSpPr>
          <p:cNvPr id="225" name="value*[c::A]‹ … ›"/>
          <p:cNvSpPr/>
          <p:nvPr/>
        </p:nvSpPr>
        <p:spPr>
          <a:xfrm>
            <a:off x="6527800" y="8598544"/>
            <a:ext cx="2175511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›</a:t>
            </a:r>
          </a:p>
        </p:txBody>
      </p:sp>
      <p:sp>
        <p:nvSpPr>
          <p:cNvPr id="226" name="lemma*[d::B] …"/>
          <p:cNvSpPr/>
          <p:nvPr/>
        </p:nvSpPr>
        <p:spPr>
          <a:xfrm>
            <a:off x="6527800" y="8935943"/>
            <a:ext cx="2175511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lemma*[d::B] …                  </a:t>
            </a:r>
          </a:p>
        </p:txBody>
      </p:sp>
      <p:sp>
        <p:nvSpPr>
          <p:cNvPr id="227" name="doc_class B ‹ … ›"/>
          <p:cNvSpPr/>
          <p:nvPr/>
        </p:nvSpPr>
        <p:spPr>
          <a:xfrm>
            <a:off x="3175000" y="6017870"/>
            <a:ext cx="1981200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doc_class B ‹ … ›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"/>
          <p:cNvSpPr/>
          <p:nvPr/>
        </p:nvSpPr>
        <p:spPr>
          <a:xfrm>
            <a:off x="2266950" y="3910930"/>
            <a:ext cx="2972247" cy="289217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Onto"/>
          <p:cNvSpPr txBox="1"/>
          <p:nvPr/>
        </p:nvSpPr>
        <p:spPr>
          <a:xfrm>
            <a:off x="2304948" y="3871570"/>
            <a:ext cx="8257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Onto</a:t>
            </a:r>
          </a:p>
        </p:txBody>
      </p:sp>
      <p:sp>
        <p:nvSpPr>
          <p:cNvPr id="231" name="header"/>
          <p:cNvSpPr/>
          <p:nvPr/>
        </p:nvSpPr>
        <p:spPr>
          <a:xfrm>
            <a:off x="3150046" y="4070008"/>
            <a:ext cx="1981201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32" name="context definition"/>
          <p:cNvSpPr/>
          <p:nvPr/>
        </p:nvSpPr>
        <p:spPr>
          <a:xfrm>
            <a:off x="3150269" y="4548085"/>
            <a:ext cx="1981201" cy="69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233" name="doc_class A ‹ … ›"/>
          <p:cNvSpPr/>
          <p:nvPr/>
        </p:nvSpPr>
        <p:spPr>
          <a:xfrm>
            <a:off x="3175000" y="5291849"/>
            <a:ext cx="1981200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doc_class A ‹ … ›    </a:t>
            </a:r>
          </a:p>
        </p:txBody>
      </p:sp>
      <p:sp>
        <p:nvSpPr>
          <p:cNvPr id="234" name="datatype …"/>
          <p:cNvSpPr/>
          <p:nvPr/>
        </p:nvSpPr>
        <p:spPr>
          <a:xfrm>
            <a:off x="3175000" y="5674970"/>
            <a:ext cx="1981200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…</a:t>
            </a:r>
          </a:p>
        </p:txBody>
      </p:sp>
      <p:sp>
        <p:nvSpPr>
          <p:cNvPr id="235" name="ML . . ."/>
          <p:cNvSpPr/>
          <p:nvPr/>
        </p:nvSpPr>
        <p:spPr>
          <a:xfrm>
            <a:off x="3174553" y="6400991"/>
            <a:ext cx="1982094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 . . .</a:t>
            </a:r>
          </a:p>
        </p:txBody>
      </p:sp>
      <p:sp>
        <p:nvSpPr>
          <p:cNvPr id="236" name="Rectangle"/>
          <p:cNvSpPr/>
          <p:nvPr/>
        </p:nvSpPr>
        <p:spPr>
          <a:xfrm>
            <a:off x="5552788" y="6474618"/>
            <a:ext cx="3341931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Doc2"/>
          <p:cNvSpPr txBox="1"/>
          <p:nvPr/>
        </p:nvSpPr>
        <p:spPr>
          <a:xfrm>
            <a:off x="5587237" y="6485389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2</a:t>
            </a:r>
          </a:p>
        </p:txBody>
      </p:sp>
      <p:sp>
        <p:nvSpPr>
          <p:cNvPr id="238" name="header"/>
          <p:cNvSpPr/>
          <p:nvPr/>
        </p:nvSpPr>
        <p:spPr>
          <a:xfrm>
            <a:off x="6515100" y="6599689"/>
            <a:ext cx="2175511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39" name="context…"/>
          <p:cNvSpPr/>
          <p:nvPr/>
        </p:nvSpPr>
        <p:spPr>
          <a:xfrm>
            <a:off x="6515100" y="7069253"/>
            <a:ext cx="2175511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240" name="Connection Line"/>
          <p:cNvCxnSpPr>
            <a:stCxn id="229" idx="0"/>
            <a:endCxn id="232" idx="0"/>
          </p:cNvCxnSpPr>
          <p:nvPr/>
        </p:nvCxnSpPr>
        <p:spPr>
          <a:xfrm flipV="1">
            <a:off x="3753073" y="4896610"/>
            <a:ext cx="387797" cy="4604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58" name="Connection Line"/>
          <p:cNvSpPr/>
          <p:nvPr/>
        </p:nvSpPr>
        <p:spPr>
          <a:xfrm>
            <a:off x="5130800" y="1612900"/>
            <a:ext cx="2091690" cy="3282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242" name="Connection Line"/>
          <p:cNvCxnSpPr>
            <a:stCxn id="229" idx="0"/>
            <a:endCxn id="239" idx="0"/>
          </p:cNvCxnSpPr>
          <p:nvPr/>
        </p:nvCxnSpPr>
        <p:spPr>
          <a:xfrm flipH="1" rot="16200000">
            <a:off x="4654550" y="4464050"/>
            <a:ext cx="2057400" cy="38481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59" name="Connection Line"/>
          <p:cNvSpPr/>
          <p:nvPr/>
        </p:nvSpPr>
        <p:spPr>
          <a:xfrm>
            <a:off x="8690610" y="5356859"/>
            <a:ext cx="1837690" cy="2059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4" name="text*[a::A]‹  … ›"/>
          <p:cNvSpPr/>
          <p:nvPr/>
        </p:nvSpPr>
        <p:spPr>
          <a:xfrm>
            <a:off x="6515100" y="7859097"/>
            <a:ext cx="2175511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 … ›</a:t>
            </a:r>
          </a:p>
        </p:txBody>
      </p:sp>
      <p:sp>
        <p:nvSpPr>
          <p:cNvPr id="245" name="definition*[b::B]‹ … ›"/>
          <p:cNvSpPr/>
          <p:nvPr/>
        </p:nvSpPr>
        <p:spPr>
          <a:xfrm>
            <a:off x="6515100" y="8197805"/>
            <a:ext cx="2175511" cy="383722"/>
          </a:xfrm>
          <a:prstGeom prst="roundRect">
            <a:avLst>
              <a:gd name="adj" fmla="val 23426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definition*[b::B]‹ … ›</a:t>
            </a:r>
          </a:p>
        </p:txBody>
      </p:sp>
      <p:sp>
        <p:nvSpPr>
          <p:cNvPr id="246" name="value*[c::A]‹ … ›"/>
          <p:cNvSpPr/>
          <p:nvPr/>
        </p:nvSpPr>
        <p:spPr>
          <a:xfrm>
            <a:off x="6527800" y="8598544"/>
            <a:ext cx="2175511" cy="329298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›</a:t>
            </a:r>
          </a:p>
        </p:txBody>
      </p:sp>
      <p:sp>
        <p:nvSpPr>
          <p:cNvPr id="247" name="lemma*[d::B] …"/>
          <p:cNvSpPr/>
          <p:nvPr/>
        </p:nvSpPr>
        <p:spPr>
          <a:xfrm>
            <a:off x="6527800" y="8935943"/>
            <a:ext cx="2175511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lemma*[d::B] …                  </a:t>
            </a:r>
          </a:p>
        </p:txBody>
      </p:sp>
      <p:sp>
        <p:nvSpPr>
          <p:cNvPr id="248" name="doc_class B ‹ … ›"/>
          <p:cNvSpPr/>
          <p:nvPr/>
        </p:nvSpPr>
        <p:spPr>
          <a:xfrm>
            <a:off x="3175000" y="6017870"/>
            <a:ext cx="1981200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doc_class B ‹ … ›    </a:t>
            </a:r>
          </a:p>
        </p:txBody>
      </p:sp>
      <p:sp>
        <p:nvSpPr>
          <p:cNvPr id="249" name="Oval"/>
          <p:cNvSpPr/>
          <p:nvPr/>
        </p:nvSpPr>
        <p:spPr>
          <a:xfrm>
            <a:off x="7104236" y="7815622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Oval"/>
          <p:cNvSpPr/>
          <p:nvPr/>
        </p:nvSpPr>
        <p:spPr>
          <a:xfrm>
            <a:off x="3902162" y="5264518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Line"/>
          <p:cNvSpPr/>
          <p:nvPr/>
        </p:nvSpPr>
        <p:spPr>
          <a:xfrm rot="13079925">
            <a:off x="4177130" y="6189327"/>
            <a:ext cx="3673928" cy="58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Oval"/>
          <p:cNvSpPr/>
          <p:nvPr/>
        </p:nvSpPr>
        <p:spPr>
          <a:xfrm>
            <a:off x="7536036" y="8204155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Oval"/>
          <p:cNvSpPr/>
          <p:nvPr/>
        </p:nvSpPr>
        <p:spPr>
          <a:xfrm>
            <a:off x="3927116" y="5990538"/>
            <a:ext cx="476969" cy="424182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Line"/>
          <p:cNvSpPr/>
          <p:nvPr/>
        </p:nvSpPr>
        <p:spPr>
          <a:xfrm rot="12762762">
            <a:off x="4168901" y="6886546"/>
            <a:ext cx="3794931" cy="411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Line"/>
          <p:cNvSpPr/>
          <p:nvPr/>
        </p:nvSpPr>
        <p:spPr>
          <a:xfrm rot="13361120">
            <a:off x="4040312" y="7165742"/>
            <a:ext cx="4041890" cy="501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Oval"/>
          <p:cNvSpPr/>
          <p:nvPr/>
        </p:nvSpPr>
        <p:spPr>
          <a:xfrm>
            <a:off x="7383636" y="8902655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Ontological Annotations and References"/>
          <p:cNvSpPr txBox="1"/>
          <p:nvPr/>
        </p:nvSpPr>
        <p:spPr>
          <a:xfrm>
            <a:off x="1015288" y="1109320"/>
            <a:ext cx="574657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Ontological Annotations and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"/>
          <p:cNvSpPr/>
          <p:nvPr/>
        </p:nvSpPr>
        <p:spPr>
          <a:xfrm>
            <a:off x="4329596" y="3491246"/>
            <a:ext cx="4565123" cy="5417682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Doc2"/>
          <p:cNvSpPr txBox="1"/>
          <p:nvPr/>
        </p:nvSpPr>
        <p:spPr>
          <a:xfrm>
            <a:off x="4287096" y="3491136"/>
            <a:ext cx="128100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Doc</a:t>
            </a:r>
            <a:r>
              <a:rPr baseline="-5999"/>
              <a:t>2</a:t>
            </a:r>
          </a:p>
        </p:txBody>
      </p:sp>
      <p:sp>
        <p:nvSpPr>
          <p:cNvPr id="263" name="header"/>
          <p:cNvSpPr/>
          <p:nvPr/>
        </p:nvSpPr>
        <p:spPr>
          <a:xfrm>
            <a:off x="5676900" y="3615189"/>
            <a:ext cx="3041313" cy="813689"/>
          </a:xfrm>
          <a:prstGeom prst="roundRect">
            <a:avLst>
              <a:gd name="adj" fmla="val 1544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64" name="context…"/>
          <p:cNvSpPr/>
          <p:nvPr/>
        </p:nvSpPr>
        <p:spPr>
          <a:xfrm>
            <a:off x="5676900" y="4463553"/>
            <a:ext cx="3041313" cy="837306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65" name="text*[a::A]‹  … ›"/>
          <p:cNvSpPr/>
          <p:nvPr/>
        </p:nvSpPr>
        <p:spPr>
          <a:xfrm>
            <a:off x="5676900" y="5478922"/>
            <a:ext cx="3041313" cy="601657"/>
          </a:xfrm>
          <a:prstGeom prst="roundRect">
            <a:avLst>
              <a:gd name="adj" fmla="val 2088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 … ›</a:t>
            </a:r>
          </a:p>
        </p:txBody>
      </p:sp>
      <p:sp>
        <p:nvSpPr>
          <p:cNvPr id="266" name="definition*[b::B, tt=“@{A a}”]        ‹ … ›"/>
          <p:cNvSpPr/>
          <p:nvPr/>
        </p:nvSpPr>
        <p:spPr>
          <a:xfrm>
            <a:off x="5689600" y="6147649"/>
            <a:ext cx="3015913" cy="837306"/>
          </a:xfrm>
          <a:prstGeom prst="roundRect">
            <a:avLst>
              <a:gd name="adj" fmla="val 14883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10000"/>
              </a:lnSpc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definition*[b::B, tt=“@{A a}”]</a:t>
            </a:r>
            <a:br/>
            <a:br/>
            <a:br/>
            <a:br/>
            <a:br/>
            <a:br/>
            <a:br/>
            <a:r>
              <a:t> ‹ … ›</a:t>
            </a:r>
          </a:p>
        </p:txBody>
      </p:sp>
      <p:sp>
        <p:nvSpPr>
          <p:cNvPr id="267" name="value*[c::A]‹ … @{A a} … ›"/>
          <p:cNvSpPr/>
          <p:nvPr/>
        </p:nvSpPr>
        <p:spPr>
          <a:xfrm>
            <a:off x="5702300" y="7052026"/>
            <a:ext cx="2990513" cy="709165"/>
          </a:xfrm>
          <a:prstGeom prst="roundRect">
            <a:avLst>
              <a:gd name="adj" fmla="val 17424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@{A a} … ›</a:t>
            </a:r>
          </a:p>
        </p:txBody>
      </p:sp>
      <p:sp>
        <p:nvSpPr>
          <p:cNvPr id="268" name="lemma*[d::B]                     ‹ … @{A a} … ›"/>
          <p:cNvSpPr/>
          <p:nvPr/>
        </p:nvSpPr>
        <p:spPr>
          <a:xfrm>
            <a:off x="5702300" y="7889924"/>
            <a:ext cx="2990513" cy="837306"/>
          </a:xfrm>
          <a:prstGeom prst="roundRect">
            <a:avLst>
              <a:gd name="adj" fmla="val 1475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lemma*[d::B] </a:t>
            </a:r>
            <a:br/>
            <a:r>
              <a:t>                   ‹ … @{A a} … ›                </a:t>
            </a:r>
          </a:p>
        </p:txBody>
      </p:sp>
      <p:sp>
        <p:nvSpPr>
          <p:cNvPr id="269" name="Line"/>
          <p:cNvSpPr/>
          <p:nvPr/>
        </p:nvSpPr>
        <p:spPr>
          <a:xfrm rot="12775551">
            <a:off x="6762377" y="6058601"/>
            <a:ext cx="970380" cy="6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Oval"/>
          <p:cNvSpPr/>
          <p:nvPr/>
        </p:nvSpPr>
        <p:spPr>
          <a:xfrm>
            <a:off x="6373673" y="5567660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Line"/>
          <p:cNvSpPr/>
          <p:nvPr/>
        </p:nvSpPr>
        <p:spPr>
          <a:xfrm rot="13869620">
            <a:off x="6490937" y="6464643"/>
            <a:ext cx="1521573" cy="68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Line"/>
          <p:cNvSpPr/>
          <p:nvPr/>
        </p:nvSpPr>
        <p:spPr>
          <a:xfrm rot="15089262">
            <a:off x="5939852" y="7059082"/>
            <a:ext cx="2451548" cy="127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Oval"/>
          <p:cNvSpPr/>
          <p:nvPr/>
        </p:nvSpPr>
        <p:spPr>
          <a:xfrm>
            <a:off x="7269336" y="8224449"/>
            <a:ext cx="883369" cy="505487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Oval"/>
          <p:cNvSpPr/>
          <p:nvPr/>
        </p:nvSpPr>
        <p:spPr>
          <a:xfrm>
            <a:off x="7256636" y="7153865"/>
            <a:ext cx="883369" cy="505486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Oval"/>
          <p:cNvSpPr/>
          <p:nvPr/>
        </p:nvSpPr>
        <p:spPr>
          <a:xfrm>
            <a:off x="7624936" y="6230199"/>
            <a:ext cx="883369" cy="505486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“Deep” Ontological Annotations for References embedded in Term-Contexts"/>
          <p:cNvSpPr txBox="1"/>
          <p:nvPr/>
        </p:nvSpPr>
        <p:spPr>
          <a:xfrm>
            <a:off x="1015288" y="1109320"/>
            <a:ext cx="644569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“Deep” Ontological Annotations for References embedded in Term-Contexts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