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  <p:sldMasterId id="2147483656" r:id="rId4"/>
    <p:sldMasterId id="2147483660" r:id="rId5"/>
    <p:sldMasterId id="2147483664" r:id="rId6"/>
    <p:sldMasterId id="2147483668" r:id="rId7"/>
    <p:sldMasterId id="2147483672" r:id="rId8"/>
    <p:sldMasterId id="2147483676" r:id="rId9"/>
    <p:sldMasterId id="2147483680" r:id="rId10"/>
    <p:sldMasterId id="2147483684" r:id="rId11"/>
    <p:sldMasterId id="2147483688" r:id="rId12"/>
    <p:sldMasterId id="2147483692" r:id="rId13"/>
    <p:sldMasterId id="2147483696" r:id="rId14"/>
  </p:sldMasterIdLst>
  <p:notesMasterIdLst>
    <p:notesMasterId r:id="rId16"/>
  </p:notesMasterIdLst>
  <p:handoutMasterIdLst>
    <p:handoutMasterId r:id="rId49"/>
  </p:handoutMasterIdLst>
  <p:sldIdLst>
    <p:sldId id="256" r:id="rId15"/>
    <p:sldId id="276" r:id="rId17"/>
    <p:sldId id="258" r:id="rId18"/>
    <p:sldId id="375" r:id="rId19"/>
    <p:sldId id="354" r:id="rId20"/>
    <p:sldId id="355" r:id="rId21"/>
    <p:sldId id="376" r:id="rId22"/>
    <p:sldId id="393" r:id="rId23"/>
    <p:sldId id="394" r:id="rId24"/>
    <p:sldId id="395" r:id="rId25"/>
    <p:sldId id="381" r:id="rId26"/>
    <p:sldId id="382" r:id="rId27"/>
    <p:sldId id="383" r:id="rId28"/>
    <p:sldId id="353" r:id="rId29"/>
    <p:sldId id="384" r:id="rId30"/>
    <p:sldId id="272" r:id="rId31"/>
    <p:sldId id="357" r:id="rId32"/>
    <p:sldId id="379" r:id="rId33"/>
    <p:sldId id="358" r:id="rId34"/>
    <p:sldId id="385" r:id="rId35"/>
    <p:sldId id="345" r:id="rId36"/>
    <p:sldId id="378" r:id="rId37"/>
    <p:sldId id="346" r:id="rId38"/>
    <p:sldId id="348" r:id="rId39"/>
    <p:sldId id="349" r:id="rId40"/>
    <p:sldId id="350" r:id="rId41"/>
    <p:sldId id="351" r:id="rId42"/>
    <p:sldId id="419" r:id="rId43"/>
    <p:sldId id="418" r:id="rId44"/>
    <p:sldId id="329" r:id="rId45"/>
    <p:sldId id="330" r:id="rId46"/>
    <p:sldId id="332" r:id="rId47"/>
    <p:sldId id="333" r:id="rId48"/>
  </p:sldIdLst>
  <p:sldSz cx="9144000" cy="6858000" type="screen4x3"/>
  <p:notesSz cx="6858000" cy="9144000"/>
  <p:defaultTextStyle>
    <a:defPPr>
      <a:defRPr lang="en-GB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1"/>
    <p:restoredTop sz="83235"/>
  </p:normalViewPr>
  <p:slideViewPr>
    <p:cSldViewPr showGuides="1">
      <p:cViewPr varScale="1">
        <p:scale>
          <a:sx n="63" d="100"/>
          <a:sy n="63" d="100"/>
        </p:scale>
        <p:origin x="1104" y="60"/>
      </p:cViewPr>
      <p:guideLst>
        <p:guide orient="horz" pos="2182"/>
        <p:guide pos="2880"/>
      </p:guideLst>
    </p:cSldViewPr>
  </p:slideViewPr>
  <p:outlineViewPr>
    <p:cViewPr>
      <p:scale>
        <a:sx n="33" d="100"/>
        <a:sy n="33" d="100"/>
      </p:scale>
      <p:origin x="24" y="522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slideMaster" Target="slideMasters/slideMaster4.xml"/><Relationship Id="rId49" Type="http://schemas.openxmlformats.org/officeDocument/2006/relationships/handoutMaster" Target="handoutMasters/handoutMaster1.xml"/><Relationship Id="rId48" Type="http://schemas.openxmlformats.org/officeDocument/2006/relationships/slide" Target="slides/slide33.xml"/><Relationship Id="rId47" Type="http://schemas.openxmlformats.org/officeDocument/2006/relationships/slide" Target="slides/slide32.xml"/><Relationship Id="rId46" Type="http://schemas.openxmlformats.org/officeDocument/2006/relationships/slide" Target="slides/slide31.xml"/><Relationship Id="rId45" Type="http://schemas.openxmlformats.org/officeDocument/2006/relationships/slide" Target="slides/slide30.xml"/><Relationship Id="rId44" Type="http://schemas.openxmlformats.org/officeDocument/2006/relationships/slide" Target="slides/slide29.xml"/><Relationship Id="rId43" Type="http://schemas.openxmlformats.org/officeDocument/2006/relationships/slide" Target="slides/slide28.xml"/><Relationship Id="rId42" Type="http://schemas.openxmlformats.org/officeDocument/2006/relationships/slide" Target="slides/slide27.xml"/><Relationship Id="rId41" Type="http://schemas.openxmlformats.org/officeDocument/2006/relationships/slide" Target="slides/slide26.xml"/><Relationship Id="rId40" Type="http://schemas.openxmlformats.org/officeDocument/2006/relationships/slide" Target="slides/slide2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24.xml"/><Relationship Id="rId38" Type="http://schemas.openxmlformats.org/officeDocument/2006/relationships/slide" Target="slides/slide23.xml"/><Relationship Id="rId37" Type="http://schemas.openxmlformats.org/officeDocument/2006/relationships/slide" Target="slides/slide22.xml"/><Relationship Id="rId36" Type="http://schemas.openxmlformats.org/officeDocument/2006/relationships/slide" Target="slides/slide21.xml"/><Relationship Id="rId35" Type="http://schemas.openxmlformats.org/officeDocument/2006/relationships/slide" Target="slides/slide20.xml"/><Relationship Id="rId34" Type="http://schemas.openxmlformats.org/officeDocument/2006/relationships/slide" Target="slides/slide19.xml"/><Relationship Id="rId33" Type="http://schemas.openxmlformats.org/officeDocument/2006/relationships/slide" Target="slides/slide18.xml"/><Relationship Id="rId32" Type="http://schemas.openxmlformats.org/officeDocument/2006/relationships/slide" Target="slides/slide17.xml"/><Relationship Id="rId31" Type="http://schemas.openxmlformats.org/officeDocument/2006/relationships/slide" Target="slides/slide16.xml"/><Relationship Id="rId30" Type="http://schemas.openxmlformats.org/officeDocument/2006/relationships/slide" Target="slides/slide1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14.xml"/><Relationship Id="rId28" Type="http://schemas.openxmlformats.org/officeDocument/2006/relationships/slide" Target="slides/slide13.xml"/><Relationship Id="rId27" Type="http://schemas.openxmlformats.org/officeDocument/2006/relationships/slide" Target="slides/slide12.xml"/><Relationship Id="rId26" Type="http://schemas.openxmlformats.org/officeDocument/2006/relationships/slide" Target="slides/slide11.xml"/><Relationship Id="rId25" Type="http://schemas.openxmlformats.org/officeDocument/2006/relationships/slide" Target="slides/slide10.xml"/><Relationship Id="rId24" Type="http://schemas.openxmlformats.org/officeDocument/2006/relationships/slide" Target="slides/slide9.xml"/><Relationship Id="rId23" Type="http://schemas.openxmlformats.org/officeDocument/2006/relationships/slide" Target="slides/slide8.xml"/><Relationship Id="rId22" Type="http://schemas.openxmlformats.org/officeDocument/2006/relationships/slide" Target="slides/slide7.xml"/><Relationship Id="rId21" Type="http://schemas.openxmlformats.org/officeDocument/2006/relationships/slide" Target="slides/slide6.xml"/><Relationship Id="rId20" Type="http://schemas.openxmlformats.org/officeDocument/2006/relationships/slide" Target="slides/slide5.xml"/><Relationship Id="rId2" Type="http://schemas.openxmlformats.org/officeDocument/2006/relationships/theme" Target="theme/theme1.xml"/><Relationship Id="rId19" Type="http://schemas.openxmlformats.org/officeDocument/2006/relationships/slide" Target="slides/slide4.xml"/><Relationship Id="rId18" Type="http://schemas.openxmlformats.org/officeDocument/2006/relationships/slide" Target="slides/slide3.xml"/><Relationship Id="rId17" Type="http://schemas.openxmlformats.org/officeDocument/2006/relationships/slide" Target="slides/slide2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.xml"/><Relationship Id="rId14" Type="http://schemas.openxmlformats.org/officeDocument/2006/relationships/slideMaster" Target="slideMasters/slideMaster13.xml"/><Relationship Id="rId13" Type="http://schemas.openxmlformats.org/officeDocument/2006/relationships/slideMaster" Target="slideMasters/slideMaster12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64263EA-FC78-402F-A4FF-2D5542F4F6DC}" type="slidenum">
              <a:rPr kumimoji="0" lang="en-GB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80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34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GB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Click to edit Master text styles</a:t>
            </a:r>
            <a:endParaRPr kumimoji="1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GB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Second level</a:t>
            </a:r>
            <a:endParaRPr kumimoji="1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GB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Third level</a:t>
            </a:r>
            <a:endParaRPr kumimoji="1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GB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Fourth level</a:t>
            </a:r>
            <a:endParaRPr kumimoji="1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GB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Fifth level</a:t>
            </a:r>
            <a:endParaRPr kumimoji="1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4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ACA90D3-809E-489D-9C6D-6678F858315E}" type="slidenum">
              <a:rPr kumimoji="0" lang="en-GB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lvl="0" algn="r"/>
            <a:fld id="{9A0DB2DC-4C9A-4742-B13C-FB6460FD3503}" type="slidenum">
              <a:rPr lang="en-GB" altLang="zh-CN" sz="1200" dirty="0">
                <a:latin typeface="Arial" panose="020B0604020202020204" pitchFamily="34" charset="0"/>
              </a:rPr>
            </a:fld>
            <a:endParaRPr lang="en-GB" altLang="zh-CN" sz="1200" dirty="0">
              <a:latin typeface="Arial" panose="020B0604020202020204" pitchFamily="34" charset="0"/>
            </a:endParaRPr>
          </a:p>
        </p:txBody>
      </p:sp>
      <p:sp>
        <p:nvSpPr>
          <p:cNvPr id="2662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lvl="0" algn="r"/>
            <a:fld id="{9A0DB2DC-4C9A-4742-B13C-FB6460FD3503}" type="slidenum">
              <a:rPr lang="en-GB" altLang="zh-CN" sz="1200" dirty="0"/>
            </a:fld>
            <a:endParaRPr lang="en-GB" altLang="zh-CN" sz="1200" dirty="0"/>
          </a:p>
        </p:txBody>
      </p:sp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lvl="0" algn="r"/>
            <a:fld id="{9A0DB2DC-4C9A-4742-B13C-FB6460FD3503}" type="slidenum">
              <a:rPr lang="en-GB" altLang="zh-CN" sz="1200" dirty="0"/>
            </a:fld>
            <a:endParaRPr lang="en-GB" altLang="zh-CN" sz="1200" dirty="0"/>
          </a:p>
        </p:txBody>
      </p:sp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lvl="0" algn="r"/>
            <a:fld id="{9A0DB2DC-4C9A-4742-B13C-FB6460FD3503}" type="slidenum">
              <a:rPr lang="en-GB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GB" altLang="zh-CN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77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lvl="0" algn="r"/>
            <a:fld id="{9A0DB2DC-4C9A-4742-B13C-FB6460FD3503}" type="slidenum">
              <a:rPr lang="en-GB" altLang="zh-CN" sz="1200" dirty="0"/>
            </a:fld>
            <a:endParaRPr lang="en-GB" altLang="zh-CN" sz="1200" dirty="0"/>
          </a:p>
        </p:txBody>
      </p:sp>
      <p:sp>
        <p:nvSpPr>
          <p:cNvPr id="4710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7107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r>
              <a:rPr lang="zh-CN" altLang="en-US" sz="1800" b="1" dirty="0"/>
              <a:t>由于汇编语言的指令与机器语言的指令大体上保持一一对应的关系，汇编算法采用的基本策略是简单的。</a:t>
            </a:r>
            <a:endParaRPr lang="en-US" altLang="zh-CN" sz="1800" b="1" dirty="0"/>
          </a:p>
          <a:p>
            <a:pPr lvl="0" eaLnBrk="1" hangingPunct="1"/>
            <a:r>
              <a:rPr lang="zh-CN" altLang="en-US" sz="1800" b="1" dirty="0"/>
              <a:t>通常采用两遍扫描源程序的算法。第一遍扫描源程序根据符号的定义和使用，收集符号的有关信息到符号表中；</a:t>
            </a:r>
            <a:endParaRPr lang="en-US" altLang="zh-CN" sz="1800" b="1" dirty="0"/>
          </a:p>
          <a:p>
            <a:pPr lvl="0" eaLnBrk="1" hangingPunct="1"/>
            <a:r>
              <a:rPr lang="zh-CN" altLang="en-US" sz="1800" b="1" dirty="0"/>
              <a:t>第二遍利用第一遍收集的符号信息，将源程序中的符号化指令逐条翻译为相应的机器指令。</a:t>
            </a:r>
            <a:endParaRPr lang="en-US" altLang="zh-CN" sz="1800" b="1" dirty="0"/>
          </a:p>
          <a:p>
            <a:pPr lvl="0" eaLnBrk="1" hangingPunct="1"/>
            <a:r>
              <a:rPr lang="zh-CN" altLang="en-US" sz="1800" b="1" dirty="0"/>
              <a:t>翻译工作可归纳为如下几项：用机器操作码代替符号操作；用数值地址代替符号地址；将常数翻译为机器的内部表示；分配指令和数据所需的</a:t>
            </a:r>
            <a:r>
              <a:rPr lang="zh-CN" altLang="en-US" sz="1800" b="1" u="sng" dirty="0"/>
              <a:t>存储单元。</a:t>
            </a:r>
            <a:endParaRPr lang="en-US" altLang="zh-CN" sz="1800" b="1" u="sng" dirty="0"/>
          </a:p>
          <a:p>
            <a:pPr lvl="0" eaLnBrk="1" hangingPunct="1"/>
            <a:r>
              <a:rPr lang="zh-CN" altLang="en-US" sz="1800" b="1" u="sng" dirty="0"/>
              <a:t>除了上述的翻译工作外，汇编程序还要考虑：处理伪指令，收集程序中提供的汇编指示信息，并执行相应的功能。为用户提供信息和源程序清单。汇编的善后处理工作，随目标语言的类型不同而有所不同。有的直接启动执行，有的先进行连接装配。</a:t>
            </a:r>
            <a:endParaRPr lang="en-US" altLang="zh-CN" sz="1800" b="1" u="sng" dirty="0"/>
          </a:p>
          <a:p>
            <a:pPr lvl="0" eaLnBrk="1" hangingPunct="1"/>
            <a:r>
              <a:rPr lang="zh-CN" altLang="en-US" sz="1800" b="1" u="sng" dirty="0"/>
              <a:t>如果具有条件汇编、宏汇编或高级汇编功能时，也应进行相应的翻译处理。</a:t>
            </a:r>
            <a:endParaRPr lang="zh-CN" altLang="en-US" sz="1800" b="1" dirty="0"/>
          </a:p>
          <a:p>
            <a:pPr lvl="0" eaLnBrk="1" hangingPunct="1"/>
            <a:r>
              <a:rPr lang="zh-CN" altLang="en-US" sz="1800" b="1" dirty="0"/>
              <a:t>假定汇编语言中规定符号的应用一定出现在定义之后，则两遍算法可容易地合并成一遍算法加以实现。</a:t>
            </a:r>
            <a:endParaRPr lang="zh-CN" altLang="en-US" sz="1800" b="1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8" name="Rectangle 21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446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pPr lvl="0" fontAlgn="base"/>
            <a:r>
              <a:rPr lang="en-GB" altLang="zh-CN" strike="noStrike" noProof="0"/>
              <a:t>Click to edit Master title style</a:t>
            </a:r>
            <a:endParaRPr lang="en-GB" altLang="zh-CN" strike="noStrike" noProof="0"/>
          </a:p>
        </p:txBody>
      </p:sp>
      <p:sp>
        <p:nvSpPr>
          <p:cNvPr id="5339" name="Rectangle 2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charset="0"/>
              <a:buNone/>
              <a:defRPr/>
            </a:lvl1pPr>
          </a:lstStyle>
          <a:p>
            <a:pPr lvl="0" fontAlgn="base"/>
            <a:r>
              <a:rPr lang="en-GB" altLang="zh-CN" strike="noStrike" noProof="0"/>
              <a:t>Click to edit Master subtitle style</a:t>
            </a:r>
            <a:endParaRPr lang="en-GB" altLang="zh-CN" strike="noStrike" noProof="0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2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22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E173CD-188D-4001-B713-A274624586DB}" type="slidenum">
              <a:rPr kumimoji="0" lang="en-GB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8" name="Rectangle 21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446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pPr lvl="0" fontAlgn="base"/>
            <a:r>
              <a:rPr lang="en-GB" altLang="zh-CN" strike="noStrike" noProof="0"/>
              <a:t>Click to edit Master title style</a:t>
            </a:r>
            <a:endParaRPr lang="en-GB" altLang="zh-CN" strike="noStrike" noProof="0"/>
          </a:p>
        </p:txBody>
      </p:sp>
      <p:sp>
        <p:nvSpPr>
          <p:cNvPr id="5339" name="Rectangle 2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charset="0"/>
              <a:buNone/>
              <a:defRPr/>
            </a:lvl1pPr>
          </a:lstStyle>
          <a:p>
            <a:pPr lvl="0" fontAlgn="base"/>
            <a:r>
              <a:rPr lang="en-GB" altLang="zh-CN" strike="noStrike" noProof="0"/>
              <a:t>Click to edit Master subtitle style</a:t>
            </a:r>
            <a:endParaRPr lang="en-GB" altLang="zh-CN" strike="noStrike" noProof="0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2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22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E173CD-188D-4001-B713-A274624586DB}" type="slidenum">
              <a:rPr kumimoji="0" lang="en-GB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3B7920C-AF48-470E-B4AA-6BC8466C2763}" type="slidenum">
              <a:rPr kumimoji="0" lang="en-GB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9075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943350"/>
            <a:ext cx="8229600" cy="219075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3B7920C-AF48-470E-B4AA-6BC8466C2763}" type="slidenum">
              <a:rPr kumimoji="0" lang="en-GB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8" name="Rectangle 21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446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pPr lvl="0" fontAlgn="base"/>
            <a:r>
              <a:rPr lang="en-GB" altLang="zh-CN" strike="noStrike" noProof="0"/>
              <a:t>Click to edit Master title style</a:t>
            </a:r>
            <a:endParaRPr lang="en-GB" altLang="zh-CN" strike="noStrike" noProof="0"/>
          </a:p>
        </p:txBody>
      </p:sp>
      <p:sp>
        <p:nvSpPr>
          <p:cNvPr id="5339" name="Rectangle 2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charset="0"/>
              <a:buNone/>
              <a:defRPr/>
            </a:lvl1pPr>
          </a:lstStyle>
          <a:p>
            <a:pPr lvl="0" fontAlgn="base"/>
            <a:r>
              <a:rPr lang="en-GB" altLang="zh-CN" strike="noStrike" noProof="0"/>
              <a:t>Click to edit Master subtitle style</a:t>
            </a:r>
            <a:endParaRPr lang="en-GB" altLang="zh-CN" strike="noStrike" noProof="0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2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22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E173CD-188D-4001-B713-A274624586DB}" type="slidenum">
              <a:rPr kumimoji="0" lang="en-GB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3B7920C-AF48-470E-B4AA-6BC8466C2763}" type="slidenum">
              <a:rPr kumimoji="0" lang="en-GB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9075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943350"/>
            <a:ext cx="8229600" cy="219075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3B7920C-AF48-470E-B4AA-6BC8466C2763}" type="slidenum">
              <a:rPr kumimoji="0" lang="en-GB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8" name="Rectangle 21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446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pPr lvl="0" fontAlgn="base"/>
            <a:r>
              <a:rPr lang="en-GB" altLang="zh-CN" strike="noStrike" noProof="0"/>
              <a:t>Click to edit Master title style</a:t>
            </a:r>
            <a:endParaRPr lang="en-GB" altLang="zh-CN" strike="noStrike" noProof="0"/>
          </a:p>
        </p:txBody>
      </p:sp>
      <p:sp>
        <p:nvSpPr>
          <p:cNvPr id="5339" name="Rectangle 2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charset="0"/>
              <a:buNone/>
              <a:defRPr/>
            </a:lvl1pPr>
          </a:lstStyle>
          <a:p>
            <a:pPr lvl="0" fontAlgn="base"/>
            <a:r>
              <a:rPr lang="en-GB" altLang="zh-CN" strike="noStrike" noProof="0"/>
              <a:t>Click to edit Master subtitle style</a:t>
            </a:r>
            <a:endParaRPr lang="en-GB" altLang="zh-CN" strike="noStrike" noProof="0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2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22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E173CD-188D-4001-B713-A274624586DB}" type="slidenum">
              <a:rPr kumimoji="0" lang="en-GB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3B7920C-AF48-470E-B4AA-6BC8466C2763}" type="slidenum">
              <a:rPr kumimoji="0" lang="en-GB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9075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943350"/>
            <a:ext cx="8229600" cy="219075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3B7920C-AF48-470E-B4AA-6BC8466C2763}" type="slidenum">
              <a:rPr kumimoji="0" lang="en-GB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8" name="Rectangle 21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446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pPr lvl="0" fontAlgn="base"/>
            <a:r>
              <a:rPr lang="en-GB" altLang="zh-CN" strike="noStrike" noProof="0"/>
              <a:t>Click to edit Master title style</a:t>
            </a:r>
            <a:endParaRPr lang="en-GB" altLang="zh-CN" strike="noStrike" noProof="0"/>
          </a:p>
        </p:txBody>
      </p:sp>
      <p:sp>
        <p:nvSpPr>
          <p:cNvPr id="5339" name="Rectangle 2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charset="0"/>
              <a:buNone/>
              <a:defRPr/>
            </a:lvl1pPr>
          </a:lstStyle>
          <a:p>
            <a:pPr lvl="0" fontAlgn="base"/>
            <a:r>
              <a:rPr lang="en-GB" altLang="zh-CN" strike="noStrike" noProof="0"/>
              <a:t>Click to edit Master subtitle style</a:t>
            </a:r>
            <a:endParaRPr lang="en-GB" altLang="zh-CN" strike="noStrike" noProof="0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2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22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E173CD-188D-4001-B713-A274624586DB}" type="slidenum">
              <a:rPr kumimoji="0" lang="en-GB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3B7920C-AF48-470E-B4AA-6BC8466C2763}" type="slidenum">
              <a:rPr kumimoji="0" lang="en-GB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3B7920C-AF48-470E-B4AA-6BC8466C2763}" type="slidenum">
              <a:rPr kumimoji="0" lang="en-GB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9075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943350"/>
            <a:ext cx="8229600" cy="219075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3B7920C-AF48-470E-B4AA-6BC8466C2763}" type="slidenum">
              <a:rPr kumimoji="0" lang="en-GB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8" name="Rectangle 21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446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pPr lvl="0" fontAlgn="base"/>
            <a:r>
              <a:rPr lang="en-GB" altLang="zh-CN" strike="noStrike" noProof="0"/>
              <a:t>Click to edit Master title style</a:t>
            </a:r>
            <a:endParaRPr lang="en-GB" altLang="zh-CN" strike="noStrike" noProof="0"/>
          </a:p>
        </p:txBody>
      </p:sp>
      <p:sp>
        <p:nvSpPr>
          <p:cNvPr id="5339" name="Rectangle 2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charset="0"/>
              <a:buNone/>
              <a:defRPr/>
            </a:lvl1pPr>
          </a:lstStyle>
          <a:p>
            <a:pPr lvl="0" fontAlgn="base"/>
            <a:r>
              <a:rPr lang="en-GB" altLang="zh-CN" strike="noStrike" noProof="0"/>
              <a:t>Click to edit Master subtitle style</a:t>
            </a:r>
            <a:endParaRPr lang="en-GB" altLang="zh-CN" strike="noStrike" noProof="0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2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22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E173CD-188D-4001-B713-A274624586DB}" type="slidenum">
              <a:rPr kumimoji="0" lang="en-GB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3B7920C-AF48-470E-B4AA-6BC8466C2763}" type="slidenum">
              <a:rPr kumimoji="0" lang="en-GB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9075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943350"/>
            <a:ext cx="8229600" cy="219075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3B7920C-AF48-470E-B4AA-6BC8466C2763}" type="slidenum">
              <a:rPr kumimoji="0" lang="en-GB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8" name="Rectangle 21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446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pPr lvl="0" fontAlgn="base"/>
            <a:r>
              <a:rPr lang="en-GB" altLang="zh-CN" strike="noStrike" noProof="0"/>
              <a:t>Click to edit Master title style</a:t>
            </a:r>
            <a:endParaRPr lang="en-GB" altLang="zh-CN" strike="noStrike" noProof="0"/>
          </a:p>
        </p:txBody>
      </p:sp>
      <p:sp>
        <p:nvSpPr>
          <p:cNvPr id="5339" name="Rectangle 2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charset="0"/>
              <a:buNone/>
              <a:defRPr/>
            </a:lvl1pPr>
          </a:lstStyle>
          <a:p>
            <a:pPr lvl="0" fontAlgn="base"/>
            <a:r>
              <a:rPr lang="en-GB" altLang="zh-CN" strike="noStrike" noProof="0"/>
              <a:t>Click to edit Master subtitle style</a:t>
            </a:r>
            <a:endParaRPr lang="en-GB" altLang="zh-CN" strike="noStrike" noProof="0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2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22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E173CD-188D-4001-B713-A274624586DB}" type="slidenum">
              <a:rPr kumimoji="0" lang="en-GB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3B7920C-AF48-470E-B4AA-6BC8466C2763}" type="slidenum">
              <a:rPr kumimoji="0" lang="en-GB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9075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943350"/>
            <a:ext cx="8229600" cy="219075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3B7920C-AF48-470E-B4AA-6BC8466C2763}" type="slidenum">
              <a:rPr kumimoji="0" lang="en-GB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8" name="Rectangle 21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446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pPr lvl="0" fontAlgn="base"/>
            <a:r>
              <a:rPr lang="en-GB" altLang="zh-CN" strike="noStrike" noProof="0"/>
              <a:t>Click to edit Master title style</a:t>
            </a:r>
            <a:endParaRPr lang="en-GB" altLang="zh-CN" strike="noStrike" noProof="0"/>
          </a:p>
        </p:txBody>
      </p:sp>
      <p:sp>
        <p:nvSpPr>
          <p:cNvPr id="5339" name="Rectangle 2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charset="0"/>
              <a:buNone/>
              <a:defRPr/>
            </a:lvl1pPr>
          </a:lstStyle>
          <a:p>
            <a:pPr lvl="0" fontAlgn="base"/>
            <a:r>
              <a:rPr lang="en-GB" altLang="zh-CN" strike="noStrike" noProof="0"/>
              <a:t>Click to edit Master subtitle style</a:t>
            </a:r>
            <a:endParaRPr lang="en-GB" altLang="zh-CN" strike="noStrike" noProof="0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2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22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E173CD-188D-4001-B713-A274624586DB}" type="slidenum">
              <a:rPr kumimoji="0" lang="en-GB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3B7920C-AF48-470E-B4AA-6BC8466C2763}" type="slidenum">
              <a:rPr kumimoji="0" lang="en-GB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9075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943350"/>
            <a:ext cx="8229600" cy="219075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3B7920C-AF48-470E-B4AA-6BC8466C2763}" type="slidenum">
              <a:rPr kumimoji="0" lang="en-GB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9075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943350"/>
            <a:ext cx="8229600" cy="219075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3B7920C-AF48-470E-B4AA-6BC8466C2763}" type="slidenum">
              <a:rPr kumimoji="0" lang="en-GB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8" name="Rectangle 21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446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pPr lvl="0" fontAlgn="base"/>
            <a:r>
              <a:rPr lang="en-GB" altLang="zh-CN" strike="noStrike" noProof="0"/>
              <a:t>Click to edit Master title style</a:t>
            </a:r>
            <a:endParaRPr lang="en-GB" altLang="zh-CN" strike="noStrike" noProof="0"/>
          </a:p>
        </p:txBody>
      </p:sp>
      <p:sp>
        <p:nvSpPr>
          <p:cNvPr id="5339" name="Rectangle 2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charset="0"/>
              <a:buNone/>
              <a:defRPr/>
            </a:lvl1pPr>
          </a:lstStyle>
          <a:p>
            <a:pPr lvl="0" fontAlgn="base"/>
            <a:r>
              <a:rPr lang="en-GB" altLang="zh-CN" strike="noStrike" noProof="0"/>
              <a:t>Click to edit Master subtitle style</a:t>
            </a:r>
            <a:endParaRPr lang="en-GB" altLang="zh-CN" strike="noStrike" noProof="0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2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22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E173CD-188D-4001-B713-A274624586DB}" type="slidenum">
              <a:rPr kumimoji="0" lang="en-GB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3B7920C-AF48-470E-B4AA-6BC8466C2763}" type="slidenum">
              <a:rPr kumimoji="0" lang="en-GB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9075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943350"/>
            <a:ext cx="8229600" cy="219075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3B7920C-AF48-470E-B4AA-6BC8466C2763}" type="slidenum">
              <a:rPr kumimoji="0" lang="en-GB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8" name="Rectangle 21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446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pPr lvl="0" fontAlgn="base"/>
            <a:r>
              <a:rPr lang="en-GB" altLang="zh-CN" strike="noStrike" noProof="0"/>
              <a:t>Click to edit Master title style</a:t>
            </a:r>
            <a:endParaRPr lang="en-GB" altLang="zh-CN" strike="noStrike" noProof="0"/>
          </a:p>
        </p:txBody>
      </p:sp>
      <p:sp>
        <p:nvSpPr>
          <p:cNvPr id="5339" name="Rectangle 2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charset="0"/>
              <a:buNone/>
              <a:defRPr/>
            </a:lvl1pPr>
          </a:lstStyle>
          <a:p>
            <a:pPr lvl="0" fontAlgn="base"/>
            <a:r>
              <a:rPr lang="en-GB" altLang="zh-CN" strike="noStrike" noProof="0"/>
              <a:t>Click to edit Master subtitle style</a:t>
            </a:r>
            <a:endParaRPr lang="en-GB" altLang="zh-CN" strike="noStrike" noProof="0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2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22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E173CD-188D-4001-B713-A274624586DB}" type="slidenum">
              <a:rPr kumimoji="0" lang="en-GB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3B7920C-AF48-470E-B4AA-6BC8466C2763}" type="slidenum">
              <a:rPr kumimoji="0" lang="en-GB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9075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943350"/>
            <a:ext cx="8229600" cy="219075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3B7920C-AF48-470E-B4AA-6BC8466C2763}" type="slidenum">
              <a:rPr kumimoji="0" lang="en-GB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8" name="Rectangle 21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446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pPr lvl="0" fontAlgn="base"/>
            <a:r>
              <a:rPr lang="en-GB" altLang="zh-CN" strike="noStrike" noProof="0"/>
              <a:t>Click to edit Master title style</a:t>
            </a:r>
            <a:endParaRPr lang="en-GB" altLang="zh-CN" strike="noStrike" noProof="0"/>
          </a:p>
        </p:txBody>
      </p:sp>
      <p:sp>
        <p:nvSpPr>
          <p:cNvPr id="5339" name="Rectangle 2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charset="0"/>
              <a:buNone/>
              <a:defRPr/>
            </a:lvl1pPr>
          </a:lstStyle>
          <a:p>
            <a:pPr lvl="0" fontAlgn="base"/>
            <a:r>
              <a:rPr lang="en-GB" altLang="zh-CN" strike="noStrike" noProof="0"/>
              <a:t>Click to edit Master subtitle style</a:t>
            </a:r>
            <a:endParaRPr lang="en-GB" altLang="zh-CN" strike="noStrike" noProof="0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2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22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E173CD-188D-4001-B713-A274624586DB}" type="slidenum">
              <a:rPr kumimoji="0" lang="en-GB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3B7920C-AF48-470E-B4AA-6BC8466C2763}" type="slidenum">
              <a:rPr kumimoji="0" lang="en-GB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9075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943350"/>
            <a:ext cx="8229600" cy="219075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3B7920C-AF48-470E-B4AA-6BC8466C2763}" type="slidenum">
              <a:rPr kumimoji="0" lang="en-GB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8" name="Rectangle 21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446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pPr lvl="0" fontAlgn="base"/>
            <a:r>
              <a:rPr lang="en-GB" altLang="zh-CN" strike="noStrike" noProof="0"/>
              <a:t>Click to edit Master title style</a:t>
            </a:r>
            <a:endParaRPr lang="en-GB" altLang="zh-CN" strike="noStrike" noProof="0"/>
          </a:p>
        </p:txBody>
      </p:sp>
      <p:sp>
        <p:nvSpPr>
          <p:cNvPr id="5339" name="Rectangle 2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charset="0"/>
              <a:buNone/>
              <a:defRPr/>
            </a:lvl1pPr>
          </a:lstStyle>
          <a:p>
            <a:pPr lvl="0" fontAlgn="base"/>
            <a:r>
              <a:rPr lang="en-GB" altLang="zh-CN" strike="noStrike" noProof="0"/>
              <a:t>Click to edit Master subtitle style</a:t>
            </a:r>
            <a:endParaRPr lang="en-GB" altLang="zh-CN" strike="noStrike" noProof="0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2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22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E173CD-188D-4001-B713-A274624586DB}" type="slidenum">
              <a:rPr kumimoji="0" lang="en-GB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3B7920C-AF48-470E-B4AA-6BC8466C2763}" type="slidenum">
              <a:rPr kumimoji="0" lang="en-GB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9075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943350"/>
            <a:ext cx="8229600" cy="219075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3B7920C-AF48-470E-B4AA-6BC8466C2763}" type="slidenum">
              <a:rPr kumimoji="0" lang="en-GB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8" name="Rectangle 21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446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pPr lvl="0" fontAlgn="base"/>
            <a:r>
              <a:rPr lang="en-GB" altLang="zh-CN" strike="noStrike" noProof="0"/>
              <a:t>Click to edit Master title style</a:t>
            </a:r>
            <a:endParaRPr lang="en-GB" altLang="zh-CN" strike="noStrike" noProof="0"/>
          </a:p>
        </p:txBody>
      </p:sp>
      <p:sp>
        <p:nvSpPr>
          <p:cNvPr id="5339" name="Rectangle 2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charset="0"/>
              <a:buNone/>
              <a:defRPr/>
            </a:lvl1pPr>
          </a:lstStyle>
          <a:p>
            <a:pPr lvl="0" fontAlgn="base"/>
            <a:r>
              <a:rPr lang="en-GB" altLang="zh-CN" strike="noStrike" noProof="0"/>
              <a:t>Click to edit Master subtitle style</a:t>
            </a:r>
            <a:endParaRPr lang="en-GB" altLang="zh-CN" strike="noStrike" noProof="0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2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22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E173CD-188D-4001-B713-A274624586DB}" type="slidenum">
              <a:rPr kumimoji="0" lang="en-GB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3B7920C-AF48-470E-B4AA-6BC8466C2763}" type="slidenum">
              <a:rPr kumimoji="0" lang="en-GB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9075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943350"/>
            <a:ext cx="8229600" cy="219075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3B7920C-AF48-470E-B4AA-6BC8466C2763}" type="slidenum">
              <a:rPr kumimoji="0" lang="en-GB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5" Type="http://schemas.openxmlformats.org/officeDocument/2006/relationships/theme" Target="../theme/theme10.xml"/><Relationship Id="rId4" Type="http://schemas.openxmlformats.org/officeDocument/2006/relationships/image" Target="../media/image1.png"/><Relationship Id="rId3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/Relationships>
</file>

<file path=ppt/slideMasters/_rels/slideMaster1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1.xml"/><Relationship Id="rId4" Type="http://schemas.openxmlformats.org/officeDocument/2006/relationships/image" Target="../media/image1.png"/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/Relationships>
</file>

<file path=ppt/slideMasters/_rels/slideMaster12.xml.rels><?xml version="1.0" encoding="UTF-8" standalone="yes"?>
<Relationships xmlns="http://schemas.openxmlformats.org/package/2006/relationships"><Relationship Id="rId5" Type="http://schemas.openxmlformats.org/officeDocument/2006/relationships/theme" Target="../theme/theme12.xml"/><Relationship Id="rId4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/Relationships>
</file>

<file path=ppt/slideMasters/_rels/slideMaster13.xml.rels><?xml version="1.0" encoding="UTF-8" standalone="yes"?>
<Relationships xmlns="http://schemas.openxmlformats.org/package/2006/relationships"><Relationship Id="rId5" Type="http://schemas.openxmlformats.org/officeDocument/2006/relationships/theme" Target="../theme/theme13.xml"/><Relationship Id="rId4" Type="http://schemas.openxmlformats.org/officeDocument/2006/relationships/image" Target="../media/image1.png"/><Relationship Id="rId3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/Relationships>
</file>

<file path=ppt/slideMasters/_rels/slideMaster2.xml.rels><?xml version="1.0" encoding="UTF-8" standalone="yes"?>
<Relationships xmlns="http://schemas.openxmlformats.org/package/2006/relationships"><Relationship Id="rId5" Type="http://schemas.openxmlformats.org/officeDocument/2006/relationships/theme" Target="../theme/theme2.xml"/><Relationship Id="rId4" Type="http://schemas.openxmlformats.org/officeDocument/2006/relationships/image" Target="../media/image1.png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5" Type="http://schemas.openxmlformats.org/officeDocument/2006/relationships/theme" Target="../theme/theme3.xml"/><Relationship Id="rId4" Type="http://schemas.openxmlformats.org/officeDocument/2006/relationships/image" Target="../media/image1.png"/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4.xml.rels><?xml version="1.0" encoding="UTF-8" standalone="yes"?>
<Relationships xmlns="http://schemas.openxmlformats.org/package/2006/relationships"><Relationship Id="rId5" Type="http://schemas.openxmlformats.org/officeDocument/2006/relationships/theme" Target="../theme/theme4.xml"/><Relationship Id="rId4" Type="http://schemas.openxmlformats.org/officeDocument/2006/relationships/image" Target="../media/image1.png"/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5.xml.rels><?xml version="1.0" encoding="UTF-8" standalone="yes"?>
<Relationships xmlns="http://schemas.openxmlformats.org/package/2006/relationships"><Relationship Id="rId5" Type="http://schemas.openxmlformats.org/officeDocument/2006/relationships/theme" Target="../theme/theme5.xml"/><Relationship Id="rId4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_rels/slideMaster6.xml.rels><?xml version="1.0" encoding="UTF-8" standalone="yes"?>
<Relationships xmlns="http://schemas.openxmlformats.org/package/2006/relationships"><Relationship Id="rId5" Type="http://schemas.openxmlformats.org/officeDocument/2006/relationships/theme" Target="../theme/theme6.xml"/><Relationship Id="rId4" Type="http://schemas.openxmlformats.org/officeDocument/2006/relationships/image" Target="../media/image1.png"/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_rels/slideMaster7.xml.rels><?xml version="1.0" encoding="UTF-8" standalone="yes"?>
<Relationships xmlns="http://schemas.openxmlformats.org/package/2006/relationships"><Relationship Id="rId5" Type="http://schemas.openxmlformats.org/officeDocument/2006/relationships/theme" Target="../theme/theme7.xml"/><Relationship Id="rId4" Type="http://schemas.openxmlformats.org/officeDocument/2006/relationships/image" Target="../media/image1.png"/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_rels/slideMaster8.xml.rels><?xml version="1.0" encoding="UTF-8" standalone="yes"?>
<Relationships xmlns="http://schemas.openxmlformats.org/package/2006/relationships"><Relationship Id="rId5" Type="http://schemas.openxmlformats.org/officeDocument/2006/relationships/theme" Target="../theme/theme8.xml"/><Relationship Id="rId4" Type="http://schemas.openxmlformats.org/officeDocument/2006/relationships/image" Target="../media/image1.png"/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/Relationships>
</file>

<file path=ppt/slideMasters/_rels/slideMaster9.xml.rels><?xml version="1.0" encoding="UTF-8" standalone="yes"?>
<Relationships xmlns="http://schemas.openxmlformats.org/package/2006/relationships"><Relationship Id="rId5" Type="http://schemas.openxmlformats.org/officeDocument/2006/relationships/theme" Target="../theme/theme9.xml"/><Relationship Id="rId4" Type="http://schemas.openxmlformats.org/officeDocument/2006/relationships/image" Target="../media/image1.png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4" name="Rectangle 2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3B7920C-AF48-470E-B4AA-6BC8466C2763}" type="slidenum">
              <a:rPr kumimoji="0" lang="en-GB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15" name="Rectangle 2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16" name="Rectangle 2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17" name="Rectangle 2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3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 fontAlgn="base"/>
            <a:r>
              <a:rPr lang="en-GB" altLang="zh-CN" strike="noStrike" noProof="1"/>
              <a:t>Click to edit Master text styles</a:t>
            </a:r>
            <a:endParaRPr lang="en-GB" altLang="zh-CN" strike="noStrike" noProof="1"/>
          </a:p>
          <a:p>
            <a:pPr lvl="1" fontAlgn="base"/>
            <a:r>
              <a:rPr lang="en-GB" altLang="zh-CN" strike="noStrike" noProof="1"/>
              <a:t>Second level</a:t>
            </a:r>
            <a:endParaRPr lang="en-GB" altLang="zh-CN" strike="noStrike" noProof="1"/>
          </a:p>
          <a:p>
            <a:pPr lvl="2" fontAlgn="base"/>
            <a:r>
              <a:rPr lang="en-GB" altLang="zh-CN" strike="noStrike" noProof="1"/>
              <a:t>Third level</a:t>
            </a:r>
            <a:endParaRPr lang="en-GB" altLang="zh-CN" strike="noStrike" noProof="1"/>
          </a:p>
          <a:p>
            <a:pPr lvl="3" fontAlgn="base"/>
            <a:r>
              <a:rPr lang="en-GB" altLang="zh-CN" strike="noStrike" noProof="1"/>
              <a:t>Fourth level</a:t>
            </a:r>
            <a:endParaRPr lang="en-GB" altLang="zh-CN" strike="noStrike" noProof="1"/>
          </a:p>
          <a:p>
            <a:pPr lvl="4" fontAlgn="base"/>
            <a:r>
              <a:rPr lang="en-GB" altLang="zh-CN" strike="noStrike" noProof="1"/>
              <a:t>Fifth level</a:t>
            </a:r>
            <a:endParaRPr lang="en-GB" altLang="zh-CN" strike="noStrike" noProof="1"/>
          </a:p>
        </p:txBody>
      </p:sp>
      <p:sp>
        <p:nvSpPr>
          <p:cNvPr id="4318" name="Rectangle 22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 fontAlgn="base"/>
            <a:r>
              <a:rPr lang="en-GB" altLang="zh-CN" strike="noStrike" noProof="1"/>
              <a:t>Click to edit Master title style</a:t>
            </a:r>
            <a:endParaRPr lang="en-GB" altLang="zh-CN" strike="noStrike" noProof="1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Blip>
          <a:blip r:embed="rId4"/>
        </a:buBlip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宋体" panose="02010600030101010101" pitchFamily="2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Blip>
          <a:blip r:embed="rId4"/>
        </a:buBlip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Blip>
          <a:blip r:embed="rId4"/>
        </a:buBlip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charset="0"/>
        <a:buBlip>
          <a:blip r:embed="rId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charset="0"/>
        <a:buBlip>
          <a:blip r:embed="rId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charset="0"/>
        <a:buBlip>
          <a:blip r:embed="rId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charset="0"/>
        <a:buBlip>
          <a:blip r:embed="rId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4" name="Rectangle 2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3B7920C-AF48-470E-B4AA-6BC8466C2763}" type="slidenum">
              <a:rPr kumimoji="0" lang="en-GB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15" name="Rectangle 2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16" name="Rectangle 2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17" name="Rectangle 2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3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 fontAlgn="base"/>
            <a:r>
              <a:rPr lang="en-GB" altLang="zh-CN" strike="noStrike" noProof="1"/>
              <a:t>Click to edit Master text styles</a:t>
            </a:r>
            <a:endParaRPr lang="en-GB" altLang="zh-CN" strike="noStrike" noProof="1"/>
          </a:p>
          <a:p>
            <a:pPr lvl="1" fontAlgn="base"/>
            <a:r>
              <a:rPr lang="en-GB" altLang="zh-CN" strike="noStrike" noProof="1"/>
              <a:t>Second level</a:t>
            </a:r>
            <a:endParaRPr lang="en-GB" altLang="zh-CN" strike="noStrike" noProof="1"/>
          </a:p>
          <a:p>
            <a:pPr lvl="2" fontAlgn="base"/>
            <a:r>
              <a:rPr lang="en-GB" altLang="zh-CN" strike="noStrike" noProof="1"/>
              <a:t>Third level</a:t>
            </a:r>
            <a:endParaRPr lang="en-GB" altLang="zh-CN" strike="noStrike" noProof="1"/>
          </a:p>
          <a:p>
            <a:pPr lvl="3" fontAlgn="base"/>
            <a:r>
              <a:rPr lang="en-GB" altLang="zh-CN" strike="noStrike" noProof="1"/>
              <a:t>Fourth level</a:t>
            </a:r>
            <a:endParaRPr lang="en-GB" altLang="zh-CN" strike="noStrike" noProof="1"/>
          </a:p>
          <a:p>
            <a:pPr lvl="4" fontAlgn="base"/>
            <a:r>
              <a:rPr lang="en-GB" altLang="zh-CN" strike="noStrike" noProof="1"/>
              <a:t>Fifth level</a:t>
            </a:r>
            <a:endParaRPr lang="en-GB" altLang="zh-CN" strike="noStrike" noProof="1"/>
          </a:p>
        </p:txBody>
      </p:sp>
      <p:sp>
        <p:nvSpPr>
          <p:cNvPr id="4318" name="Rectangle 22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 fontAlgn="base"/>
            <a:r>
              <a:rPr lang="en-GB" altLang="zh-CN" strike="noStrike" noProof="1"/>
              <a:t>Click to edit Master title style</a:t>
            </a:r>
            <a:endParaRPr lang="en-GB" altLang="zh-CN" strike="noStrike" noProof="1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Blip>
          <a:blip r:embed="rId4"/>
        </a:buBlip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宋体" panose="02010600030101010101" pitchFamily="2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Blip>
          <a:blip r:embed="rId4"/>
        </a:buBlip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Blip>
          <a:blip r:embed="rId4"/>
        </a:buBlip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charset="0"/>
        <a:buBlip>
          <a:blip r:embed="rId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charset="0"/>
        <a:buBlip>
          <a:blip r:embed="rId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charset="0"/>
        <a:buBlip>
          <a:blip r:embed="rId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charset="0"/>
        <a:buBlip>
          <a:blip r:embed="rId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4" name="Rectangle 2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3B7920C-AF48-470E-B4AA-6BC8466C2763}" type="slidenum">
              <a:rPr kumimoji="0" lang="en-GB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15" name="Rectangle 2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16" name="Rectangle 2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17" name="Rectangle 2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3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 fontAlgn="base"/>
            <a:r>
              <a:rPr lang="en-GB" altLang="zh-CN" strike="noStrike" noProof="1"/>
              <a:t>Click to edit Master text styles</a:t>
            </a:r>
            <a:endParaRPr lang="en-GB" altLang="zh-CN" strike="noStrike" noProof="1"/>
          </a:p>
          <a:p>
            <a:pPr lvl="1" fontAlgn="base"/>
            <a:r>
              <a:rPr lang="en-GB" altLang="zh-CN" strike="noStrike" noProof="1"/>
              <a:t>Second level</a:t>
            </a:r>
            <a:endParaRPr lang="en-GB" altLang="zh-CN" strike="noStrike" noProof="1"/>
          </a:p>
          <a:p>
            <a:pPr lvl="2" fontAlgn="base"/>
            <a:r>
              <a:rPr lang="en-GB" altLang="zh-CN" strike="noStrike" noProof="1"/>
              <a:t>Third level</a:t>
            </a:r>
            <a:endParaRPr lang="en-GB" altLang="zh-CN" strike="noStrike" noProof="1"/>
          </a:p>
          <a:p>
            <a:pPr lvl="3" fontAlgn="base"/>
            <a:r>
              <a:rPr lang="en-GB" altLang="zh-CN" strike="noStrike" noProof="1"/>
              <a:t>Fourth level</a:t>
            </a:r>
            <a:endParaRPr lang="en-GB" altLang="zh-CN" strike="noStrike" noProof="1"/>
          </a:p>
          <a:p>
            <a:pPr lvl="4" fontAlgn="base"/>
            <a:r>
              <a:rPr lang="en-GB" altLang="zh-CN" strike="noStrike" noProof="1"/>
              <a:t>Fifth level</a:t>
            </a:r>
            <a:endParaRPr lang="en-GB" altLang="zh-CN" strike="noStrike" noProof="1"/>
          </a:p>
        </p:txBody>
      </p:sp>
      <p:sp>
        <p:nvSpPr>
          <p:cNvPr id="4318" name="Rectangle 22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 fontAlgn="base"/>
            <a:r>
              <a:rPr lang="en-GB" altLang="zh-CN" strike="noStrike" noProof="1"/>
              <a:t>Click to edit Master title style</a:t>
            </a:r>
            <a:endParaRPr lang="en-GB" altLang="zh-CN" strike="noStrike" noProof="1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Blip>
          <a:blip r:embed="rId4"/>
        </a:buBlip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宋体" panose="02010600030101010101" pitchFamily="2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Blip>
          <a:blip r:embed="rId4"/>
        </a:buBlip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Blip>
          <a:blip r:embed="rId4"/>
        </a:buBlip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charset="0"/>
        <a:buBlip>
          <a:blip r:embed="rId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charset="0"/>
        <a:buBlip>
          <a:blip r:embed="rId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charset="0"/>
        <a:buBlip>
          <a:blip r:embed="rId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charset="0"/>
        <a:buBlip>
          <a:blip r:embed="rId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4" name="Rectangle 2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3B7920C-AF48-470E-B4AA-6BC8466C2763}" type="slidenum">
              <a:rPr kumimoji="0" lang="en-GB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15" name="Rectangle 2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16" name="Rectangle 2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17" name="Rectangle 2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3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 fontAlgn="base"/>
            <a:r>
              <a:rPr lang="en-GB" altLang="zh-CN" strike="noStrike" noProof="1"/>
              <a:t>Click to edit Master text styles</a:t>
            </a:r>
            <a:endParaRPr lang="en-GB" altLang="zh-CN" strike="noStrike" noProof="1"/>
          </a:p>
          <a:p>
            <a:pPr lvl="1" fontAlgn="base"/>
            <a:r>
              <a:rPr lang="en-GB" altLang="zh-CN" strike="noStrike" noProof="1"/>
              <a:t>Second level</a:t>
            </a:r>
            <a:endParaRPr lang="en-GB" altLang="zh-CN" strike="noStrike" noProof="1"/>
          </a:p>
          <a:p>
            <a:pPr lvl="2" fontAlgn="base"/>
            <a:r>
              <a:rPr lang="en-GB" altLang="zh-CN" strike="noStrike" noProof="1"/>
              <a:t>Third level</a:t>
            </a:r>
            <a:endParaRPr lang="en-GB" altLang="zh-CN" strike="noStrike" noProof="1"/>
          </a:p>
          <a:p>
            <a:pPr lvl="3" fontAlgn="base"/>
            <a:r>
              <a:rPr lang="en-GB" altLang="zh-CN" strike="noStrike" noProof="1"/>
              <a:t>Fourth level</a:t>
            </a:r>
            <a:endParaRPr lang="en-GB" altLang="zh-CN" strike="noStrike" noProof="1"/>
          </a:p>
          <a:p>
            <a:pPr lvl="4" fontAlgn="base"/>
            <a:r>
              <a:rPr lang="en-GB" altLang="zh-CN" strike="noStrike" noProof="1"/>
              <a:t>Fifth level</a:t>
            </a:r>
            <a:endParaRPr lang="en-GB" altLang="zh-CN" strike="noStrike" noProof="1"/>
          </a:p>
        </p:txBody>
      </p:sp>
      <p:sp>
        <p:nvSpPr>
          <p:cNvPr id="4318" name="Rectangle 22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 fontAlgn="base"/>
            <a:r>
              <a:rPr lang="en-GB" altLang="zh-CN" strike="noStrike" noProof="1"/>
              <a:t>Click to edit Master title style</a:t>
            </a:r>
            <a:endParaRPr lang="en-GB" altLang="zh-CN" strike="noStrike" noProof="1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Blip>
          <a:blip r:embed="rId4"/>
        </a:buBlip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宋体" panose="02010600030101010101" pitchFamily="2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Blip>
          <a:blip r:embed="rId4"/>
        </a:buBlip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Blip>
          <a:blip r:embed="rId4"/>
        </a:buBlip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charset="0"/>
        <a:buBlip>
          <a:blip r:embed="rId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charset="0"/>
        <a:buBlip>
          <a:blip r:embed="rId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charset="0"/>
        <a:buBlip>
          <a:blip r:embed="rId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charset="0"/>
        <a:buBlip>
          <a:blip r:embed="rId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4" name="Rectangle 2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3B7920C-AF48-470E-B4AA-6BC8466C2763}" type="slidenum">
              <a:rPr kumimoji="0" lang="en-GB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15" name="Rectangle 2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16" name="Rectangle 2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17" name="Rectangle 2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3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 fontAlgn="base"/>
            <a:r>
              <a:rPr lang="en-GB" altLang="zh-CN" strike="noStrike" noProof="1"/>
              <a:t>Click to edit Master text styles</a:t>
            </a:r>
            <a:endParaRPr lang="en-GB" altLang="zh-CN" strike="noStrike" noProof="1"/>
          </a:p>
          <a:p>
            <a:pPr lvl="1" fontAlgn="base"/>
            <a:r>
              <a:rPr lang="en-GB" altLang="zh-CN" strike="noStrike" noProof="1"/>
              <a:t>Second level</a:t>
            </a:r>
            <a:endParaRPr lang="en-GB" altLang="zh-CN" strike="noStrike" noProof="1"/>
          </a:p>
          <a:p>
            <a:pPr lvl="2" fontAlgn="base"/>
            <a:r>
              <a:rPr lang="en-GB" altLang="zh-CN" strike="noStrike" noProof="1"/>
              <a:t>Third level</a:t>
            </a:r>
            <a:endParaRPr lang="en-GB" altLang="zh-CN" strike="noStrike" noProof="1"/>
          </a:p>
          <a:p>
            <a:pPr lvl="3" fontAlgn="base"/>
            <a:r>
              <a:rPr lang="en-GB" altLang="zh-CN" strike="noStrike" noProof="1"/>
              <a:t>Fourth level</a:t>
            </a:r>
            <a:endParaRPr lang="en-GB" altLang="zh-CN" strike="noStrike" noProof="1"/>
          </a:p>
          <a:p>
            <a:pPr lvl="4" fontAlgn="base"/>
            <a:r>
              <a:rPr lang="en-GB" altLang="zh-CN" strike="noStrike" noProof="1"/>
              <a:t>Fifth level</a:t>
            </a:r>
            <a:endParaRPr lang="en-GB" altLang="zh-CN" strike="noStrike" noProof="1"/>
          </a:p>
        </p:txBody>
      </p:sp>
      <p:sp>
        <p:nvSpPr>
          <p:cNvPr id="4318" name="Rectangle 22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 fontAlgn="base"/>
            <a:r>
              <a:rPr lang="en-GB" altLang="zh-CN" strike="noStrike" noProof="1"/>
              <a:t>Click to edit Master title style</a:t>
            </a:r>
            <a:endParaRPr lang="en-GB" altLang="zh-CN" strike="noStrike" noProof="1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Blip>
          <a:blip r:embed="rId4"/>
        </a:buBlip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宋体" panose="02010600030101010101" pitchFamily="2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Blip>
          <a:blip r:embed="rId4"/>
        </a:buBlip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Blip>
          <a:blip r:embed="rId4"/>
        </a:buBlip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charset="0"/>
        <a:buBlip>
          <a:blip r:embed="rId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charset="0"/>
        <a:buBlip>
          <a:blip r:embed="rId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charset="0"/>
        <a:buBlip>
          <a:blip r:embed="rId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charset="0"/>
        <a:buBlip>
          <a:blip r:embed="rId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4" name="Rectangle 2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3B7920C-AF48-470E-B4AA-6BC8466C2763}" type="slidenum">
              <a:rPr kumimoji="0" lang="en-GB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15" name="Rectangle 2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16" name="Rectangle 2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17" name="Rectangle 2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3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 fontAlgn="base"/>
            <a:r>
              <a:rPr lang="en-GB" altLang="zh-CN" strike="noStrike" noProof="1"/>
              <a:t>Click to edit Master text styles</a:t>
            </a:r>
            <a:endParaRPr lang="en-GB" altLang="zh-CN" strike="noStrike" noProof="1"/>
          </a:p>
          <a:p>
            <a:pPr lvl="1" fontAlgn="base"/>
            <a:r>
              <a:rPr lang="en-GB" altLang="zh-CN" strike="noStrike" noProof="1"/>
              <a:t>Second level</a:t>
            </a:r>
            <a:endParaRPr lang="en-GB" altLang="zh-CN" strike="noStrike" noProof="1"/>
          </a:p>
          <a:p>
            <a:pPr lvl="2" fontAlgn="base"/>
            <a:r>
              <a:rPr lang="en-GB" altLang="zh-CN" strike="noStrike" noProof="1"/>
              <a:t>Third level</a:t>
            </a:r>
            <a:endParaRPr lang="en-GB" altLang="zh-CN" strike="noStrike" noProof="1"/>
          </a:p>
          <a:p>
            <a:pPr lvl="3" fontAlgn="base"/>
            <a:r>
              <a:rPr lang="en-GB" altLang="zh-CN" strike="noStrike" noProof="1"/>
              <a:t>Fourth level</a:t>
            </a:r>
            <a:endParaRPr lang="en-GB" altLang="zh-CN" strike="noStrike" noProof="1"/>
          </a:p>
          <a:p>
            <a:pPr lvl="4" fontAlgn="base"/>
            <a:r>
              <a:rPr lang="en-GB" altLang="zh-CN" strike="noStrike" noProof="1"/>
              <a:t>Fifth level</a:t>
            </a:r>
            <a:endParaRPr lang="en-GB" altLang="zh-CN" strike="noStrike" noProof="1"/>
          </a:p>
        </p:txBody>
      </p:sp>
      <p:sp>
        <p:nvSpPr>
          <p:cNvPr id="4318" name="Rectangle 22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 fontAlgn="base"/>
            <a:r>
              <a:rPr lang="en-GB" altLang="zh-CN" strike="noStrike" noProof="1"/>
              <a:t>Click to edit Master title style</a:t>
            </a:r>
            <a:endParaRPr lang="en-GB" altLang="zh-CN" strike="noStrike" noProof="1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Blip>
          <a:blip r:embed="rId4"/>
        </a:buBlip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宋体" panose="02010600030101010101" pitchFamily="2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Blip>
          <a:blip r:embed="rId4"/>
        </a:buBlip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Blip>
          <a:blip r:embed="rId4"/>
        </a:buBlip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charset="0"/>
        <a:buBlip>
          <a:blip r:embed="rId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charset="0"/>
        <a:buBlip>
          <a:blip r:embed="rId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charset="0"/>
        <a:buBlip>
          <a:blip r:embed="rId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charset="0"/>
        <a:buBlip>
          <a:blip r:embed="rId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4" name="Rectangle 2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3B7920C-AF48-470E-B4AA-6BC8466C2763}" type="slidenum">
              <a:rPr kumimoji="0" lang="en-GB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15" name="Rectangle 2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16" name="Rectangle 2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17" name="Rectangle 2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3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 fontAlgn="base"/>
            <a:r>
              <a:rPr lang="en-GB" altLang="zh-CN" strike="noStrike" noProof="1"/>
              <a:t>Click to edit Master text styles</a:t>
            </a:r>
            <a:endParaRPr lang="en-GB" altLang="zh-CN" strike="noStrike" noProof="1"/>
          </a:p>
          <a:p>
            <a:pPr lvl="1" fontAlgn="base"/>
            <a:r>
              <a:rPr lang="en-GB" altLang="zh-CN" strike="noStrike" noProof="1"/>
              <a:t>Second level</a:t>
            </a:r>
            <a:endParaRPr lang="en-GB" altLang="zh-CN" strike="noStrike" noProof="1"/>
          </a:p>
          <a:p>
            <a:pPr lvl="2" fontAlgn="base"/>
            <a:r>
              <a:rPr lang="en-GB" altLang="zh-CN" strike="noStrike" noProof="1"/>
              <a:t>Third level</a:t>
            </a:r>
            <a:endParaRPr lang="en-GB" altLang="zh-CN" strike="noStrike" noProof="1"/>
          </a:p>
          <a:p>
            <a:pPr lvl="3" fontAlgn="base"/>
            <a:r>
              <a:rPr lang="en-GB" altLang="zh-CN" strike="noStrike" noProof="1"/>
              <a:t>Fourth level</a:t>
            </a:r>
            <a:endParaRPr lang="en-GB" altLang="zh-CN" strike="noStrike" noProof="1"/>
          </a:p>
          <a:p>
            <a:pPr lvl="4" fontAlgn="base"/>
            <a:r>
              <a:rPr lang="en-GB" altLang="zh-CN" strike="noStrike" noProof="1"/>
              <a:t>Fifth level</a:t>
            </a:r>
            <a:endParaRPr lang="en-GB" altLang="zh-CN" strike="noStrike" noProof="1"/>
          </a:p>
        </p:txBody>
      </p:sp>
      <p:sp>
        <p:nvSpPr>
          <p:cNvPr id="4318" name="Rectangle 22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 fontAlgn="base"/>
            <a:r>
              <a:rPr lang="en-GB" altLang="zh-CN" strike="noStrike" noProof="1"/>
              <a:t>Click to edit Master title style</a:t>
            </a:r>
            <a:endParaRPr lang="en-GB" altLang="zh-CN" strike="noStrike" noProof="1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Blip>
          <a:blip r:embed="rId4"/>
        </a:buBlip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宋体" panose="02010600030101010101" pitchFamily="2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Blip>
          <a:blip r:embed="rId4"/>
        </a:buBlip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Blip>
          <a:blip r:embed="rId4"/>
        </a:buBlip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charset="0"/>
        <a:buBlip>
          <a:blip r:embed="rId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charset="0"/>
        <a:buBlip>
          <a:blip r:embed="rId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charset="0"/>
        <a:buBlip>
          <a:blip r:embed="rId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charset="0"/>
        <a:buBlip>
          <a:blip r:embed="rId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4" name="Rectangle 2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3B7920C-AF48-470E-B4AA-6BC8466C2763}" type="slidenum">
              <a:rPr kumimoji="0" lang="en-GB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15" name="Rectangle 2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16" name="Rectangle 2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17" name="Rectangle 2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3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 fontAlgn="base"/>
            <a:r>
              <a:rPr lang="en-GB" altLang="zh-CN" strike="noStrike" noProof="1"/>
              <a:t>Click to edit Master text styles</a:t>
            </a:r>
            <a:endParaRPr lang="en-GB" altLang="zh-CN" strike="noStrike" noProof="1"/>
          </a:p>
          <a:p>
            <a:pPr lvl="1" fontAlgn="base"/>
            <a:r>
              <a:rPr lang="en-GB" altLang="zh-CN" strike="noStrike" noProof="1"/>
              <a:t>Second level</a:t>
            </a:r>
            <a:endParaRPr lang="en-GB" altLang="zh-CN" strike="noStrike" noProof="1"/>
          </a:p>
          <a:p>
            <a:pPr lvl="2" fontAlgn="base"/>
            <a:r>
              <a:rPr lang="en-GB" altLang="zh-CN" strike="noStrike" noProof="1"/>
              <a:t>Third level</a:t>
            </a:r>
            <a:endParaRPr lang="en-GB" altLang="zh-CN" strike="noStrike" noProof="1"/>
          </a:p>
          <a:p>
            <a:pPr lvl="3" fontAlgn="base"/>
            <a:r>
              <a:rPr lang="en-GB" altLang="zh-CN" strike="noStrike" noProof="1"/>
              <a:t>Fourth level</a:t>
            </a:r>
            <a:endParaRPr lang="en-GB" altLang="zh-CN" strike="noStrike" noProof="1"/>
          </a:p>
          <a:p>
            <a:pPr lvl="4" fontAlgn="base"/>
            <a:r>
              <a:rPr lang="en-GB" altLang="zh-CN" strike="noStrike" noProof="1"/>
              <a:t>Fifth level</a:t>
            </a:r>
            <a:endParaRPr lang="en-GB" altLang="zh-CN" strike="noStrike" noProof="1"/>
          </a:p>
        </p:txBody>
      </p:sp>
      <p:sp>
        <p:nvSpPr>
          <p:cNvPr id="4318" name="Rectangle 22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 fontAlgn="base"/>
            <a:r>
              <a:rPr lang="en-GB" altLang="zh-CN" strike="noStrike" noProof="1"/>
              <a:t>Click to edit Master title style</a:t>
            </a:r>
            <a:endParaRPr lang="en-GB" altLang="zh-CN" strike="noStrike" noProof="1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Blip>
          <a:blip r:embed="rId4"/>
        </a:buBlip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宋体" panose="02010600030101010101" pitchFamily="2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Blip>
          <a:blip r:embed="rId4"/>
        </a:buBlip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Blip>
          <a:blip r:embed="rId4"/>
        </a:buBlip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charset="0"/>
        <a:buBlip>
          <a:blip r:embed="rId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charset="0"/>
        <a:buBlip>
          <a:blip r:embed="rId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charset="0"/>
        <a:buBlip>
          <a:blip r:embed="rId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charset="0"/>
        <a:buBlip>
          <a:blip r:embed="rId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4" name="Rectangle 2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3B7920C-AF48-470E-B4AA-6BC8466C2763}" type="slidenum">
              <a:rPr kumimoji="0" lang="en-GB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15" name="Rectangle 2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16" name="Rectangle 2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17" name="Rectangle 2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3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 fontAlgn="base"/>
            <a:r>
              <a:rPr lang="en-GB" altLang="zh-CN" strike="noStrike" noProof="1"/>
              <a:t>Click to edit Master text styles</a:t>
            </a:r>
            <a:endParaRPr lang="en-GB" altLang="zh-CN" strike="noStrike" noProof="1"/>
          </a:p>
          <a:p>
            <a:pPr lvl="1" fontAlgn="base"/>
            <a:r>
              <a:rPr lang="en-GB" altLang="zh-CN" strike="noStrike" noProof="1"/>
              <a:t>Second level</a:t>
            </a:r>
            <a:endParaRPr lang="en-GB" altLang="zh-CN" strike="noStrike" noProof="1"/>
          </a:p>
          <a:p>
            <a:pPr lvl="2" fontAlgn="base"/>
            <a:r>
              <a:rPr lang="en-GB" altLang="zh-CN" strike="noStrike" noProof="1"/>
              <a:t>Third level</a:t>
            </a:r>
            <a:endParaRPr lang="en-GB" altLang="zh-CN" strike="noStrike" noProof="1"/>
          </a:p>
          <a:p>
            <a:pPr lvl="3" fontAlgn="base"/>
            <a:r>
              <a:rPr lang="en-GB" altLang="zh-CN" strike="noStrike" noProof="1"/>
              <a:t>Fourth level</a:t>
            </a:r>
            <a:endParaRPr lang="en-GB" altLang="zh-CN" strike="noStrike" noProof="1"/>
          </a:p>
          <a:p>
            <a:pPr lvl="4" fontAlgn="base"/>
            <a:r>
              <a:rPr lang="en-GB" altLang="zh-CN" strike="noStrike" noProof="1"/>
              <a:t>Fifth level</a:t>
            </a:r>
            <a:endParaRPr lang="en-GB" altLang="zh-CN" strike="noStrike" noProof="1"/>
          </a:p>
        </p:txBody>
      </p:sp>
      <p:sp>
        <p:nvSpPr>
          <p:cNvPr id="4318" name="Rectangle 22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 fontAlgn="base"/>
            <a:r>
              <a:rPr lang="en-GB" altLang="zh-CN" strike="noStrike" noProof="1"/>
              <a:t>Click to edit Master title style</a:t>
            </a:r>
            <a:endParaRPr lang="en-GB" altLang="zh-CN" strike="noStrike" noProof="1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Blip>
          <a:blip r:embed="rId4"/>
        </a:buBlip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宋体" panose="02010600030101010101" pitchFamily="2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Blip>
          <a:blip r:embed="rId4"/>
        </a:buBlip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Blip>
          <a:blip r:embed="rId4"/>
        </a:buBlip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charset="0"/>
        <a:buBlip>
          <a:blip r:embed="rId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charset="0"/>
        <a:buBlip>
          <a:blip r:embed="rId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charset="0"/>
        <a:buBlip>
          <a:blip r:embed="rId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charset="0"/>
        <a:buBlip>
          <a:blip r:embed="rId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4" name="Rectangle 2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3B7920C-AF48-470E-B4AA-6BC8466C2763}" type="slidenum">
              <a:rPr kumimoji="0" lang="en-GB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15" name="Rectangle 2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16" name="Rectangle 2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17" name="Rectangle 2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3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 fontAlgn="base"/>
            <a:r>
              <a:rPr lang="en-GB" altLang="zh-CN" strike="noStrike" noProof="1"/>
              <a:t>Click to edit Master text styles</a:t>
            </a:r>
            <a:endParaRPr lang="en-GB" altLang="zh-CN" strike="noStrike" noProof="1"/>
          </a:p>
          <a:p>
            <a:pPr lvl="1" fontAlgn="base"/>
            <a:r>
              <a:rPr lang="en-GB" altLang="zh-CN" strike="noStrike" noProof="1"/>
              <a:t>Second level</a:t>
            </a:r>
            <a:endParaRPr lang="en-GB" altLang="zh-CN" strike="noStrike" noProof="1"/>
          </a:p>
          <a:p>
            <a:pPr lvl="2" fontAlgn="base"/>
            <a:r>
              <a:rPr lang="en-GB" altLang="zh-CN" strike="noStrike" noProof="1"/>
              <a:t>Third level</a:t>
            </a:r>
            <a:endParaRPr lang="en-GB" altLang="zh-CN" strike="noStrike" noProof="1"/>
          </a:p>
          <a:p>
            <a:pPr lvl="3" fontAlgn="base"/>
            <a:r>
              <a:rPr lang="en-GB" altLang="zh-CN" strike="noStrike" noProof="1"/>
              <a:t>Fourth level</a:t>
            </a:r>
            <a:endParaRPr lang="en-GB" altLang="zh-CN" strike="noStrike" noProof="1"/>
          </a:p>
          <a:p>
            <a:pPr lvl="4" fontAlgn="base"/>
            <a:r>
              <a:rPr lang="en-GB" altLang="zh-CN" strike="noStrike" noProof="1"/>
              <a:t>Fifth level</a:t>
            </a:r>
            <a:endParaRPr lang="en-GB" altLang="zh-CN" strike="noStrike" noProof="1"/>
          </a:p>
        </p:txBody>
      </p:sp>
      <p:sp>
        <p:nvSpPr>
          <p:cNvPr id="4318" name="Rectangle 22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 fontAlgn="base"/>
            <a:r>
              <a:rPr lang="en-GB" altLang="zh-CN" strike="noStrike" noProof="1"/>
              <a:t>Click to edit Master title style</a:t>
            </a:r>
            <a:endParaRPr lang="en-GB" altLang="zh-CN" strike="noStrike" noProof="1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Blip>
          <a:blip r:embed="rId4"/>
        </a:buBlip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宋体" panose="02010600030101010101" pitchFamily="2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Blip>
          <a:blip r:embed="rId4"/>
        </a:buBlip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Blip>
          <a:blip r:embed="rId4"/>
        </a:buBlip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charset="0"/>
        <a:buBlip>
          <a:blip r:embed="rId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charset="0"/>
        <a:buBlip>
          <a:blip r:embed="rId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charset="0"/>
        <a:buBlip>
          <a:blip r:embed="rId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charset="0"/>
        <a:buBlip>
          <a:blip r:embed="rId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4" name="Rectangle 2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3B7920C-AF48-470E-B4AA-6BC8466C2763}" type="slidenum">
              <a:rPr kumimoji="0" lang="en-GB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15" name="Rectangle 2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16" name="Rectangle 2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17" name="Rectangle 2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3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 fontAlgn="base"/>
            <a:r>
              <a:rPr lang="en-GB" altLang="zh-CN" strike="noStrike" noProof="1"/>
              <a:t>Click to edit Master text styles</a:t>
            </a:r>
            <a:endParaRPr lang="en-GB" altLang="zh-CN" strike="noStrike" noProof="1"/>
          </a:p>
          <a:p>
            <a:pPr lvl="1" fontAlgn="base"/>
            <a:r>
              <a:rPr lang="en-GB" altLang="zh-CN" strike="noStrike" noProof="1"/>
              <a:t>Second level</a:t>
            </a:r>
            <a:endParaRPr lang="en-GB" altLang="zh-CN" strike="noStrike" noProof="1"/>
          </a:p>
          <a:p>
            <a:pPr lvl="2" fontAlgn="base"/>
            <a:r>
              <a:rPr lang="en-GB" altLang="zh-CN" strike="noStrike" noProof="1"/>
              <a:t>Third level</a:t>
            </a:r>
            <a:endParaRPr lang="en-GB" altLang="zh-CN" strike="noStrike" noProof="1"/>
          </a:p>
          <a:p>
            <a:pPr lvl="3" fontAlgn="base"/>
            <a:r>
              <a:rPr lang="en-GB" altLang="zh-CN" strike="noStrike" noProof="1"/>
              <a:t>Fourth level</a:t>
            </a:r>
            <a:endParaRPr lang="en-GB" altLang="zh-CN" strike="noStrike" noProof="1"/>
          </a:p>
          <a:p>
            <a:pPr lvl="4" fontAlgn="base"/>
            <a:r>
              <a:rPr lang="en-GB" altLang="zh-CN" strike="noStrike" noProof="1"/>
              <a:t>Fifth level</a:t>
            </a:r>
            <a:endParaRPr lang="en-GB" altLang="zh-CN" strike="noStrike" noProof="1"/>
          </a:p>
        </p:txBody>
      </p:sp>
      <p:sp>
        <p:nvSpPr>
          <p:cNvPr id="4318" name="Rectangle 22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 fontAlgn="base"/>
            <a:r>
              <a:rPr lang="en-GB" altLang="zh-CN" strike="noStrike" noProof="1"/>
              <a:t>Click to edit Master title style</a:t>
            </a:r>
            <a:endParaRPr lang="en-GB" altLang="zh-CN" strike="noStrike" noProof="1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Blip>
          <a:blip r:embed="rId4"/>
        </a:buBlip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宋体" panose="02010600030101010101" pitchFamily="2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Blip>
          <a:blip r:embed="rId4"/>
        </a:buBlip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Blip>
          <a:blip r:embed="rId4"/>
        </a:buBlip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charset="0"/>
        <a:buBlip>
          <a:blip r:embed="rId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charset="0"/>
        <a:buBlip>
          <a:blip r:embed="rId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charset="0"/>
        <a:buBlip>
          <a:blip r:embed="rId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charset="0"/>
        <a:buBlip>
          <a:blip r:embed="rId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4" name="Rectangle 2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3B7920C-AF48-470E-B4AA-6BC8466C2763}" type="slidenum">
              <a:rPr kumimoji="0" lang="en-GB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15" name="Rectangle 2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16" name="Rectangle 2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17" name="Rectangle 2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3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 fontAlgn="base"/>
            <a:r>
              <a:rPr lang="en-GB" altLang="zh-CN" strike="noStrike" noProof="1"/>
              <a:t>Click to edit Master text styles</a:t>
            </a:r>
            <a:endParaRPr lang="en-GB" altLang="zh-CN" strike="noStrike" noProof="1"/>
          </a:p>
          <a:p>
            <a:pPr lvl="1" fontAlgn="base"/>
            <a:r>
              <a:rPr lang="en-GB" altLang="zh-CN" strike="noStrike" noProof="1"/>
              <a:t>Second level</a:t>
            </a:r>
            <a:endParaRPr lang="en-GB" altLang="zh-CN" strike="noStrike" noProof="1"/>
          </a:p>
          <a:p>
            <a:pPr lvl="2" fontAlgn="base"/>
            <a:r>
              <a:rPr lang="en-GB" altLang="zh-CN" strike="noStrike" noProof="1"/>
              <a:t>Third level</a:t>
            </a:r>
            <a:endParaRPr lang="en-GB" altLang="zh-CN" strike="noStrike" noProof="1"/>
          </a:p>
          <a:p>
            <a:pPr lvl="3" fontAlgn="base"/>
            <a:r>
              <a:rPr lang="en-GB" altLang="zh-CN" strike="noStrike" noProof="1"/>
              <a:t>Fourth level</a:t>
            </a:r>
            <a:endParaRPr lang="en-GB" altLang="zh-CN" strike="noStrike" noProof="1"/>
          </a:p>
          <a:p>
            <a:pPr lvl="4" fontAlgn="base"/>
            <a:r>
              <a:rPr lang="en-GB" altLang="zh-CN" strike="noStrike" noProof="1"/>
              <a:t>Fifth level</a:t>
            </a:r>
            <a:endParaRPr lang="en-GB" altLang="zh-CN" strike="noStrike" noProof="1"/>
          </a:p>
        </p:txBody>
      </p:sp>
      <p:sp>
        <p:nvSpPr>
          <p:cNvPr id="4318" name="Rectangle 22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 fontAlgn="base"/>
            <a:r>
              <a:rPr lang="en-GB" altLang="zh-CN" strike="noStrike" noProof="1"/>
              <a:t>Click to edit Master title style</a:t>
            </a:r>
            <a:endParaRPr lang="en-GB" altLang="zh-CN" strike="noStrike" noProof="1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Blip>
          <a:blip r:embed="rId4"/>
        </a:buBlip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宋体" panose="02010600030101010101" pitchFamily="2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Blip>
          <a:blip r:embed="rId4"/>
        </a:buBlip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Blip>
          <a:blip r:embed="rId4"/>
        </a:buBlip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charset="0"/>
        <a:buBlip>
          <a:blip r:embed="rId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charset="0"/>
        <a:buBlip>
          <a:blip r:embed="rId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charset="0"/>
        <a:buBlip>
          <a:blip r:embed="rId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charset="0"/>
        <a:buBlip>
          <a:blip r:embed="rId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4" name="Rectangle 2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3B7920C-AF48-470E-B4AA-6BC8466C2763}" type="slidenum">
              <a:rPr kumimoji="0" lang="en-GB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15" name="Rectangle 2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16" name="Rectangle 2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17" name="Rectangle 2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3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 fontAlgn="base"/>
            <a:r>
              <a:rPr lang="en-GB" altLang="zh-CN" strike="noStrike" noProof="1"/>
              <a:t>Click to edit Master text styles</a:t>
            </a:r>
            <a:endParaRPr lang="en-GB" altLang="zh-CN" strike="noStrike" noProof="1"/>
          </a:p>
          <a:p>
            <a:pPr lvl="1" fontAlgn="base"/>
            <a:r>
              <a:rPr lang="en-GB" altLang="zh-CN" strike="noStrike" noProof="1"/>
              <a:t>Second level</a:t>
            </a:r>
            <a:endParaRPr lang="en-GB" altLang="zh-CN" strike="noStrike" noProof="1"/>
          </a:p>
          <a:p>
            <a:pPr lvl="2" fontAlgn="base"/>
            <a:r>
              <a:rPr lang="en-GB" altLang="zh-CN" strike="noStrike" noProof="1"/>
              <a:t>Third level</a:t>
            </a:r>
            <a:endParaRPr lang="en-GB" altLang="zh-CN" strike="noStrike" noProof="1"/>
          </a:p>
          <a:p>
            <a:pPr lvl="3" fontAlgn="base"/>
            <a:r>
              <a:rPr lang="en-GB" altLang="zh-CN" strike="noStrike" noProof="1"/>
              <a:t>Fourth level</a:t>
            </a:r>
            <a:endParaRPr lang="en-GB" altLang="zh-CN" strike="noStrike" noProof="1"/>
          </a:p>
          <a:p>
            <a:pPr lvl="4" fontAlgn="base"/>
            <a:r>
              <a:rPr lang="en-GB" altLang="zh-CN" strike="noStrike" noProof="1"/>
              <a:t>Fifth level</a:t>
            </a:r>
            <a:endParaRPr lang="en-GB" altLang="zh-CN" strike="noStrike" noProof="1"/>
          </a:p>
        </p:txBody>
      </p:sp>
      <p:sp>
        <p:nvSpPr>
          <p:cNvPr id="4318" name="Rectangle 22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 fontAlgn="base"/>
            <a:r>
              <a:rPr lang="en-GB" altLang="zh-CN" strike="noStrike" noProof="1"/>
              <a:t>Click to edit Master title style</a:t>
            </a:r>
            <a:endParaRPr lang="en-GB" altLang="zh-CN" strike="noStrike" noProof="1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Blip>
          <a:blip r:embed="rId4"/>
        </a:buBlip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宋体" panose="02010600030101010101" pitchFamily="2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Blip>
          <a:blip r:embed="rId4"/>
        </a:buBlip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Blip>
          <a:blip r:embed="rId4"/>
        </a:buBlip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charset="0"/>
        <a:buBlip>
          <a:blip r:embed="rId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charset="0"/>
        <a:buBlip>
          <a:blip r:embed="rId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charset="0"/>
        <a:buBlip>
          <a:blip r:embed="rId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charset="0"/>
        <a:buBlip>
          <a:blip r:embed="rId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3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blog.csdn.net/WJSZMD/article/details/94613709" TargetMode="Externa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baike.baidu.com/item/&#231;&#171;&#139;&#229;&#141;&#179;&#229;&#175;&#187;&#229;&#157;&#128;&#230;&#150;&#185;&#229;&#188;&#143;/6686429?fr=aladdin" TargetMode="Externa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8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image" Target="../media/image1.png"/><Relationship Id="rId1" Type="http://schemas.openxmlformats.org/officeDocument/2006/relationships/hyperlink" Target="http://peterhigginson.co.uk/LMC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e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e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emf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hyperlink" Target="https://blog.csdn.net/qq_35874273/article/details/78524323" TargetMode="External"/><Relationship Id="rId2" Type="http://schemas.openxmlformats.org/officeDocument/2006/relationships/hyperlink" Target="https://baike.baidu.com/item/%E6%93%8D%E4%BD%9C%E6%95%B0/7658270?fr=aladdin" TargetMode="Externa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sz="quarter"/>
          </p:nvPr>
        </p:nvSpPr>
        <p:spPr/>
        <p:txBody>
          <a:bodyPr vert="horz" wrap="square" lIns="91440" tIns="45720" rIns="91440" bIns="45720" numCol="1" anchor="b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5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宋体" panose="02010600030101010101" pitchFamily="2" charset="-122"/>
              </a:rPr>
              <a:t>6.1 Assembly language </a:t>
            </a:r>
            <a:endParaRPr kumimoji="1" lang="en-US" altLang="zh-CN" sz="5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0" i="0" u="none" strike="noStrike" kern="0" cap="none" spc="0" normalizeH="0" baseline="0" noProof="0" dirty="0">
                <a:ln>
                  <a:noFill/>
                </a:ln>
                <a:pattFill prst="pct30">
                  <a:fgClr>
                    <a:srgbClr val="FFFFFF"/>
                  </a:fgClr>
                  <a:bgClr>
                    <a:schemeClr val="bg1"/>
                  </a:bgClr>
                </a:patt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宋体" panose="02010600030101010101" pitchFamily="2" charset="-122"/>
              </a:rPr>
              <a:t>Comparison between </a:t>
            </a:r>
            <a:r>
              <a:rPr lang="en-US" altLang="zh-CN" strike="noStrike" noProof="0" dirty="0">
                <a:ln>
                  <a:noFill/>
                </a:ln>
                <a:pattFill prst="pct30">
                  <a:fgClr>
                    <a:srgbClr val="FFFFFF"/>
                  </a:fgClr>
                  <a:bgClr>
                    <a:schemeClr val="bg1"/>
                  </a:bgClr>
                </a:pattFill>
                <a:uLnTx/>
                <a:uFillTx/>
                <a:latin typeface="+mn-lt"/>
                <a:ea typeface="+mn-ea"/>
                <a:sym typeface="+mn-ea"/>
              </a:rPr>
              <a:t>machine code and assembly language</a:t>
            </a:r>
            <a:endParaRPr kumimoji="1" lang="en-US" altLang="zh-CN" sz="4400" b="0" i="0" u="none" strike="noStrike" kern="0" cap="none" spc="0" normalizeH="0" baseline="0" noProof="0" dirty="0">
              <a:ln>
                <a:noFill/>
              </a:ln>
              <a:pattFill prst="pct30">
                <a:fgClr>
                  <a:srgbClr val="FFFFFF"/>
                </a:fgClr>
                <a:bgClr>
                  <a:schemeClr val="bg1"/>
                </a:bgClr>
              </a:patt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Blip>
                <a:blip r:embed="rId1"/>
              </a:buBlip>
              <a:defRPr/>
            </a:pP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A machine code consists of an opcode and an operand</a:t>
            </a:r>
            <a:endParaRPr kumimoji="1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Blip>
                <a:blip r:embed="rId1"/>
              </a:buBlip>
              <a:defRPr/>
            </a:pPr>
            <a:endParaRPr kumimoji="1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Blip>
                <a:blip r:embed="rId1"/>
              </a:buBlip>
              <a:defRPr/>
            </a:pP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An assembly language program contains 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assembly language instructions 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and 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directive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 that provide information to the assembler</a:t>
            </a:r>
            <a:endParaRPr kumimoji="1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Absolute addressing</a:t>
            </a:r>
            <a:endParaRPr kumimoji="0" lang="en-US" altLang="zh-CN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4288"/>
            <a:ext cx="8229600" cy="55737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Blip>
                <a:blip r:embed="rId1"/>
              </a:buBlip>
              <a:defRPr/>
            </a:pP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A sequence of instructions with the first instruction loaded at address 300 is as follows:</a:t>
            </a:r>
            <a:endParaRPr kumimoji="1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</p:txBody>
      </p:sp>
      <p:pic>
        <p:nvPicPr>
          <p:cNvPr id="40963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288" y="2352675"/>
            <a:ext cx="2255837" cy="44370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Absolute addressing</a:t>
            </a:r>
            <a:endParaRPr kumimoji="0" lang="en-US" altLang="zh-CN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4288"/>
            <a:ext cx="8229600" cy="55737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Blip>
                <a:blip r:embed="rId1"/>
              </a:buBlip>
              <a:defRPr/>
            </a:pP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If the machine code shows the absolute address values, then the program executed must be loaded to start at address 300.</a:t>
            </a:r>
            <a:endParaRPr kumimoji="1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Blip>
                <a:blip r:embed="rId1"/>
              </a:buBlip>
              <a:defRPr/>
            </a:pP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In fact, the assembler could calculate all the addresses as relative values.</a:t>
            </a:r>
            <a:endParaRPr kumimoji="1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Blip>
                <a:blip r:embed="rId1"/>
              </a:buBlip>
              <a:defRPr/>
            </a:pP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Then when the program is loaded and executed, it can occupy</a:t>
            </a: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占据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 any area in the memory space.</a:t>
            </a:r>
            <a:endParaRPr kumimoji="1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</p:txBody>
      </p:sp>
      <p:pic>
        <p:nvPicPr>
          <p:cNvPr id="41987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188" y="4098925"/>
            <a:ext cx="1446212" cy="2844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Symbolic addressing</a:t>
            </a:r>
            <a:endParaRPr kumimoji="0" lang="en-US" altLang="zh-CN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4288"/>
            <a:ext cx="8229600" cy="55737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Blip>
                <a:blip r:embed="rId1"/>
              </a:buBlip>
              <a:defRPr/>
            </a:pP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Symbolic addressing: use symbols to represent addresses</a:t>
            </a:r>
            <a:endParaRPr kumimoji="1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Blip>
                <a:blip r:embed="rId1"/>
              </a:buBlip>
              <a:defRPr/>
            </a:pP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The symbolized address has a 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label</a:t>
            </a:r>
            <a:endParaRPr kumimoji="1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</p:txBody>
      </p:sp>
      <p:pic>
        <p:nvPicPr>
          <p:cNvPr id="43011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1813" y="3003550"/>
            <a:ext cx="3178175" cy="38544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3012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600" y="3003550"/>
            <a:ext cx="2181225" cy="395922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7" name="直接箭头连接符 6"/>
          <p:cNvCxnSpPr/>
          <p:nvPr/>
        </p:nvCxnSpPr>
        <p:spPr>
          <a:xfrm flipH="1">
            <a:off x="6156325" y="2640013"/>
            <a:ext cx="0" cy="357188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宋体" panose="02010600030101010101" pitchFamily="2" charset="-122"/>
              </a:rPr>
              <a:t>Directives</a:t>
            </a:r>
            <a:endParaRPr kumimoji="1" lang="en-US" altLang="zh-CN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413" cy="45339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Blip>
                <a:blip r:embed="rId1"/>
              </a:buBlip>
              <a:defRPr/>
            </a:pPr>
            <a:r>
              <a:rPr kumimoji="1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Assembler directives</a:t>
            </a:r>
            <a:r>
              <a:rPr kumimoji="1" 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指示</a:t>
            </a:r>
            <a:r>
              <a:rPr kumimoji="1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 are </a:t>
            </a:r>
            <a:r>
              <a:rPr kumimoji="1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informations </a:t>
            </a:r>
            <a:r>
              <a:rPr kumimoji="1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that direct the assembler to do something, such as:</a:t>
            </a:r>
            <a:endParaRPr kumimoji="1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Blip>
                <a:blip r:embed="rId1"/>
              </a:buBlip>
              <a:defRPr/>
            </a:pPr>
            <a:r>
              <a:rPr kumimoji="1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set aside</a:t>
            </a:r>
            <a:r>
              <a:rPr kumimoji="1" 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留出</a:t>
            </a:r>
            <a:r>
              <a:rPr kumimoji="1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 space for variables.</a:t>
            </a:r>
            <a:endParaRPr kumimoji="1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Blip>
                <a:blip r:embed="rId1"/>
              </a:buBlip>
              <a:defRPr/>
            </a:pPr>
            <a:r>
              <a:rPr kumimoji="1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include additional</a:t>
            </a:r>
            <a:r>
              <a:rPr kumimoji="1" 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附加的</a:t>
            </a:r>
            <a:r>
              <a:rPr kumimoji="1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 source files, e.g. </a:t>
            </a:r>
            <a:r>
              <a:rPr kumimoji="1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INCLUDE</a:t>
            </a:r>
            <a:r>
              <a:rPr kumimoji="1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 "File56 .LIB"</a:t>
            </a:r>
            <a:endParaRPr kumimoji="1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Blip>
                <a:blip r:embed="rId1"/>
              </a:buBlip>
              <a:defRPr/>
            </a:pPr>
            <a:r>
              <a:rPr kumimoji="1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state the start address for the program, e.g. </a:t>
            </a:r>
            <a:r>
              <a:rPr kumimoji="1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ORG</a:t>
            </a:r>
            <a:r>
              <a:rPr kumimoji="1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 </a:t>
            </a:r>
            <a:r>
              <a:rPr kumimoji="1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0</a:t>
            </a:r>
            <a:r>
              <a:rPr kumimoji="1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3</a:t>
            </a:r>
            <a:r>
              <a:rPr kumimoji="1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00</a:t>
            </a:r>
            <a:r>
              <a:rPr kumimoji="1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.</a:t>
            </a:r>
            <a:endParaRPr kumimoji="1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宋体" panose="02010600030101010101" pitchFamily="2" charset="-122"/>
              </a:rPr>
              <a:t>Assembly Language</a:t>
            </a:r>
            <a:endParaRPr kumimoji="1" lang="zh-CN" alt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413" cy="45339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Blip>
                <a:blip r:embed="rId1"/>
              </a:buBlip>
              <a:defRPr/>
            </a:pPr>
            <a:r>
              <a:rPr kumimoji="1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In assembly language, the mnemonic represents the operands of machine instructions and the address symbol represents the address of operands. </a:t>
            </a:r>
            <a:endParaRPr kumimoji="1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Blip>
                <a:blip r:embed="rId1"/>
              </a:buBlip>
              <a:defRPr/>
            </a:pPr>
            <a:endParaRPr kumimoji="1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Blip>
                <a:blip r:embed="rId1"/>
              </a:buBlip>
              <a:defRPr/>
            </a:pPr>
            <a:r>
              <a:rPr kumimoji="1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Assembly language is converted into machine instructions by the assembly process. </a:t>
            </a:r>
            <a:endParaRPr kumimoji="1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GB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宋体" panose="02010600030101010101" pitchFamily="2" charset="-122"/>
              </a:rPr>
              <a:t>Assembly Language</a:t>
            </a:r>
            <a:endParaRPr kumimoji="0" lang="en-GB" altLang="zh-CN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宋体" panose="02010600030101010101" pitchFamily="2" charset="-122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143000"/>
            <a:ext cx="8893175" cy="51117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Blip>
                <a:blip r:embed="rId1"/>
              </a:buBlip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Using machine code instructions would be a very time-consuming(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耗时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and error-prone(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容易出错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process for human, thus, we use assemble language.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Blip>
                <a:blip r:embed="rId1"/>
              </a:buBlip>
              <a:defRPr/>
            </a:pPr>
            <a:r>
              <a:rPr kumimoji="0" lang="en-GB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Assembly language includes a </a:t>
            </a:r>
            <a:r>
              <a:rPr kumimoji="0" lang="en-GB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mnemonic(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助记符</a:t>
            </a:r>
            <a:r>
              <a:rPr kumimoji="0" lang="en-GB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</a:t>
            </a:r>
            <a:r>
              <a:rPr kumimoji="0" lang="en-GB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for the opcode and a character</a:t>
            </a:r>
            <a:r>
              <a:rPr kumimoji="0" lang="en-US" altLang="en-GB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</a:t>
            </a:r>
            <a:r>
              <a:rPr kumimoji="0" lang="en-GB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representation for the operand</a:t>
            </a:r>
            <a:endParaRPr kumimoji="0" lang="en-GB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Blip>
                <a:blip r:embed="rId1"/>
              </a:buBlip>
              <a:defRPr/>
            </a:pPr>
            <a:endParaRPr kumimoji="0" lang="en-GB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Blip>
                <a:blip r:embed="rId1"/>
              </a:buBlip>
              <a:defRPr/>
            </a:pPr>
            <a:r>
              <a:rPr kumimoji="1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mov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 H , L </a:t>
            </a:r>
            <a:endParaRPr kumimoji="1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Blip>
                <a:blip r:embed="rId1"/>
              </a:buBlip>
              <a:defRPr/>
            </a:pPr>
            <a:r>
              <a:rPr kumimoji="1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mov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 is opcode </a:t>
            </a:r>
            <a:endParaRPr kumimoji="1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Blip>
                <a:blip r:embed="rId1"/>
              </a:buBlip>
              <a:defRPr/>
            </a:pP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H,L are operands</a:t>
            </a:r>
            <a:endParaRPr kumimoji="0" lang="en-GB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宋体" panose="02010600030101010101" pitchFamily="2" charset="-122"/>
              </a:rPr>
              <a:t>Macro(</a:t>
            </a:r>
            <a:r>
              <a:rPr kumimoji="1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宋体" panose="02010600030101010101" pitchFamily="2" charset="-122"/>
              </a:rPr>
              <a:t>宏</a:t>
            </a:r>
            <a:r>
              <a:rPr kumimoji="1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宋体" panose="02010600030101010101" pitchFamily="2" charset="-122"/>
              </a:rPr>
              <a:t>)</a:t>
            </a:r>
            <a:endParaRPr kumimoji="1" lang="zh-CN" alt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Blip>
                <a:blip r:embed="rId1"/>
              </a:buBlip>
              <a:defRPr/>
            </a:pP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宋体" panose="02010600030101010101" pitchFamily="2" charset="-122"/>
                <a:hlinkClick r:id="rId2" action="ppaction://hlinkfile"/>
              </a:rPr>
              <a:t>Macro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is a pseudo instruction (</a:t>
            </a: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伪指令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)</a:t>
            </a:r>
            <a:endParaRPr kumimoji="1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Blip>
                <a:blip r:embed="rId1"/>
              </a:buBlip>
              <a:defRPr/>
            </a:pP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It is a program code with independent</a:t>
            </a: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独立的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 functions in the source program. </a:t>
            </a:r>
            <a:endParaRPr kumimoji="1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Blip>
                <a:blip r:embed="rId1"/>
              </a:buBlip>
              <a:defRPr/>
            </a:pP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user-defined instructions. When programming, the function that is used multiple(</a:t>
            </a: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重复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) times is replaced with a macro.</a:t>
            </a:r>
            <a:endParaRPr kumimoji="1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宋体" panose="02010600030101010101" pitchFamily="2" charset="-122"/>
              </a:rPr>
              <a:t>Macro(</a:t>
            </a:r>
            <a:r>
              <a:rPr kumimoji="1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宋体" panose="02010600030101010101" pitchFamily="2" charset="-122"/>
              </a:rPr>
              <a:t>宏</a:t>
            </a:r>
            <a:r>
              <a:rPr kumimoji="1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宋体" panose="02010600030101010101" pitchFamily="2" charset="-122"/>
              </a:rPr>
              <a:t>)</a:t>
            </a:r>
            <a:endParaRPr kumimoji="1" lang="zh-CN" alt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宋体" panose="02010600030101010101" pitchFamily="2" charset="-122"/>
            </a:endParaRPr>
          </a:p>
        </p:txBody>
      </p:sp>
      <p:pic>
        <p:nvPicPr>
          <p:cNvPr id="4915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23963" y="1389063"/>
            <a:ext cx="6697662" cy="4079875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宋体" panose="02010600030101010101" pitchFamily="2" charset="-122"/>
              </a:rPr>
              <a:t>The assembly process for a 'two</a:t>
            </a:r>
            <a:r>
              <a:rPr kumimoji="1" lang="en-US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宋体" panose="02010600030101010101" pitchFamily="2" charset="-122"/>
              </a:rPr>
              <a:t>-</a:t>
            </a:r>
            <a:r>
              <a:rPr kumimoji="1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宋体" panose="02010600030101010101" pitchFamily="2" charset="-122"/>
              </a:rPr>
              <a:t>pass' assembler</a:t>
            </a:r>
            <a:endParaRPr kumimoji="1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Blip>
                <a:blip r:embed="rId1"/>
              </a:buBlip>
              <a:defRPr/>
            </a:pPr>
            <a:r>
              <a:rPr kumimoji="1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The first pass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kumimoji="1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An assembly language program contains features that are used to help the programmer. In the first pass of the two-pass assembler, all of these features are processed. Typical actions are:</a:t>
            </a:r>
            <a:endParaRPr kumimoji="1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Blip>
                <a:blip r:embed="rId1"/>
              </a:buBlip>
              <a:defRPr/>
            </a:pPr>
            <a:r>
              <a:rPr kumimoji="1" lang="en-US" sz="21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removal</a:t>
            </a:r>
            <a:r>
              <a:rPr kumimoji="1" lang="zh-CN" altLang="en-US" sz="21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去除</a:t>
            </a:r>
            <a:r>
              <a:rPr kumimoji="1" lang="en-US" sz="21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of comments</a:t>
            </a:r>
            <a:endParaRPr kumimoji="1" lang="en-US" sz="21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Blip>
                <a:blip r:embed="rId1"/>
              </a:buBlip>
              <a:defRPr/>
            </a:pPr>
            <a:r>
              <a:rPr kumimoji="1" lang="en-US" sz="21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creation of a symbol table containing the binary codes for symbolic names and labels</a:t>
            </a:r>
            <a:endParaRPr kumimoji="1" lang="en-US" sz="21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Blip>
                <a:blip r:embed="rId1"/>
              </a:buBlip>
              <a:defRPr/>
            </a:pPr>
            <a:r>
              <a:rPr kumimoji="1" lang="en-US" sz="21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creation of a literal table</a:t>
            </a:r>
            <a:r>
              <a:rPr kumimoji="1" lang="zh-CN" altLang="en-US" sz="21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常数表</a:t>
            </a:r>
            <a:r>
              <a:rPr kumimoji="1" lang="en-US" sz="21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if the programmer has used constants in the program</a:t>
            </a:r>
            <a:endParaRPr kumimoji="1" lang="en-US" sz="21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Blip>
                <a:blip r:embed="rId1"/>
              </a:buBlip>
              <a:defRPr/>
            </a:pPr>
            <a:r>
              <a:rPr kumimoji="1" lang="en-US" sz="21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expansion of macros</a:t>
            </a:r>
            <a:endParaRPr kumimoji="1" lang="en-US" sz="21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Blip>
                <a:blip r:embed="rId1"/>
              </a:buBlip>
              <a:defRPr/>
            </a:pPr>
            <a:r>
              <a:rPr kumimoji="1" lang="en-US" sz="21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identification</a:t>
            </a:r>
            <a:r>
              <a:rPr kumimoji="1" lang="zh-CN" altLang="en-US" sz="21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识别</a:t>
            </a:r>
            <a:r>
              <a:rPr kumimoji="1" lang="en-US" sz="21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of system calls</a:t>
            </a:r>
            <a:r>
              <a:rPr kumimoji="1" lang="zh-CN" altLang="en-US" sz="21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调用</a:t>
            </a:r>
            <a:r>
              <a:rPr kumimoji="1" lang="en-US" sz="21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and subroutines</a:t>
            </a:r>
            <a:r>
              <a:rPr kumimoji="1" lang="zh-CN" altLang="en-US" sz="21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子程序</a:t>
            </a:r>
            <a:r>
              <a:rPr kumimoji="1" lang="en-US" sz="21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used.</a:t>
            </a:r>
            <a:endParaRPr kumimoji="1" lang="en-US" sz="21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Blip>
                <a:blip r:embed="rId1"/>
              </a:buBlip>
              <a:defRPr/>
            </a:pPr>
            <a:endParaRPr kumimoji="1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Blip>
                <a:blip r:embed="rId1"/>
              </a:buBlip>
              <a:defRPr/>
            </a:pPr>
            <a:endParaRPr kumimoji="1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Blip>
                <a:blip r:embed="rId1"/>
              </a:buBlip>
              <a:defRPr/>
            </a:pPr>
            <a:endParaRPr kumimoji="1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Blip>
                <a:blip r:embed="rId1"/>
              </a:buBlip>
              <a:defRPr/>
            </a:pPr>
            <a:endParaRPr kumimoji="1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Blip>
                <a:blip r:embed="rId1"/>
              </a:buBlip>
              <a:defRPr/>
            </a:pPr>
            <a:endParaRPr kumimoji="1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Blip>
                <a:blip r:embed="rId1"/>
              </a:buBlip>
              <a:defRPr/>
            </a:pPr>
            <a:r>
              <a:rPr kumimoji="1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Why do we need this process?</a:t>
            </a: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9377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GB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宋体" panose="02010600030101010101" pitchFamily="2" charset="-122"/>
              </a:rPr>
              <a:t>Objectives</a:t>
            </a:r>
            <a:endParaRPr kumimoji="0" lang="en-GB" altLang="zh-CN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宋体" panose="02010600030101010101" pitchFamily="2" charset="-122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341438"/>
            <a:ext cx="8713788" cy="47926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Blip>
                <a:blip r:embed="rId1"/>
              </a:buBlip>
              <a:defRPr/>
            </a:pP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show understanding of the relationship between 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assembly language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 and 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machine code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, including symbolic addressing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符号地址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 and absolute addressing, directives</a:t>
            </a:r>
            <a:r>
              <a:rPr kumimoji="1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指示符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 and macros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宏指令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 </a:t>
            </a:r>
            <a:endParaRPr kumimoji="1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Blip>
                <a:blip r:embed="rId1"/>
              </a:buBlip>
              <a:defRPr/>
            </a:pP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describe the different stages of the assembly process for a ‘two-pass’ assembler for a given simple assembly language program </a:t>
            </a:r>
            <a:endParaRPr kumimoji="1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宋体" panose="02010600030101010101" pitchFamily="2" charset="-122"/>
              </a:rPr>
              <a:t>The assembly process for a 'two</a:t>
            </a:r>
            <a:r>
              <a:rPr kumimoji="1" lang="en-US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宋体" panose="02010600030101010101" pitchFamily="2" charset="-122"/>
              </a:rPr>
              <a:t>-</a:t>
            </a:r>
            <a:r>
              <a:rPr kumimoji="1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宋体" panose="02010600030101010101" pitchFamily="2" charset="-122"/>
              </a:rPr>
              <a:t>pass' assembler</a:t>
            </a:r>
            <a:endParaRPr kumimoji="1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82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Blip>
                <a:blip r:embed="rId1"/>
              </a:buBlip>
              <a:defRPr/>
            </a:pPr>
            <a:r>
              <a:rPr kumimoji="1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The second pass of the assembler generates the machine code. This involves replacing symbolic addresses with absolute addresses.</a:t>
            </a:r>
            <a:endParaRPr kumimoji="1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Blip>
                <a:blip r:embed="rId1"/>
              </a:buBlip>
              <a:defRPr/>
            </a:pPr>
            <a:endParaRPr kumimoji="1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Blip>
                <a:blip r:embed="rId1"/>
              </a:buBlip>
              <a:defRPr/>
            </a:pPr>
            <a:endParaRPr kumimoji="1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Why do we need this </a:t>
            </a:r>
            <a:r>
              <a:rPr kumimoji="1" sz="2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宋体" panose="02010600030101010101" pitchFamily="2" charset="-122"/>
                <a:sym typeface="+mn-ea"/>
              </a:rPr>
              <a:t>'two</a:t>
            </a:r>
            <a:r>
              <a:rPr kumimoji="1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宋体" panose="02010600030101010101" pitchFamily="2" charset="-122"/>
                <a:sym typeface="+mn-ea"/>
              </a:rPr>
              <a:t>-</a:t>
            </a:r>
            <a:r>
              <a:rPr kumimoji="1" sz="2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宋体" panose="02010600030101010101" pitchFamily="2" charset="-122"/>
                <a:sym typeface="+mn-ea"/>
              </a:rPr>
              <a:t>pass' </a:t>
            </a:r>
            <a:r>
              <a:rPr kumimoji="1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process?</a:t>
            </a:r>
            <a:endParaRPr kumimoji="1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Blip>
                <a:blip r:embed="rId1"/>
              </a:buBlip>
              <a:defRPr/>
            </a:pPr>
            <a:r>
              <a:rPr kumimoji="1" lang="en-US" sz="2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machine can't understand symbolic representation, it can only execute machine code.</a:t>
            </a:r>
            <a:endParaRPr kumimoji="1" lang="en-US" sz="2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Blip>
                <a:blip r:embed="rId1"/>
              </a:buBlip>
              <a:defRPr/>
            </a:pPr>
            <a:r>
              <a:rPr kumimoji="1" lang="en-US" sz="2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it is not convenient for human to use machine code</a:t>
            </a:r>
            <a:endParaRPr kumimoji="1" lang="en-US" sz="2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Blip>
                <a:blip r:embed="rId1"/>
              </a:buBlip>
              <a:defRPr/>
            </a:pPr>
            <a:r>
              <a:rPr kumimoji="1" lang="en-US" sz="2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so a translater is essential</a:t>
            </a:r>
            <a:endParaRPr kumimoji="1" lang="en-US" sz="2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Blip>
                <a:blip r:embed="rId1"/>
              </a:buBlip>
              <a:defRPr/>
            </a:pPr>
            <a:r>
              <a:rPr kumimoji="1" lang="en-US" sz="2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the assembly languege code involves some features to make coding easier, but these features are not helpful to computer</a:t>
            </a:r>
            <a:endParaRPr kumimoji="1" lang="en-US" sz="2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Blip>
                <a:blip r:embed="rId1"/>
              </a:buBlip>
              <a:defRPr/>
            </a:pPr>
            <a:r>
              <a:rPr kumimoji="1" lang="en-US" sz="2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so we need an assembler to modify these features</a:t>
            </a:r>
            <a:endParaRPr kumimoji="1" lang="en-US" sz="2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Blip>
                <a:blip r:embed="rId1"/>
              </a:buBlip>
              <a:defRPr/>
            </a:pPr>
            <a:endParaRPr kumimoji="1" lang="en-US" sz="2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宋体" panose="02010600030101010101" pitchFamily="2" charset="-122"/>
              </a:rPr>
              <a:t>Addressing mode(</a:t>
            </a:r>
            <a:r>
              <a:rPr kumimoji="1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宋体" panose="02010600030101010101" pitchFamily="2" charset="-122"/>
              </a:rPr>
              <a:t>寻址方式</a:t>
            </a:r>
            <a:r>
              <a:rPr kumimoji="1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宋体" panose="02010600030101010101" pitchFamily="2" charset="-122"/>
              </a:rPr>
              <a:t>)</a:t>
            </a:r>
            <a:endParaRPr kumimoji="1" lang="zh-CN" alt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宋体" panose="02010600030101010101" pitchFamily="2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79425" y="1700213"/>
          <a:ext cx="8229600" cy="3754438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2436391"/>
                <a:gridCol w="5793209"/>
              </a:tblGrid>
              <a:tr h="37087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Addressing mode</a:t>
                      </a:r>
                      <a:endParaRPr lang="zh-CN" altLang="en-US" sz="1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Operand </a:t>
                      </a:r>
                      <a:endParaRPr lang="zh-CN" altLang="en-US" sz="1800" dirty="0"/>
                    </a:p>
                  </a:txBody>
                  <a:tcPr marT="45724" marB="45724"/>
                </a:tc>
              </a:tr>
              <a:tr h="64013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Immediate </a:t>
                      </a:r>
                      <a:endParaRPr lang="zh-CN" altLang="en-US" sz="1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The value to be used in the instruction</a:t>
                      </a:r>
                      <a:endParaRPr lang="en-US" altLang="zh-CN" sz="1800" dirty="0"/>
                    </a:p>
                    <a:p>
                      <a:endParaRPr lang="zh-CN" altLang="en-US" sz="1800" dirty="0"/>
                    </a:p>
                  </a:txBody>
                  <a:tcPr marT="45724" marB="45724"/>
                </a:tc>
              </a:tr>
              <a:tr h="914477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Direct </a:t>
                      </a:r>
                      <a:endParaRPr lang="zh-CN" altLang="en-US" sz="1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An address which holds</a:t>
                      </a:r>
                      <a:r>
                        <a:rPr lang="en-US" altLang="zh-CN" sz="1800" baseline="0" dirty="0"/>
                        <a:t> the value to be used in the instruction</a:t>
                      </a:r>
                      <a:endParaRPr lang="en-US" altLang="zh-CN" sz="1800" baseline="0" dirty="0"/>
                    </a:p>
                    <a:p>
                      <a:endParaRPr lang="zh-CN" altLang="en-US" sz="1800" dirty="0"/>
                    </a:p>
                  </a:txBody>
                  <a:tcPr marT="45724" marB="45724"/>
                </a:tc>
              </a:tr>
              <a:tr h="914477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Indirect </a:t>
                      </a:r>
                      <a:endParaRPr lang="zh-CN" altLang="en-US" sz="1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An address which holds the address which hold the value to be used in the instruction</a:t>
                      </a:r>
                      <a:endParaRPr lang="en-US" altLang="zh-CN" sz="1800" dirty="0"/>
                    </a:p>
                    <a:p>
                      <a:endParaRPr lang="zh-CN" altLang="en-US" sz="1800" dirty="0"/>
                    </a:p>
                  </a:txBody>
                  <a:tcPr marT="45724" marB="45724"/>
                </a:tc>
              </a:tr>
              <a:tr h="914477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Indexed </a:t>
                      </a:r>
                      <a:endParaRPr lang="zh-CN" altLang="en-US" sz="1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An address to which must</a:t>
                      </a:r>
                      <a:r>
                        <a:rPr lang="en-US" altLang="zh-CN" sz="1800" baseline="0" dirty="0"/>
                        <a:t> be added what is currently in the index register (IX) to get the address which holds the value in the instruction</a:t>
                      </a:r>
                      <a:endParaRPr lang="zh-CN" altLang="en-US" sz="1800" dirty="0"/>
                    </a:p>
                  </a:txBody>
                  <a:tcPr marT="45724" marB="45724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The processor's instruction set</a:t>
            </a:r>
            <a:br>
              <a:rPr kumimoji="0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r>
              <a:rPr kumimoji="0" lang="zh-CN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指令集</a:t>
            </a:r>
            <a:endParaRPr kumimoji="0" lang="zh-CN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4288"/>
            <a:ext cx="8229600" cy="55737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Blip>
                <a:blip r:embed="rId1"/>
              </a:buBlip>
              <a:defRPr/>
            </a:pP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The set of basic machine operations the processor can carry out</a:t>
            </a: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执行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 are called the instruction set.</a:t>
            </a:r>
            <a:b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</a:br>
            <a:endParaRPr kumimoji="1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宋体" panose="02010600030101010101" pitchFamily="2" charset="-122"/>
              </a:rPr>
              <a:t>Assembly language instructions</a:t>
            </a:r>
            <a:endParaRPr kumimoji="1" lang="zh-CN" alt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5339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Blip>
                <a:blip r:embed="rId1"/>
              </a:buBlip>
              <a:defRPr/>
            </a:pP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Data movement</a:t>
            </a:r>
            <a:endParaRPr kumimoji="1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Blip>
                <a:blip r:embed="rId1"/>
              </a:buBlip>
              <a:defRPr/>
            </a:pPr>
            <a:endParaRPr kumimoji="1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684213" y="1789113"/>
          <a:ext cx="8135937" cy="4828795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1506655"/>
                <a:gridCol w="1506655"/>
                <a:gridCol w="5122627"/>
              </a:tblGrid>
              <a:tr h="640087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Instruction opcode</a:t>
                      </a:r>
                      <a:endParaRPr lang="zh-CN" altLang="en-US" sz="1800" dirty="0"/>
                    </a:p>
                  </a:txBody>
                  <a:tcPr marL="91429" marR="91429" marT="45721" marB="45721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Instruction operand</a:t>
                      </a:r>
                      <a:r>
                        <a:rPr lang="en-US" altLang="zh-CN" sz="1800" baseline="0" dirty="0"/>
                        <a:t> </a:t>
                      </a:r>
                      <a:endParaRPr lang="zh-CN" altLang="en-US" sz="1800" dirty="0"/>
                    </a:p>
                  </a:txBody>
                  <a:tcPr marL="91429" marR="91429" marT="45721" marB="45721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Explanation </a:t>
                      </a:r>
                      <a:endParaRPr lang="zh-CN" altLang="en-US" sz="1800" dirty="0"/>
                    </a:p>
                  </a:txBody>
                  <a:tcPr marL="91429" marR="91429" marT="45721" marB="45721"/>
                </a:tc>
              </a:tr>
              <a:tr h="424021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LDM</a:t>
                      </a:r>
                      <a:endParaRPr lang="zh-CN" altLang="en-US" sz="1800" dirty="0"/>
                    </a:p>
                  </a:txBody>
                  <a:tcPr marL="91429" marR="91429" marT="45721" marB="45721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#</a:t>
                      </a:r>
                      <a:r>
                        <a:rPr lang="en-US" altLang="zh-CN" sz="1800" i="1" dirty="0"/>
                        <a:t>n</a:t>
                      </a:r>
                      <a:endParaRPr lang="en-US" altLang="zh-CN" sz="1800" i="1" dirty="0"/>
                    </a:p>
                  </a:txBody>
                  <a:tcPr marL="91429" marR="91429" marT="45721" marB="45721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hlinkClick r:id="rId3" action="ppaction://hlinkfile"/>
                        </a:rPr>
                        <a:t>Immediate addressing</a:t>
                      </a:r>
                      <a:r>
                        <a:rPr lang="en-US" altLang="zh-CN" sz="1800" dirty="0"/>
                        <a:t> loading </a:t>
                      </a:r>
                      <a:r>
                        <a:rPr lang="en-US" altLang="zh-CN" sz="1800" i="1" dirty="0"/>
                        <a:t>n</a:t>
                      </a:r>
                      <a:r>
                        <a:rPr lang="en-US" altLang="zh-CN" sz="1800" dirty="0"/>
                        <a:t> to ACC</a:t>
                      </a:r>
                      <a:endParaRPr lang="zh-CN" altLang="en-US" sz="1800" dirty="0"/>
                    </a:p>
                  </a:txBody>
                  <a:tcPr marL="91429" marR="91429" marT="45721" marB="45721"/>
                </a:tc>
              </a:tr>
              <a:tr h="36576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LDR</a:t>
                      </a:r>
                      <a:endParaRPr lang="zh-CN" altLang="en-US" sz="1800" dirty="0"/>
                    </a:p>
                  </a:txBody>
                  <a:tcPr marL="91429" marR="91429" marT="45721" marB="45721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#</a:t>
                      </a:r>
                      <a:r>
                        <a:rPr lang="en-US" altLang="zh-CN" sz="1800" i="1" dirty="0"/>
                        <a:t>n</a:t>
                      </a:r>
                      <a:endParaRPr lang="en-US" altLang="zh-CN" sz="1800" i="1" dirty="0"/>
                    </a:p>
                  </a:txBody>
                  <a:tcPr marL="91429" marR="91429" marT="45721" marB="45721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Immediate addressing loading </a:t>
                      </a:r>
                      <a:r>
                        <a:rPr lang="en-US" altLang="zh-CN" sz="1800" i="1" dirty="0"/>
                        <a:t>n</a:t>
                      </a:r>
                      <a:r>
                        <a:rPr lang="en-US" altLang="zh-CN" sz="1800" dirty="0"/>
                        <a:t> to IX</a:t>
                      </a:r>
                      <a:endParaRPr lang="zh-CN" altLang="en-US" sz="1800" dirty="0"/>
                    </a:p>
                  </a:txBody>
                  <a:tcPr marL="91429" marR="91429" marT="45721" marB="45721"/>
                </a:tc>
              </a:tr>
              <a:tr h="64770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LDD</a:t>
                      </a:r>
                      <a:endParaRPr lang="zh-CN" altLang="en-US" sz="1800" dirty="0"/>
                    </a:p>
                  </a:txBody>
                  <a:tcPr marL="91429" marR="91429" marT="45721" marB="45721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&lt;address&gt;</a:t>
                      </a:r>
                      <a:endParaRPr lang="zh-CN" altLang="en-US" sz="1800" dirty="0"/>
                    </a:p>
                  </a:txBody>
                  <a:tcPr marL="91429" marR="91429" marT="45721" marB="45721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Direct addressing,</a:t>
                      </a:r>
                      <a:r>
                        <a:rPr lang="en-US" altLang="zh-CN" sz="1800" baseline="0" dirty="0"/>
                        <a:t> </a:t>
                      </a:r>
                      <a:r>
                        <a:rPr lang="en-US" altLang="zh-CN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Load the content of &lt;address&gt; to ACC.</a:t>
                      </a:r>
                      <a:endParaRPr lang="zh-CN" altLang="en-US" sz="1800" dirty="0"/>
                    </a:p>
                  </a:txBody>
                  <a:tcPr marL="91429" marR="91429" marT="45721" marB="45721"/>
                </a:tc>
              </a:tr>
              <a:tr h="91441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LDI</a:t>
                      </a:r>
                      <a:endParaRPr lang="zh-CN" altLang="en-US" sz="1800" dirty="0"/>
                    </a:p>
                  </a:txBody>
                  <a:tcPr marL="91429" marR="91429" marT="45721" marB="4572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/>
                        <a:t>&lt;address&gt;</a:t>
                      </a:r>
                      <a:endParaRPr lang="zh-CN" altLang="en-US" sz="1800" dirty="0"/>
                    </a:p>
                    <a:p>
                      <a:endParaRPr lang="zh-CN" altLang="en-US" sz="1800" dirty="0"/>
                    </a:p>
                  </a:txBody>
                  <a:tcPr marL="91429" marR="91429" marT="45721" marB="45721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ym typeface="+mn-ea"/>
                        </a:rPr>
                        <a:t>Indirect addressing, the content of </a:t>
                      </a:r>
                      <a:r>
                        <a:rPr lang="en-US" altLang="zh-CN" sz="1800" dirty="0">
                          <a:sym typeface="+mn-ea"/>
                        </a:rPr>
                        <a:t>&lt;address&gt; is an </a:t>
                      </a:r>
                      <a:r>
                        <a:rPr lang="en-US" altLang="zh-CN" sz="1800" i="1" dirty="0">
                          <a:sym typeface="+mn-ea"/>
                        </a:rPr>
                        <a:t>address</a:t>
                      </a:r>
                      <a:r>
                        <a:rPr lang="en-US" altLang="zh-CN" sz="1800" dirty="0">
                          <a:sym typeface="+mn-ea"/>
                        </a:rPr>
                        <a:t>, copy the content of the second </a:t>
                      </a:r>
                      <a:r>
                        <a:rPr lang="en-US" altLang="zh-CN" sz="1800" i="1" dirty="0">
                          <a:sym typeface="+mn-ea"/>
                        </a:rPr>
                        <a:t>address</a:t>
                      </a:r>
                      <a:r>
                        <a:rPr lang="en-US" altLang="zh-CN" sz="1800" dirty="0">
                          <a:sym typeface="+mn-ea"/>
                        </a:rPr>
                        <a:t> to ACC</a:t>
                      </a:r>
                      <a:endParaRPr lang="zh-CN" altLang="en-US" sz="1800" dirty="0"/>
                    </a:p>
                  </a:txBody>
                  <a:tcPr marL="91429" marR="91429" marT="45721" marB="45721"/>
                </a:tc>
              </a:tr>
              <a:tr h="118873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LDX</a:t>
                      </a:r>
                      <a:endParaRPr lang="zh-CN" altLang="en-US" sz="1800" dirty="0"/>
                    </a:p>
                  </a:txBody>
                  <a:tcPr marL="91429" marR="91429" marT="45721" marB="4572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/>
                        <a:t>&lt;address&gt;</a:t>
                      </a:r>
                      <a:endParaRPr lang="zh-CN" altLang="en-US" sz="1800" dirty="0"/>
                    </a:p>
                    <a:p>
                      <a:endParaRPr lang="zh-CN" altLang="en-US" sz="1800" dirty="0"/>
                    </a:p>
                  </a:txBody>
                  <a:tcPr marL="91429" marR="91429" marT="45721" marB="45721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Indexed addressing, </a:t>
                      </a:r>
                      <a:r>
                        <a:rPr lang="en-US" altLang="zh-CN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the address comefrom &lt;address&gt; + the contents of the</a:t>
                      </a:r>
                      <a:endParaRPr lang="en-US" altLang="zh-CN" sz="1800" b="0" i="0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index register = absolute address. Copy the contents of this calculated address to ACC.</a:t>
                      </a:r>
                      <a:endParaRPr lang="zh-CN" altLang="en-US" sz="1800" dirty="0"/>
                    </a:p>
                  </a:txBody>
                  <a:tcPr marL="91429" marR="91429" marT="45721" marB="45721"/>
                </a:tc>
              </a:tr>
              <a:tr h="648079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STO</a:t>
                      </a:r>
                      <a:endParaRPr lang="zh-CN" altLang="en-US" sz="1800" dirty="0"/>
                    </a:p>
                  </a:txBody>
                  <a:tcPr marL="91429" marR="91429" marT="45721" marB="4572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/>
                        <a:t>&lt;address&gt;</a:t>
                      </a:r>
                      <a:endParaRPr lang="zh-CN" altLang="en-US" sz="1800" dirty="0"/>
                    </a:p>
                    <a:p>
                      <a:endParaRPr lang="zh-CN" altLang="en-US" sz="1800" dirty="0"/>
                    </a:p>
                  </a:txBody>
                  <a:tcPr marL="91429" marR="91429" marT="45721" marB="45721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Storing the content of</a:t>
                      </a:r>
                      <a:r>
                        <a:rPr lang="en-US" altLang="zh-CN" sz="1800" baseline="0" dirty="0"/>
                        <a:t> ACC</a:t>
                      </a:r>
                      <a:endParaRPr lang="zh-CN" altLang="en-US" sz="1800" dirty="0"/>
                    </a:p>
                  </a:txBody>
                  <a:tcPr marL="91429" marR="91429" marT="45721" marB="45721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宋体" panose="02010600030101010101" pitchFamily="2" charset="-122"/>
              </a:rPr>
              <a:t>Assembly language instructions</a:t>
            </a:r>
            <a:endParaRPr kumimoji="1" lang="zh-CN" alt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4975" y="1417638"/>
            <a:ext cx="8229600" cy="45339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Blip>
                <a:blip r:embed="rId1"/>
              </a:buBlip>
              <a:defRPr/>
            </a:pP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Arithmetic operations(</a:t>
            </a: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算术运算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)</a:t>
            </a:r>
            <a:endParaRPr kumimoji="1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Blip>
                <a:blip r:embed="rId1"/>
              </a:buBlip>
              <a:defRPr/>
            </a:pPr>
            <a:endParaRPr kumimoji="1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660400" y="2554288"/>
          <a:ext cx="7777163" cy="2908300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2304345"/>
                <a:gridCol w="2376355"/>
                <a:gridCol w="3096463"/>
              </a:tblGrid>
              <a:tr h="431859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Instruction opcode</a:t>
                      </a:r>
                      <a:endParaRPr lang="zh-CN" altLang="en-US" sz="1800" dirty="0"/>
                    </a:p>
                  </a:txBody>
                  <a:tcPr marL="91444" marR="91444" marT="45699" marB="4569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Instruction operand</a:t>
                      </a:r>
                      <a:r>
                        <a:rPr lang="en-US" altLang="zh-CN" sz="1800" baseline="0" dirty="0"/>
                        <a:t> </a:t>
                      </a:r>
                      <a:endParaRPr lang="zh-CN" altLang="en-US" sz="1800" dirty="0"/>
                    </a:p>
                  </a:txBody>
                  <a:tcPr marL="91444" marR="91444" marT="45699" marB="4569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Explanation </a:t>
                      </a:r>
                      <a:endParaRPr lang="zh-CN" altLang="en-US" sz="1800" dirty="0"/>
                    </a:p>
                  </a:txBody>
                  <a:tcPr marL="91444" marR="91444" marT="45699" marB="45699"/>
                </a:tc>
              </a:tr>
              <a:tr h="647787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ADD</a:t>
                      </a:r>
                      <a:endParaRPr lang="zh-CN" altLang="en-US" sz="1800" dirty="0"/>
                    </a:p>
                  </a:txBody>
                  <a:tcPr marL="91444" marR="91444" marT="45699" marB="4569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&lt;address&gt;</a:t>
                      </a:r>
                      <a:endParaRPr lang="zh-CN" altLang="en-US" sz="1800" dirty="0"/>
                    </a:p>
                  </a:txBody>
                  <a:tcPr marL="91444" marR="91444" marT="45699" marB="4569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Add the content of &lt;</a:t>
                      </a:r>
                      <a:r>
                        <a:rPr lang="en-US" altLang="zh-CN" sz="1800" dirty="0">
                          <a:sym typeface="+mn-ea"/>
                        </a:rPr>
                        <a:t>address&gt; </a:t>
                      </a:r>
                      <a:r>
                        <a:rPr lang="en-US" altLang="zh-CN" sz="1800" dirty="0"/>
                        <a:t>to the content in the ACC</a:t>
                      </a:r>
                      <a:endParaRPr lang="zh-CN" altLang="en-US" sz="1800" dirty="0"/>
                    </a:p>
                  </a:txBody>
                  <a:tcPr marL="91444" marR="91444" marT="45699" marB="45699"/>
                </a:tc>
              </a:tr>
              <a:tr h="914327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INC</a:t>
                      </a:r>
                      <a:endParaRPr lang="zh-CN" altLang="en-US" sz="1800" dirty="0"/>
                    </a:p>
                  </a:txBody>
                  <a:tcPr marL="91444" marR="91444" marT="45699" marB="4569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&lt;register&gt;</a:t>
                      </a:r>
                      <a:endParaRPr lang="zh-CN" altLang="en-US" sz="1800" dirty="0"/>
                    </a:p>
                  </a:txBody>
                  <a:tcPr marL="91444" marR="91444" marT="45699" marB="4569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Add 1 to the value stored in the specified register </a:t>
                      </a:r>
                      <a:r>
                        <a:rPr lang="en-US" altLang="zh-CN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(ACC or IX).</a:t>
                      </a:r>
                      <a:endParaRPr lang="zh-CN" altLang="en-US" sz="1800" dirty="0"/>
                    </a:p>
                  </a:txBody>
                  <a:tcPr marL="91444" marR="91444" marT="45699" marB="45699"/>
                </a:tc>
              </a:tr>
              <a:tr h="914327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DEC</a:t>
                      </a:r>
                      <a:endParaRPr lang="zh-CN" altLang="en-US" sz="1800" dirty="0"/>
                    </a:p>
                  </a:txBody>
                  <a:tcPr marL="91444" marR="91444" marT="45699" marB="4569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&lt;register&gt;</a:t>
                      </a:r>
                      <a:endParaRPr lang="zh-CN" altLang="en-US" sz="1800" dirty="0"/>
                    </a:p>
                  </a:txBody>
                  <a:tcPr marL="91444" marR="91444" marT="45699" marB="4569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Subtract</a:t>
                      </a:r>
                      <a:r>
                        <a:rPr lang="zh-CN" altLang="zh-CN" sz="1800" dirty="0"/>
                        <a:t>减去 </a:t>
                      </a:r>
                      <a:r>
                        <a:rPr lang="en-US" altLang="zh-CN" sz="1800" dirty="0"/>
                        <a:t>1 to the value stored in the specified register </a:t>
                      </a:r>
                      <a:r>
                        <a:rPr lang="en-US" altLang="zh-CN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(ACC or IX).</a:t>
                      </a:r>
                      <a:endParaRPr lang="zh-CN" altLang="en-US" sz="1800" dirty="0"/>
                    </a:p>
                  </a:txBody>
                  <a:tcPr marL="91444" marR="91444" marT="45699" marB="45699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宋体" panose="02010600030101010101" pitchFamily="2" charset="-122"/>
              </a:rPr>
              <a:t>Assembly language instructions</a:t>
            </a:r>
            <a:endParaRPr kumimoji="1" lang="zh-CN" alt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4975" y="1417638"/>
            <a:ext cx="8229600" cy="45339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Blip>
                <a:blip r:embed="rId1"/>
              </a:buBlip>
              <a:defRPr/>
            </a:pP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Comparisons and jumps </a:t>
            </a:r>
            <a:endParaRPr kumimoji="1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Blip>
                <a:blip r:embed="rId1"/>
              </a:buBlip>
              <a:defRPr/>
            </a:pPr>
            <a:endParaRPr kumimoji="1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684213" y="2060575"/>
          <a:ext cx="7775575" cy="4205290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2303874"/>
                <a:gridCol w="2375870"/>
                <a:gridCol w="3095831"/>
              </a:tblGrid>
              <a:tr h="432071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Instruction opcode</a:t>
                      </a:r>
                      <a:endParaRPr lang="zh-CN" altLang="en-US" sz="1800" dirty="0"/>
                    </a:p>
                  </a:txBody>
                  <a:tcPr marL="91425" marR="91425" marT="45722" marB="4572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Instruction operand</a:t>
                      </a:r>
                      <a:r>
                        <a:rPr lang="en-US" altLang="zh-CN" sz="1800" baseline="0" dirty="0"/>
                        <a:t> </a:t>
                      </a:r>
                      <a:endParaRPr lang="zh-CN" altLang="en-US" sz="1800" dirty="0"/>
                    </a:p>
                  </a:txBody>
                  <a:tcPr marL="91425" marR="91425" marT="45722" marB="4572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Explanation </a:t>
                      </a:r>
                      <a:endParaRPr lang="zh-CN" altLang="en-US" sz="1800" dirty="0"/>
                    </a:p>
                  </a:txBody>
                  <a:tcPr marL="91425" marR="91425" marT="45722" marB="45722"/>
                </a:tc>
              </a:tr>
              <a:tr h="648107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JMP</a:t>
                      </a:r>
                      <a:endParaRPr lang="zh-CN" altLang="en-US" sz="1800" dirty="0"/>
                    </a:p>
                  </a:txBody>
                  <a:tcPr marL="91425" marR="91425" marT="45722" marB="4572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&lt;address&gt;</a:t>
                      </a:r>
                      <a:endParaRPr lang="zh-CN" altLang="en-US" sz="1800" dirty="0"/>
                    </a:p>
                  </a:txBody>
                  <a:tcPr marL="91425" marR="91425" marT="45722" marB="4572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Jump to the address</a:t>
                      </a:r>
                      <a:r>
                        <a:rPr lang="en-US" altLang="zh-CN" sz="1800" baseline="0" dirty="0"/>
                        <a:t> </a:t>
                      </a:r>
                      <a:r>
                        <a:rPr lang="en-US" sz="1800" baseline="0" dirty="0"/>
                        <a:t>in </a:t>
                      </a:r>
                      <a:r>
                        <a:rPr lang="en-US" altLang="zh-CN" sz="1800" dirty="0">
                          <a:sym typeface="+mn-ea"/>
                        </a:rPr>
                        <a:t>&lt;address&gt;</a:t>
                      </a:r>
                      <a:endParaRPr lang="en-US" sz="1800" baseline="0" dirty="0"/>
                    </a:p>
                  </a:txBody>
                  <a:tcPr marL="91425" marR="91425" marT="45722" marB="45722"/>
                </a:tc>
              </a:tr>
              <a:tr h="648107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CMP</a:t>
                      </a:r>
                      <a:endParaRPr lang="zh-CN" altLang="en-US" sz="1800" dirty="0"/>
                    </a:p>
                  </a:txBody>
                  <a:tcPr marL="91425" marR="91425" marT="45722" marB="4572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&lt;address&gt;</a:t>
                      </a:r>
                      <a:endParaRPr lang="zh-CN" altLang="en-US" sz="1800" dirty="0"/>
                    </a:p>
                  </a:txBody>
                  <a:tcPr marL="91425" marR="91425" marT="45722" marB="4572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Compare the ACC content with</a:t>
                      </a:r>
                      <a:r>
                        <a:rPr lang="en-US" altLang="zh-CN" sz="1800" baseline="0" dirty="0"/>
                        <a:t> the content of </a:t>
                      </a:r>
                      <a:r>
                        <a:rPr lang="en-US" altLang="zh-CN" sz="1800" dirty="0">
                          <a:sym typeface="+mn-ea"/>
                        </a:rPr>
                        <a:t>&lt;address&gt;</a:t>
                      </a:r>
                      <a:endParaRPr lang="zh-CN" altLang="en-US" sz="1800" dirty="0"/>
                    </a:p>
                  </a:txBody>
                  <a:tcPr marL="91425" marR="91425" marT="45722" marB="45722"/>
                </a:tc>
              </a:tr>
              <a:tr h="648107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CMP</a:t>
                      </a:r>
                      <a:endParaRPr lang="zh-CN" altLang="en-US" sz="1800" dirty="0"/>
                    </a:p>
                  </a:txBody>
                  <a:tcPr marL="91425" marR="91425" marT="45722" marB="4572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#n</a:t>
                      </a:r>
                      <a:endParaRPr lang="zh-CN" altLang="en-US" sz="1800" dirty="0"/>
                    </a:p>
                  </a:txBody>
                  <a:tcPr marL="91425" marR="91425" marT="45722" marB="4572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Compare</a:t>
                      </a:r>
                      <a:r>
                        <a:rPr lang="en-US" altLang="zh-CN" sz="1800" baseline="0" dirty="0"/>
                        <a:t> the ACC content with </a:t>
                      </a:r>
                      <a:r>
                        <a:rPr lang="en-US" altLang="zh-CN" sz="1800" i="1" baseline="0" dirty="0"/>
                        <a:t>n</a:t>
                      </a:r>
                      <a:endParaRPr lang="zh-CN" altLang="en-US" sz="1800" i="1" dirty="0"/>
                    </a:p>
                  </a:txBody>
                  <a:tcPr marL="91425" marR="91425" marT="45722" marB="45722"/>
                </a:tc>
              </a:tr>
              <a:tr h="914449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JPE</a:t>
                      </a:r>
                      <a:endParaRPr lang="zh-CN" altLang="en-US" sz="1800" dirty="0"/>
                    </a:p>
                  </a:txBody>
                  <a:tcPr marL="91425" marR="91425" marT="45722" marB="45722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/>
                        <a:t>&lt;address&gt;</a:t>
                      </a:r>
                      <a:endParaRPr lang="zh-CN" altLang="en-US" sz="1800" dirty="0"/>
                    </a:p>
                    <a:p>
                      <a:endParaRPr lang="zh-CN" altLang="en-US" sz="1800" dirty="0"/>
                    </a:p>
                  </a:txBody>
                  <a:tcPr marL="91425" marR="91425" marT="45722" marB="4572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Jump to the address</a:t>
                      </a:r>
                      <a:r>
                        <a:rPr lang="en-US" altLang="zh-CN" sz="1800" baseline="0" dirty="0"/>
                        <a:t> if the result of the previous comparison was TRUE</a:t>
                      </a:r>
                      <a:endParaRPr lang="zh-CN" altLang="en-US" sz="1800" dirty="0"/>
                    </a:p>
                  </a:txBody>
                  <a:tcPr marL="91425" marR="91425" marT="45722" marB="45722"/>
                </a:tc>
              </a:tr>
              <a:tr h="914449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JPN</a:t>
                      </a:r>
                      <a:endParaRPr lang="zh-CN" altLang="en-US" sz="1800" dirty="0"/>
                    </a:p>
                  </a:txBody>
                  <a:tcPr marL="91425" marR="91425" marT="45722" marB="45722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/>
                        <a:t>&lt;address&gt;</a:t>
                      </a:r>
                      <a:endParaRPr lang="zh-CN" altLang="en-US" sz="1800" dirty="0"/>
                    </a:p>
                    <a:p>
                      <a:endParaRPr lang="zh-CN" altLang="en-US" sz="1800" dirty="0"/>
                    </a:p>
                  </a:txBody>
                  <a:tcPr marL="91425" marR="91425" marT="45722" marB="45722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/>
                        <a:t>Jump to the address</a:t>
                      </a:r>
                      <a:r>
                        <a:rPr lang="en-US" altLang="zh-CN" sz="1800" baseline="0" dirty="0"/>
                        <a:t> if the result of the previous comparison was FALSE</a:t>
                      </a:r>
                      <a:endParaRPr lang="zh-CN" altLang="en-US" sz="1800" dirty="0"/>
                    </a:p>
                  </a:txBody>
                  <a:tcPr marL="91425" marR="91425" marT="45722" marB="45722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宋体" panose="02010600030101010101" pitchFamily="2" charset="-122"/>
              </a:rPr>
              <a:t>Assembly language instructions</a:t>
            </a:r>
            <a:endParaRPr kumimoji="1" lang="zh-CN" alt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4975" y="1417638"/>
            <a:ext cx="8229600" cy="45339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Blip>
                <a:blip r:embed="rId1"/>
              </a:buBlip>
              <a:defRPr/>
            </a:pP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Input and output</a:t>
            </a:r>
            <a:endParaRPr kumimoji="1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Blip>
                <a:blip r:embed="rId1"/>
              </a:buBlip>
              <a:defRPr/>
            </a:pPr>
            <a:endParaRPr kumimoji="1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660400" y="2276475"/>
          <a:ext cx="7777480" cy="2575853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2304345"/>
                <a:gridCol w="2376355"/>
                <a:gridCol w="3096463"/>
              </a:tblGrid>
              <a:tr h="43206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Instruction opcode</a:t>
                      </a:r>
                      <a:endParaRPr lang="zh-CN" altLang="en-US" sz="1800" dirty="0"/>
                    </a:p>
                  </a:txBody>
                  <a:tcPr marL="91444" marR="91444" marT="45721" marB="45721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Instruction operand</a:t>
                      </a:r>
                      <a:r>
                        <a:rPr lang="en-US" altLang="zh-CN" sz="1800" baseline="0" dirty="0"/>
                        <a:t> </a:t>
                      </a:r>
                      <a:endParaRPr lang="zh-CN" altLang="en-US" sz="1800" dirty="0"/>
                    </a:p>
                  </a:txBody>
                  <a:tcPr marL="91444" marR="91444" marT="45721" marB="45721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Explanation </a:t>
                      </a:r>
                      <a:endParaRPr lang="zh-CN" altLang="en-US" sz="1800" dirty="0"/>
                    </a:p>
                  </a:txBody>
                  <a:tcPr marL="91444" marR="91444" marT="45721" marB="45721"/>
                </a:tc>
              </a:tr>
              <a:tr h="9550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IN</a:t>
                      </a:r>
                      <a:endParaRPr lang="zh-CN" altLang="en-US" sz="1800" dirty="0"/>
                    </a:p>
                  </a:txBody>
                  <a:tcPr marL="91444" marR="91444" marT="45721" marB="45721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4" marR="91444" marT="45721" marB="45721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Input a denary number from the keyboard and store in ACC</a:t>
                      </a:r>
                      <a:endParaRPr lang="en-US" altLang="zh-CN" sz="1800" dirty="0"/>
                    </a:p>
                  </a:txBody>
                  <a:tcPr marL="91444" marR="91444" marT="45721" marB="45721"/>
                </a:tc>
              </a:tr>
              <a:tr h="1188753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OUTCH</a:t>
                      </a:r>
                      <a:endParaRPr lang="en-US" altLang="zh-CN" sz="1800" dirty="0"/>
                    </a:p>
                  </a:txBody>
                  <a:tcPr marL="91444" marR="91444" marT="45721" marB="45721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4" marR="91444" marT="45721" marB="45721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Output the character corresponding to the ASCII character code in ACC</a:t>
                      </a:r>
                      <a:endParaRPr lang="en-US" altLang="zh-CN" sz="1800" dirty="0"/>
                    </a:p>
                  </a:txBody>
                  <a:tcPr marL="91444" marR="91444" marT="45721" marB="45721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宋体" panose="02010600030101010101" pitchFamily="2" charset="-122"/>
              </a:rPr>
              <a:t>Tracing an assembly language program</a:t>
            </a:r>
            <a:endParaRPr kumimoji="1" lang="zh-CN" alt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95755"/>
            <a:ext cx="8229600" cy="520446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Blip>
                <a:blip r:embed="rId1"/>
              </a:buBlip>
              <a:defRPr/>
            </a:pP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Consider some program instructions are contained in memory locations from 100 and some eight-bit binary data va lues are contained in memory locations 200 and onwards. For illustrative purposes the instructions are shown in assembly language form. At the start of a part of the program, the memory contents are as shown in Figure:</a:t>
            </a:r>
            <a:endParaRPr kumimoji="1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4445" y="23495"/>
            <a:ext cx="6906895" cy="34137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45" y="3437255"/>
            <a:ext cx="6906895" cy="326834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902450" y="23495"/>
            <a:ext cx="2206625" cy="68008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altLang="zh-CN" sz="1600" kern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lt"/>
                <a:sym typeface="+mn-ea"/>
              </a:rPr>
              <a:t>At the start of a part of the program, the memory contents are shown in Figure 6.02. </a:t>
            </a:r>
            <a:endParaRPr kumimoji="1" lang="en-US" altLang="zh-CN" sz="1600" kern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lt"/>
              <a:sym typeface="+mn-ea"/>
            </a:endParaRPr>
          </a:p>
          <a:p>
            <a:endParaRPr kumimoji="1" lang="en-US" altLang="zh-CN" sz="16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lt"/>
            </a:endParaRPr>
          </a:p>
          <a:p>
            <a:r>
              <a:rPr kumimoji="1" lang="en-US" altLang="zh-CN" sz="16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lt"/>
              </a:rPr>
              <a:t>opcode table:</a:t>
            </a:r>
            <a:endParaRPr kumimoji="1" lang="en-US" altLang="zh-CN" sz="16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lt"/>
            </a:endParaRPr>
          </a:p>
          <a:p>
            <a:r>
              <a:rPr kumimoji="1" lang="en-US" altLang="zh-CN" sz="1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lt"/>
              </a:rPr>
              <a:t>https://wenku.baidu.com/view/416b0553f01dc281e53af0b0.html</a:t>
            </a:r>
            <a:endParaRPr kumimoji="1" lang="en-US" altLang="zh-CN" sz="1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lt"/>
            </a:endParaRPr>
          </a:p>
          <a:p>
            <a:endParaRPr kumimoji="1" lang="en-US" altLang="zh-CN" sz="16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lt"/>
            </a:endParaRPr>
          </a:p>
          <a:p>
            <a:endParaRPr kumimoji="1" lang="en-US" altLang="zh-CN" sz="16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lt"/>
            </a:endParaRPr>
          </a:p>
          <a:p>
            <a:endParaRPr kumimoji="1" lang="en-US" altLang="zh-CN" sz="16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lt"/>
            </a:endParaRPr>
          </a:p>
          <a:p>
            <a:endParaRPr kumimoji="1" lang="en-US" altLang="zh-CN" sz="16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lt"/>
            </a:endParaRPr>
          </a:p>
          <a:p>
            <a:endParaRPr kumimoji="1" lang="en-US" altLang="zh-CN" sz="16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lt"/>
            </a:endParaRPr>
          </a:p>
          <a:p>
            <a:endParaRPr kumimoji="1" lang="en-US" altLang="zh-CN" sz="16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lt"/>
            </a:endParaRPr>
          </a:p>
          <a:p>
            <a:endParaRPr kumimoji="1" lang="en-US" altLang="zh-CN" sz="16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lt"/>
            </a:endParaRPr>
          </a:p>
          <a:p>
            <a:endParaRPr kumimoji="1" lang="en-US" altLang="zh-CN" sz="16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lt"/>
            </a:endParaRPr>
          </a:p>
          <a:p>
            <a:endParaRPr kumimoji="1" lang="en-US" altLang="zh-CN" sz="16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lt"/>
            </a:endParaRPr>
          </a:p>
          <a:p>
            <a:endParaRPr kumimoji="1" lang="en-US" altLang="zh-CN" sz="16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lt"/>
            </a:endParaRPr>
          </a:p>
          <a:p>
            <a:endParaRPr kumimoji="1" lang="en-US" altLang="zh-CN" sz="16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lt"/>
            </a:endParaRPr>
          </a:p>
          <a:p>
            <a:endParaRPr kumimoji="1" lang="en-US" altLang="zh-CN" sz="16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lt"/>
            </a:endParaRPr>
          </a:p>
          <a:p>
            <a:r>
              <a:rPr lang="zh-CN" altLang="en-US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lt"/>
              </a:rPr>
              <a:t>The values stored in the program counter and in the accumulator as the program  inst</a:t>
            </a:r>
            <a:r>
              <a:rPr lang="en-US" altLang="zh-CN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lt"/>
              </a:rPr>
              <a:t>r</a:t>
            </a:r>
            <a:r>
              <a:rPr lang="zh-CN" altLang="en-US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lt"/>
              </a:rPr>
              <a:t>uctions are executed are shown in Figure 6.03.</a:t>
            </a:r>
            <a:endParaRPr lang="zh-CN" altLang="en-US" sz="1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lt"/>
            </a:endParaRPr>
          </a:p>
        </p:txBody>
      </p:sp>
      <p:sp>
        <p:nvSpPr>
          <p:cNvPr id="9" name="手杖形箭头 8"/>
          <p:cNvSpPr/>
          <p:nvPr/>
        </p:nvSpPr>
        <p:spPr>
          <a:xfrm flipH="1">
            <a:off x="4741545" y="3305175"/>
            <a:ext cx="1486535" cy="218440"/>
          </a:xfrm>
          <a:prstGeom prst="uturnArrow">
            <a:avLst>
              <a:gd name="adj1" fmla="val 10114"/>
              <a:gd name="adj2" fmla="val 25000"/>
              <a:gd name="adj3" fmla="val 36918"/>
              <a:gd name="adj4" fmla="val 78776"/>
              <a:gd name="adj5" fmla="val 100000"/>
            </a:avLst>
          </a:prstGeom>
          <a:solidFill>
            <a:schemeClr val="bg1">
              <a:lumMod val="50000"/>
            </a:schemeClr>
          </a:solidFill>
          <a:ln w="28575" cap="flat" cmpd="thickThin" algn="ctr">
            <a:noFill/>
            <a:prstDash val="sysDot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5070475" y="4180840"/>
            <a:ext cx="660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1" name="直接箭头连接符 10"/>
          <p:cNvCxnSpPr/>
          <p:nvPr/>
        </p:nvCxnSpPr>
        <p:spPr>
          <a:xfrm>
            <a:off x="5883275" y="817880"/>
            <a:ext cx="777240" cy="333121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 flipV="1">
            <a:off x="2843530" y="836930"/>
            <a:ext cx="1224280" cy="331216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2915920" y="836930"/>
            <a:ext cx="3744595" cy="358902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 flipV="1">
            <a:off x="2843530" y="548640"/>
            <a:ext cx="2470785" cy="336804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2865755" y="502920"/>
            <a:ext cx="1922145" cy="33401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5070475" y="4425950"/>
            <a:ext cx="660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7" name="直接箭头连接符 16"/>
          <p:cNvCxnSpPr/>
          <p:nvPr/>
        </p:nvCxnSpPr>
        <p:spPr>
          <a:xfrm>
            <a:off x="2825115" y="1153160"/>
            <a:ext cx="1891030" cy="33147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6188075" y="1468120"/>
            <a:ext cx="615950" cy="296926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6746875" y="4526280"/>
            <a:ext cx="0" cy="21336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宋体" panose="02010600030101010101" pitchFamily="2" charset="-122"/>
              </a:rPr>
              <a:t>Tracing an assembly language program</a:t>
            </a:r>
            <a:endParaRPr kumimoji="1" lang="zh-CN" alt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73555"/>
            <a:ext cx="8229600" cy="502666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kumimoji="1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宋体" panose="02010600030101010101" pitchFamily="2" charset="-122"/>
              <a:hlinkClick r:id="rId1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Blip>
                <a:blip r:embed="rId2"/>
              </a:buBlip>
              <a:defRPr/>
            </a:pP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宋体" panose="02010600030101010101" pitchFamily="2" charset="-122"/>
                <a:hlinkClick r:id="rId1"/>
              </a:rPr>
              <a:t>http://peterhigginson.co.uk/LMC/</a:t>
            </a:r>
            <a:endParaRPr kumimoji="1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Blip>
                <a:blip r:embed="rId2"/>
              </a:buBlip>
              <a:defRPr/>
            </a:pPr>
            <a:endParaRPr kumimoji="1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GB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宋体" panose="02010600030101010101" pitchFamily="2" charset="-122"/>
              </a:rPr>
              <a:t>Machine Code</a:t>
            </a:r>
            <a:endParaRPr kumimoji="0" lang="en-GB" altLang="zh-CN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宋体" panose="02010600030101010101" pitchFamily="2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39738" y="1411288"/>
            <a:ext cx="8229600" cy="48529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Blip>
                <a:blip r:embed="rId1"/>
              </a:buBlip>
              <a:defRPr/>
            </a:pPr>
            <a:r>
              <a:rPr kumimoji="0" lang="en-GB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Computers work and understand only machine code</a:t>
            </a:r>
            <a:r>
              <a:rPr kumimoji="0" lang="zh-CN" altLang="en-GB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（object code）</a:t>
            </a:r>
            <a:r>
              <a:rPr kumimoji="0" lang="en-GB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en-GB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because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computer only recognizes 0 or 1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Blip>
                <a:blip r:embed="rId1"/>
              </a:buBlip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Machine code instruction(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指令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is a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binary code(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二进制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with a defined number of bits that comprises an opcode (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操作码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and one operand(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操作对象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Blip>
                <a:blip r:embed="rId1"/>
              </a:buBlip>
              <a:defRPr/>
            </a:pP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Blip>
                <a:blip r:embed="rId1"/>
              </a:buBlip>
              <a:defRPr/>
            </a:pPr>
            <a:endParaRPr kumimoji="0" lang="en-GB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038225" y="4724400"/>
          <a:ext cx="7032625" cy="1104900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1584221"/>
                <a:gridCol w="1719629"/>
                <a:gridCol w="2278445"/>
                <a:gridCol w="1450329"/>
              </a:tblGrid>
              <a:tr h="366171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Opcode </a:t>
                      </a:r>
                      <a:endParaRPr lang="zh-CN" altLang="en-US" sz="1800" dirty="0"/>
                    </a:p>
                  </a:txBody>
                  <a:tcPr marL="91443" marR="91443" marT="45780" marB="4578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Operand </a:t>
                      </a:r>
                      <a:endParaRPr lang="zh-CN" altLang="en-US" sz="1800" dirty="0"/>
                    </a:p>
                  </a:txBody>
                  <a:tcPr marL="91443" marR="91443" marT="45780" marB="4578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171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Operation </a:t>
                      </a:r>
                      <a:endParaRPr lang="zh-CN" altLang="en-US" sz="1800" dirty="0"/>
                    </a:p>
                  </a:txBody>
                  <a:tcPr marL="91443" marR="91443" marT="45780" marB="4578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Address mode</a:t>
                      </a:r>
                      <a:endParaRPr lang="zh-CN" altLang="en-US" sz="1800" dirty="0"/>
                    </a:p>
                  </a:txBody>
                  <a:tcPr marL="91443" marR="91443" marT="45780" marB="4578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Register addressing</a:t>
                      </a:r>
                      <a:endParaRPr lang="zh-CN" altLang="en-US" sz="1800" dirty="0"/>
                    </a:p>
                  </a:txBody>
                  <a:tcPr marL="91443" marR="91443" marT="45780" marB="4578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3" marR="91443" marT="45780" marB="4578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55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4 bits</a:t>
                      </a:r>
                      <a:endParaRPr lang="zh-CN" altLang="en-US" sz="1800" dirty="0"/>
                    </a:p>
                  </a:txBody>
                  <a:tcPr marL="91443" marR="91443" marT="45780" marB="4578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 bits</a:t>
                      </a:r>
                      <a:endParaRPr lang="zh-CN" altLang="en-US" sz="1800" dirty="0"/>
                    </a:p>
                  </a:txBody>
                  <a:tcPr marL="91443" marR="91443" marT="45780" marB="4578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 bits</a:t>
                      </a:r>
                      <a:endParaRPr lang="zh-CN" altLang="en-US" sz="1800" dirty="0"/>
                    </a:p>
                  </a:txBody>
                  <a:tcPr marL="91443" marR="91443" marT="45780" marB="4578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16 bits</a:t>
                      </a:r>
                      <a:endParaRPr lang="zh-CN" altLang="en-US" sz="1800" dirty="0"/>
                    </a:p>
                  </a:txBody>
                  <a:tcPr marL="91443" marR="91443" marT="45780" marB="4578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44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宋体" panose="02010600030101010101" pitchFamily="2" charset="-122"/>
            </a:endParaRPr>
          </a:p>
        </p:txBody>
      </p:sp>
      <p:pic>
        <p:nvPicPr>
          <p:cNvPr id="60418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825" y="1412875"/>
            <a:ext cx="8613775" cy="446405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44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宋体" panose="02010600030101010101" pitchFamily="2" charset="-122"/>
            </a:endParaRPr>
          </a:p>
        </p:txBody>
      </p:sp>
      <p:pic>
        <p:nvPicPr>
          <p:cNvPr id="61442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550" y="1557338"/>
            <a:ext cx="8718550" cy="489585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44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宋体" panose="02010600030101010101" pitchFamily="2" charset="-122"/>
            </a:endParaRPr>
          </a:p>
        </p:txBody>
      </p:sp>
      <p:pic>
        <p:nvPicPr>
          <p:cNvPr id="62466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850" y="188913"/>
            <a:ext cx="8496300" cy="6480175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宋体" panose="02010600030101010101" pitchFamily="2" charset="-122"/>
            </a:endParaRPr>
          </a:p>
        </p:txBody>
      </p:sp>
      <p:pic>
        <p:nvPicPr>
          <p:cNvPr id="63490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388" y="2276475"/>
            <a:ext cx="8745537" cy="3097213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GB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宋体" panose="02010600030101010101" pitchFamily="2" charset="-122"/>
              </a:rPr>
              <a:t>Machine Code</a:t>
            </a:r>
            <a:endParaRPr kumimoji="0" lang="en-GB" altLang="zh-CN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宋体" panose="02010600030101010101" pitchFamily="2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39738" y="1411288"/>
            <a:ext cx="8229600" cy="48529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Blip>
                <a:blip r:embed="rId1"/>
              </a:buBlip>
              <a:defRPr/>
            </a:pPr>
            <a:r>
              <a:rPr kumimoji="0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Every instruction in assembly language program code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is </a:t>
            </a:r>
            <a:r>
              <a:rPr kumimoji="0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translate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</a:t>
            </a:r>
            <a:r>
              <a:rPr kumimoji="0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into exactly one instruction in the machine code.</a:t>
            </a:r>
            <a:endParaRPr kumimoji="0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31747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" y="3228975"/>
            <a:ext cx="7712075" cy="19653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Opcode</a:t>
            </a:r>
            <a:endParaRPr kumimoji="1" lang="zh-CN" alt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Blip>
                <a:blip r:embed="rId1"/>
              </a:buBlip>
              <a:defRPr/>
            </a:pP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宋体" panose="02010600030101010101" pitchFamily="2" charset="-122"/>
                <a:sym typeface="+mn-ea"/>
              </a:rPr>
              <a:t>Opcode denotes the operation to performe, such as ADD, </a:t>
            </a:r>
            <a:endParaRPr kumimoji="1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宋体" panose="02010600030101010101" pitchFamily="2" charset="-122"/>
              <a:sym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Blip>
                <a:blip r:embed="rId1"/>
              </a:buBlip>
              <a:defRPr/>
            </a:pP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The opcode is actually the instruction serial number</a:t>
            </a: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指令序号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, which is used to tell the CPU which instruction to execute(the opcode determines what to do)</a:t>
            </a:r>
            <a:endParaRPr kumimoji="1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Blip>
                <a:blip r:embed="rId1"/>
              </a:buBlip>
              <a:defRPr/>
            </a:pP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Examples</a:t>
            </a:r>
            <a:endParaRPr kumimoji="1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Blip>
                <a:blip r:embed="rId1"/>
              </a:buBlip>
              <a:defRPr/>
            </a:pP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宋体" panose="02010600030101010101" pitchFamily="2" charset="-122"/>
                <a:sym typeface="+mn-ea"/>
              </a:rPr>
              <a:t>addition opcode</a:t>
            </a: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：</a:t>
            </a:r>
            <a:b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</a:b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	ADD	</a:t>
            </a:r>
            <a:b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</a:b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	ADC (ADD with Carry</a:t>
            </a: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进位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) </a:t>
            </a:r>
            <a:endParaRPr kumimoji="1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Blip>
                <a:blip r:embed="rId1"/>
              </a:buBlip>
              <a:defRPr/>
            </a:pPr>
            <a:endParaRPr kumimoji="1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Blip>
                <a:blip r:embed="rId1"/>
              </a:buBlip>
              <a:defRPr/>
            </a:pPr>
            <a:endParaRPr kumimoji="1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Blip>
                <a:blip r:embed="rId1"/>
              </a:buBlip>
              <a:defRPr/>
            </a:pPr>
            <a:endParaRPr kumimoji="1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Operand</a:t>
            </a:r>
            <a:endParaRPr kumimoji="1" lang="zh-CN" alt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4288"/>
            <a:ext cx="8229600" cy="55737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Blip>
                <a:blip r:embed="rId1"/>
              </a:buBlip>
              <a:defRPr/>
            </a:pP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The opcode refers to the object of the instruction: data or the address of the data. </a:t>
            </a:r>
            <a:endParaRPr kumimoji="1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Blip>
                <a:blip r:embed="rId1"/>
              </a:buBlip>
              <a:defRPr/>
            </a:pPr>
            <a:endParaRPr kumimoji="1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Blip>
                <a:blip r:embed="rId1"/>
              </a:buBlip>
              <a:defRPr/>
            </a:pPr>
            <a:endParaRPr kumimoji="1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Blip>
                <a:blip r:embed="rId1"/>
              </a:buBlip>
              <a:defRPr/>
            </a:pPr>
            <a:endParaRPr kumimoji="1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</p:txBody>
      </p:sp>
      <p:pic>
        <p:nvPicPr>
          <p:cNvPr id="34819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225" y="2711450"/>
            <a:ext cx="4527550" cy="1819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4820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8225" y="5029200"/>
            <a:ext cx="4538663" cy="16414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Operand</a:t>
            </a:r>
            <a:endParaRPr kumimoji="1" lang="zh-CN" alt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4288"/>
            <a:ext cx="8229600" cy="55737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Blip>
                <a:blip r:embed="rId1"/>
              </a:buBlip>
              <a:defRPr/>
            </a:pP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In the field of the operand, you can put the operand itself, you can also put the operation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address, and you can also calculate the operation address.</a:t>
            </a:r>
            <a:endParaRPr kumimoji="1" lang="en-US" altLang="zh-CN" sz="2800" b="0" i="0" u="none" strike="noStrike" kern="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Blip>
                <a:blip r:embed="rId1"/>
              </a:buBlip>
              <a:defRPr/>
            </a:pPr>
            <a:r>
              <a:rPr lang="en-US" altLang="zh-CN" sz="2800" dirty="0">
                <a:hlinkClick r:id="rId2"/>
              </a:rPr>
              <a:t>BA</a:t>
            </a:r>
            <a:endParaRPr lang="en-US" altLang="zh-CN" sz="2800" dirty="0"/>
          </a:p>
          <a:p>
            <a:pPr lvl="0">
              <a:defRPr/>
            </a:pPr>
            <a:r>
              <a:rPr lang="en-US" altLang="zh-CN" sz="2800" dirty="0">
                <a:hlinkClick r:id="rId3"/>
              </a:rPr>
              <a:t>Segment address</a:t>
            </a:r>
            <a:endParaRPr kumimoji="1" lang="en-US" altLang="zh-CN" sz="2800" b="0" i="0" u="none" strike="noStrike" kern="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Blip>
                <a:blip r:embed="rId1"/>
              </a:buBlip>
              <a:defRPr/>
            </a:pP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Examples 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Mov AX 5678H</a:t>
            </a:r>
            <a:b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</a:b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opcode is AX 5678H</a:t>
            </a:r>
            <a:b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</a:br>
            <a:endParaRPr kumimoji="1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宋体" panose="02010600030101010101" pitchFamily="2" charset="-122"/>
              </a:rPr>
              <a:t>Assembler (</a:t>
            </a:r>
            <a:r>
              <a:rPr kumimoji="1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宋体" panose="02010600030101010101" pitchFamily="2" charset="-122"/>
              </a:rPr>
              <a:t>汇编器</a:t>
            </a:r>
            <a:r>
              <a:rPr kumimoji="1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宋体" panose="02010600030101010101" pitchFamily="2" charset="-122"/>
              </a:rPr>
              <a:t>)</a:t>
            </a:r>
            <a:endParaRPr kumimoji="1" lang="zh-CN" alt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Translate the assembly language into machine code</a:t>
            </a:r>
            <a:endParaRPr kumimoji="1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The process by which the assembler translates assembly language into machine language is called assembly.</a:t>
            </a:r>
            <a:endParaRPr kumimoji="1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宋体" panose="02010600030101010101" pitchFamily="2" charset="-122"/>
              </a:rPr>
              <a:t>The features in an assembly language</a:t>
            </a:r>
            <a:endParaRPr kumimoji="1" lang="zh-CN" alt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529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Advantage</a:t>
            </a:r>
            <a:endParaRPr kumimoji="1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Blip>
                <a:blip r:embed="rId1"/>
              </a:buBlip>
              <a:defRPr/>
            </a:pP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Easy to read memory status and hardware I/O interface</a:t>
            </a: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接口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 conditions</a:t>
            </a: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情况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.</a:t>
            </a:r>
            <a:endParaRPr kumimoji="1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  <a:p>
            <a:pPr lvl="0">
              <a:defRPr/>
            </a:pPr>
            <a:r>
              <a:rPr lang="en-US" altLang="zh-CN" sz="2000" dirty="0">
                <a:effectLst/>
              </a:rPr>
              <a:t>The code you write can be run </a:t>
            </a:r>
            <a:r>
              <a:rPr lang="en-US" altLang="zh-CN" sz="2000">
                <a:effectLst/>
              </a:rPr>
              <a:t>at almost </a:t>
            </a:r>
            <a:r>
              <a:rPr lang="en-US" altLang="zh-CN" sz="2000" dirty="0">
                <a:effectLst/>
              </a:rPr>
              <a:t>time because it requires very little compilation. </a:t>
            </a:r>
            <a:endParaRPr lang="en-US" altLang="zh-CN" sz="2000" dirty="0">
              <a:effectLst/>
            </a:endParaRPr>
          </a:p>
          <a:p>
            <a:pPr lvl="0">
              <a:defRPr/>
            </a:pP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Scalable(</a:t>
            </a: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可扩展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) as a low-level 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language</a:t>
            </a:r>
            <a:endParaRPr kumimoji="1" lang="en-US" altLang="zh-CN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Blip>
                <a:blip r:embed="rId1"/>
              </a:buBlip>
              <a:defRPr/>
            </a:pPr>
            <a:endParaRPr kumimoji="1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Disadvantage</a:t>
            </a:r>
            <a:endParaRPr kumimoji="1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Blip>
                <a:blip r:embed="rId1"/>
              </a:buBlip>
              <a:defRPr/>
            </a:pP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The code is lengthy and difficult to write </a:t>
            </a:r>
            <a:endParaRPr kumimoji="1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Blip>
                <a:blip r:embed="rId1"/>
              </a:buBlip>
              <a:defRPr/>
            </a:pP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Prone to</a:t>
            </a: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容易产生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 bugs </a:t>
            </a:r>
            <a:endParaRPr kumimoji="1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Blip>
                <a:blip r:embed="rId1"/>
              </a:buBlip>
              <a:defRPr/>
            </a:pP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Poor code compatibility</a:t>
            </a: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兼容性</a:t>
            </a:r>
            <a:endParaRPr kumimoji="1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Blip>
                <a:blip r:embed="rId1"/>
              </a:buBlip>
              <a:defRPr/>
            </a:pPr>
            <a:endParaRPr kumimoji="1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7a48be07-2c63-4d23-bab9-fcb063ef5808}"/>
</p:tagLst>
</file>

<file path=ppt/tags/tag2.xml><?xml version="1.0" encoding="utf-8"?>
<p:tagLst xmlns:p="http://schemas.openxmlformats.org/presentationml/2006/main">
  <p:tag name="KSO_WM_UNIT_TABLE_BEAUTIFY" val="smartTable{c345b97d-cf02-4b2d-aac2-66f050a46645}"/>
</p:tagLst>
</file>

<file path=ppt/tags/tag3.xml><?xml version="1.0" encoding="utf-8"?>
<p:tagLst xmlns:p="http://schemas.openxmlformats.org/presentationml/2006/main">
  <p:tag name="KSO_WM_UNIT_TABLE_BEAUTIFY" val="smartTable{532b7fd0-8814-402b-a505-89a86cacfd0f}"/>
</p:tagLst>
</file>

<file path=ppt/tags/tag4.xml><?xml version="1.0" encoding="utf-8"?>
<p:tagLst xmlns:p="http://schemas.openxmlformats.org/presentationml/2006/main">
  <p:tag name="KSO_WM_UNIT_TABLE_BEAUTIFY" val="smartTable{9f9bd4e9-909f-465e-a19d-00d4fdb5bbe6}"/>
</p:tagLst>
</file>

<file path=ppt/theme/theme1.xml><?xml version="1.0" encoding="utf-8"?>
<a:theme xmlns:a="http://schemas.openxmlformats.org/drawingml/2006/main" name="Digital Dots">
  <a:themeElements>
    <a:clrScheme name="Digital Dots 2">
      <a:dk1>
        <a:srgbClr val="5B5B89"/>
      </a:dk1>
      <a:lt1>
        <a:srgbClr val="FFFFFF"/>
      </a:lt1>
      <a:dk2>
        <a:srgbClr val="666699"/>
      </a:dk2>
      <a:lt2>
        <a:srgbClr val="DFDEF6"/>
      </a:lt2>
      <a:accent1>
        <a:srgbClr val="6666FF"/>
      </a:accent1>
      <a:accent2>
        <a:srgbClr val="52527C"/>
      </a:accent2>
      <a:accent3>
        <a:srgbClr val="B8B8CA"/>
      </a:accent3>
      <a:accent4>
        <a:srgbClr val="DADADA"/>
      </a:accent4>
      <a:accent5>
        <a:srgbClr val="B8B8FF"/>
      </a:accent5>
      <a:accent6>
        <a:srgbClr val="494970"/>
      </a:accent6>
      <a:hlink>
        <a:srgbClr val="9999FF"/>
      </a:hlink>
      <a:folHlink>
        <a:srgbClr val="CCCCFF"/>
      </a:folHlink>
    </a:clrScheme>
    <a:fontScheme name="Digital Dot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GB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GB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Digital Dots 1">
        <a:dk1>
          <a:srgbClr val="00008A"/>
        </a:dk1>
        <a:lt1>
          <a:srgbClr val="FFFFFF"/>
        </a:lt1>
        <a:dk2>
          <a:srgbClr val="000099"/>
        </a:dk2>
        <a:lt2>
          <a:srgbClr val="FFFFFF"/>
        </a:lt2>
        <a:accent1>
          <a:srgbClr val="0099FF"/>
        </a:accent1>
        <a:accent2>
          <a:srgbClr val="00007A"/>
        </a:accent2>
        <a:accent3>
          <a:srgbClr val="AAAACA"/>
        </a:accent3>
        <a:accent4>
          <a:srgbClr val="DADADA"/>
        </a:accent4>
        <a:accent5>
          <a:srgbClr val="AACAFF"/>
        </a:accent5>
        <a:accent6>
          <a:srgbClr val="00006E"/>
        </a:accent6>
        <a:hlink>
          <a:srgbClr val="EAEAEA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2">
        <a:dk1>
          <a:srgbClr val="5B5B89"/>
        </a:dk1>
        <a:lt1>
          <a:srgbClr val="FFFFFF"/>
        </a:lt1>
        <a:dk2>
          <a:srgbClr val="666699"/>
        </a:dk2>
        <a:lt2>
          <a:srgbClr val="DFDEF6"/>
        </a:lt2>
        <a:accent1>
          <a:srgbClr val="6666FF"/>
        </a:accent1>
        <a:accent2>
          <a:srgbClr val="52527C"/>
        </a:accent2>
        <a:accent3>
          <a:srgbClr val="B8B8CA"/>
        </a:accent3>
        <a:accent4>
          <a:srgbClr val="DADADA"/>
        </a:accent4>
        <a:accent5>
          <a:srgbClr val="B8B8FF"/>
        </a:accent5>
        <a:accent6>
          <a:srgbClr val="494970"/>
        </a:accent6>
        <a:hlink>
          <a:srgbClr val="9999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3">
        <a:dk1>
          <a:srgbClr val="70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6000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56000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4">
        <a:dk1>
          <a:srgbClr val="000000"/>
        </a:dk1>
        <a:lt1>
          <a:srgbClr val="FDEB9D"/>
        </a:lt1>
        <a:dk2>
          <a:srgbClr val="000000"/>
        </a:dk2>
        <a:lt2>
          <a:srgbClr val="E0CE82"/>
        </a:lt2>
        <a:accent1>
          <a:srgbClr val="EAEAEA"/>
        </a:accent1>
        <a:accent2>
          <a:srgbClr val="C2B476"/>
        </a:accent2>
        <a:accent3>
          <a:srgbClr val="FEF3CC"/>
        </a:accent3>
        <a:accent4>
          <a:srgbClr val="000000"/>
        </a:accent4>
        <a:accent5>
          <a:srgbClr val="F3F3F3"/>
        </a:accent5>
        <a:accent6>
          <a:srgbClr val="B0A36A"/>
        </a:accent6>
        <a:hlink>
          <a:srgbClr val="A47900"/>
        </a:hlink>
        <a:folHlink>
          <a:srgbClr val="8C8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5">
        <a:dk1>
          <a:srgbClr val="5B5E52"/>
        </a:dk1>
        <a:lt1>
          <a:srgbClr val="FFFFFF"/>
        </a:lt1>
        <a:dk2>
          <a:srgbClr val="686B5D"/>
        </a:dk2>
        <a:lt2>
          <a:srgbClr val="CCD5C7"/>
        </a:lt2>
        <a:accent1>
          <a:srgbClr val="809EA8"/>
        </a:accent1>
        <a:accent2>
          <a:srgbClr val="4F5147"/>
        </a:accent2>
        <a:accent3>
          <a:srgbClr val="B9BAB6"/>
        </a:accent3>
        <a:accent4>
          <a:srgbClr val="DADADA"/>
        </a:accent4>
        <a:accent5>
          <a:srgbClr val="C0CCD1"/>
        </a:accent5>
        <a:accent6>
          <a:srgbClr val="47493F"/>
        </a:accent6>
        <a:hlink>
          <a:srgbClr val="AAA854"/>
        </a:hlink>
        <a:folHlink>
          <a:srgbClr val="E1D09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6">
        <a:dk1>
          <a:srgbClr val="46532B"/>
        </a:dk1>
        <a:lt1>
          <a:srgbClr val="FFFFFF"/>
        </a:lt1>
        <a:dk2>
          <a:srgbClr val="4E5D31"/>
        </a:dk2>
        <a:lt2>
          <a:srgbClr val="FFFFCC"/>
        </a:lt2>
        <a:accent1>
          <a:srgbClr val="8F8C00"/>
        </a:accent1>
        <a:accent2>
          <a:srgbClr val="424F29"/>
        </a:accent2>
        <a:accent3>
          <a:srgbClr val="B2B6AD"/>
        </a:accent3>
        <a:accent4>
          <a:srgbClr val="DADADA"/>
        </a:accent4>
        <a:accent5>
          <a:srgbClr val="C6C5AA"/>
        </a:accent5>
        <a:accent6>
          <a:srgbClr val="3B4724"/>
        </a:accent6>
        <a:hlink>
          <a:srgbClr val="33CC33"/>
        </a:hlink>
        <a:folHlink>
          <a:srgbClr val="00A1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7">
        <a:dk1>
          <a:srgbClr val="007673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6462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5A58"/>
        </a:accent6>
        <a:hlink>
          <a:srgbClr val="FFCC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8">
        <a:dk1>
          <a:srgbClr val="000000"/>
        </a:dk1>
        <a:lt1>
          <a:srgbClr val="E6F8F4"/>
        </a:lt1>
        <a:dk2>
          <a:srgbClr val="000000"/>
        </a:dk2>
        <a:lt2>
          <a:srgbClr val="C5DBD6"/>
        </a:lt2>
        <a:accent1>
          <a:srgbClr val="CCFF99"/>
        </a:accent1>
        <a:accent2>
          <a:srgbClr val="ACBAB7"/>
        </a:accent2>
        <a:accent3>
          <a:srgbClr val="F0FBF8"/>
        </a:accent3>
        <a:accent4>
          <a:srgbClr val="000000"/>
        </a:accent4>
        <a:accent5>
          <a:srgbClr val="E2FFCA"/>
        </a:accent5>
        <a:accent6>
          <a:srgbClr val="9BA8A6"/>
        </a:accent6>
        <a:hlink>
          <a:srgbClr val="00808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9">
        <a:dk1>
          <a:srgbClr val="000000"/>
        </a:dk1>
        <a:lt1>
          <a:srgbClr val="EAEAEA"/>
        </a:lt1>
        <a:dk2>
          <a:srgbClr val="000000"/>
        </a:dk2>
        <a:lt2>
          <a:srgbClr val="D1D1D1"/>
        </a:lt2>
        <a:accent1>
          <a:srgbClr val="CCECFF"/>
        </a:accent1>
        <a:accent2>
          <a:srgbClr val="B2B2B2"/>
        </a:accent2>
        <a:accent3>
          <a:srgbClr val="F3F3F3"/>
        </a:accent3>
        <a:accent4>
          <a:srgbClr val="000000"/>
        </a:accent4>
        <a:accent5>
          <a:srgbClr val="E2F4FF"/>
        </a:accent5>
        <a:accent6>
          <a:srgbClr val="A1A1A1"/>
        </a:accent6>
        <a:hlink>
          <a:srgbClr val="7200E4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10_Digital Dots">
  <a:themeElements>
    <a:clrScheme name="Digital Dots 2">
      <a:dk1>
        <a:srgbClr val="5B5B89"/>
      </a:dk1>
      <a:lt1>
        <a:srgbClr val="FFFFFF"/>
      </a:lt1>
      <a:dk2>
        <a:srgbClr val="666699"/>
      </a:dk2>
      <a:lt2>
        <a:srgbClr val="DFDEF6"/>
      </a:lt2>
      <a:accent1>
        <a:srgbClr val="6666FF"/>
      </a:accent1>
      <a:accent2>
        <a:srgbClr val="52527C"/>
      </a:accent2>
      <a:accent3>
        <a:srgbClr val="B8B8CA"/>
      </a:accent3>
      <a:accent4>
        <a:srgbClr val="DADADA"/>
      </a:accent4>
      <a:accent5>
        <a:srgbClr val="B8B8FF"/>
      </a:accent5>
      <a:accent6>
        <a:srgbClr val="494970"/>
      </a:accent6>
      <a:hlink>
        <a:srgbClr val="9999FF"/>
      </a:hlink>
      <a:folHlink>
        <a:srgbClr val="CCCCFF"/>
      </a:folHlink>
    </a:clrScheme>
    <a:fontScheme name="Digital Dot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GB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GB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Digital Dots 1">
        <a:dk1>
          <a:srgbClr val="00008A"/>
        </a:dk1>
        <a:lt1>
          <a:srgbClr val="FFFFFF"/>
        </a:lt1>
        <a:dk2>
          <a:srgbClr val="000099"/>
        </a:dk2>
        <a:lt2>
          <a:srgbClr val="FFFFFF"/>
        </a:lt2>
        <a:accent1>
          <a:srgbClr val="0099FF"/>
        </a:accent1>
        <a:accent2>
          <a:srgbClr val="00007A"/>
        </a:accent2>
        <a:accent3>
          <a:srgbClr val="AAAACA"/>
        </a:accent3>
        <a:accent4>
          <a:srgbClr val="DADADA"/>
        </a:accent4>
        <a:accent5>
          <a:srgbClr val="AACAFF"/>
        </a:accent5>
        <a:accent6>
          <a:srgbClr val="00006E"/>
        </a:accent6>
        <a:hlink>
          <a:srgbClr val="EAEAEA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2">
        <a:dk1>
          <a:srgbClr val="5B5B89"/>
        </a:dk1>
        <a:lt1>
          <a:srgbClr val="FFFFFF"/>
        </a:lt1>
        <a:dk2>
          <a:srgbClr val="666699"/>
        </a:dk2>
        <a:lt2>
          <a:srgbClr val="DFDEF6"/>
        </a:lt2>
        <a:accent1>
          <a:srgbClr val="6666FF"/>
        </a:accent1>
        <a:accent2>
          <a:srgbClr val="52527C"/>
        </a:accent2>
        <a:accent3>
          <a:srgbClr val="B8B8CA"/>
        </a:accent3>
        <a:accent4>
          <a:srgbClr val="DADADA"/>
        </a:accent4>
        <a:accent5>
          <a:srgbClr val="B8B8FF"/>
        </a:accent5>
        <a:accent6>
          <a:srgbClr val="494970"/>
        </a:accent6>
        <a:hlink>
          <a:srgbClr val="9999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3">
        <a:dk1>
          <a:srgbClr val="70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6000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56000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4">
        <a:dk1>
          <a:srgbClr val="000000"/>
        </a:dk1>
        <a:lt1>
          <a:srgbClr val="FDEB9D"/>
        </a:lt1>
        <a:dk2>
          <a:srgbClr val="000000"/>
        </a:dk2>
        <a:lt2>
          <a:srgbClr val="E0CE82"/>
        </a:lt2>
        <a:accent1>
          <a:srgbClr val="EAEAEA"/>
        </a:accent1>
        <a:accent2>
          <a:srgbClr val="C2B476"/>
        </a:accent2>
        <a:accent3>
          <a:srgbClr val="FEF3CC"/>
        </a:accent3>
        <a:accent4>
          <a:srgbClr val="000000"/>
        </a:accent4>
        <a:accent5>
          <a:srgbClr val="F3F3F3"/>
        </a:accent5>
        <a:accent6>
          <a:srgbClr val="B0A36A"/>
        </a:accent6>
        <a:hlink>
          <a:srgbClr val="A47900"/>
        </a:hlink>
        <a:folHlink>
          <a:srgbClr val="8C8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5">
        <a:dk1>
          <a:srgbClr val="5B5E52"/>
        </a:dk1>
        <a:lt1>
          <a:srgbClr val="FFFFFF"/>
        </a:lt1>
        <a:dk2>
          <a:srgbClr val="686B5D"/>
        </a:dk2>
        <a:lt2>
          <a:srgbClr val="CCD5C7"/>
        </a:lt2>
        <a:accent1>
          <a:srgbClr val="809EA8"/>
        </a:accent1>
        <a:accent2>
          <a:srgbClr val="4F5147"/>
        </a:accent2>
        <a:accent3>
          <a:srgbClr val="B9BAB6"/>
        </a:accent3>
        <a:accent4>
          <a:srgbClr val="DADADA"/>
        </a:accent4>
        <a:accent5>
          <a:srgbClr val="C0CCD1"/>
        </a:accent5>
        <a:accent6>
          <a:srgbClr val="47493F"/>
        </a:accent6>
        <a:hlink>
          <a:srgbClr val="AAA854"/>
        </a:hlink>
        <a:folHlink>
          <a:srgbClr val="E1D09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6">
        <a:dk1>
          <a:srgbClr val="46532B"/>
        </a:dk1>
        <a:lt1>
          <a:srgbClr val="FFFFFF"/>
        </a:lt1>
        <a:dk2>
          <a:srgbClr val="4E5D31"/>
        </a:dk2>
        <a:lt2>
          <a:srgbClr val="FFFFCC"/>
        </a:lt2>
        <a:accent1>
          <a:srgbClr val="8F8C00"/>
        </a:accent1>
        <a:accent2>
          <a:srgbClr val="424F29"/>
        </a:accent2>
        <a:accent3>
          <a:srgbClr val="B2B6AD"/>
        </a:accent3>
        <a:accent4>
          <a:srgbClr val="DADADA"/>
        </a:accent4>
        <a:accent5>
          <a:srgbClr val="C6C5AA"/>
        </a:accent5>
        <a:accent6>
          <a:srgbClr val="3B4724"/>
        </a:accent6>
        <a:hlink>
          <a:srgbClr val="33CC33"/>
        </a:hlink>
        <a:folHlink>
          <a:srgbClr val="00A1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7">
        <a:dk1>
          <a:srgbClr val="007673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6462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5A58"/>
        </a:accent6>
        <a:hlink>
          <a:srgbClr val="FFCC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8">
        <a:dk1>
          <a:srgbClr val="000000"/>
        </a:dk1>
        <a:lt1>
          <a:srgbClr val="E6F8F4"/>
        </a:lt1>
        <a:dk2>
          <a:srgbClr val="000000"/>
        </a:dk2>
        <a:lt2>
          <a:srgbClr val="C5DBD6"/>
        </a:lt2>
        <a:accent1>
          <a:srgbClr val="CCFF99"/>
        </a:accent1>
        <a:accent2>
          <a:srgbClr val="ACBAB7"/>
        </a:accent2>
        <a:accent3>
          <a:srgbClr val="F0FBF8"/>
        </a:accent3>
        <a:accent4>
          <a:srgbClr val="000000"/>
        </a:accent4>
        <a:accent5>
          <a:srgbClr val="E2FFCA"/>
        </a:accent5>
        <a:accent6>
          <a:srgbClr val="9BA8A6"/>
        </a:accent6>
        <a:hlink>
          <a:srgbClr val="00808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9">
        <a:dk1>
          <a:srgbClr val="000000"/>
        </a:dk1>
        <a:lt1>
          <a:srgbClr val="EAEAEA"/>
        </a:lt1>
        <a:dk2>
          <a:srgbClr val="000000"/>
        </a:dk2>
        <a:lt2>
          <a:srgbClr val="D1D1D1"/>
        </a:lt2>
        <a:accent1>
          <a:srgbClr val="CCECFF"/>
        </a:accent1>
        <a:accent2>
          <a:srgbClr val="B2B2B2"/>
        </a:accent2>
        <a:accent3>
          <a:srgbClr val="F3F3F3"/>
        </a:accent3>
        <a:accent4>
          <a:srgbClr val="000000"/>
        </a:accent4>
        <a:accent5>
          <a:srgbClr val="E2F4FF"/>
        </a:accent5>
        <a:accent6>
          <a:srgbClr val="A1A1A1"/>
        </a:accent6>
        <a:hlink>
          <a:srgbClr val="7200E4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5_Digital Dots">
  <a:themeElements>
    <a:clrScheme name="Digital Dots 2">
      <a:dk1>
        <a:srgbClr val="5B5B89"/>
      </a:dk1>
      <a:lt1>
        <a:srgbClr val="FFFFFF"/>
      </a:lt1>
      <a:dk2>
        <a:srgbClr val="666699"/>
      </a:dk2>
      <a:lt2>
        <a:srgbClr val="DFDEF6"/>
      </a:lt2>
      <a:accent1>
        <a:srgbClr val="6666FF"/>
      </a:accent1>
      <a:accent2>
        <a:srgbClr val="52527C"/>
      </a:accent2>
      <a:accent3>
        <a:srgbClr val="B8B8CA"/>
      </a:accent3>
      <a:accent4>
        <a:srgbClr val="DADADA"/>
      </a:accent4>
      <a:accent5>
        <a:srgbClr val="B8B8FF"/>
      </a:accent5>
      <a:accent6>
        <a:srgbClr val="494970"/>
      </a:accent6>
      <a:hlink>
        <a:srgbClr val="9999FF"/>
      </a:hlink>
      <a:folHlink>
        <a:srgbClr val="CCCCFF"/>
      </a:folHlink>
    </a:clrScheme>
    <a:fontScheme name="Digital Dot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GB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GB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Digital Dots 1">
        <a:dk1>
          <a:srgbClr val="00008A"/>
        </a:dk1>
        <a:lt1>
          <a:srgbClr val="FFFFFF"/>
        </a:lt1>
        <a:dk2>
          <a:srgbClr val="000099"/>
        </a:dk2>
        <a:lt2>
          <a:srgbClr val="FFFFFF"/>
        </a:lt2>
        <a:accent1>
          <a:srgbClr val="0099FF"/>
        </a:accent1>
        <a:accent2>
          <a:srgbClr val="00007A"/>
        </a:accent2>
        <a:accent3>
          <a:srgbClr val="AAAACA"/>
        </a:accent3>
        <a:accent4>
          <a:srgbClr val="DADADA"/>
        </a:accent4>
        <a:accent5>
          <a:srgbClr val="AACAFF"/>
        </a:accent5>
        <a:accent6>
          <a:srgbClr val="00006E"/>
        </a:accent6>
        <a:hlink>
          <a:srgbClr val="EAEAEA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2">
        <a:dk1>
          <a:srgbClr val="5B5B89"/>
        </a:dk1>
        <a:lt1>
          <a:srgbClr val="FFFFFF"/>
        </a:lt1>
        <a:dk2>
          <a:srgbClr val="666699"/>
        </a:dk2>
        <a:lt2>
          <a:srgbClr val="DFDEF6"/>
        </a:lt2>
        <a:accent1>
          <a:srgbClr val="6666FF"/>
        </a:accent1>
        <a:accent2>
          <a:srgbClr val="52527C"/>
        </a:accent2>
        <a:accent3>
          <a:srgbClr val="B8B8CA"/>
        </a:accent3>
        <a:accent4>
          <a:srgbClr val="DADADA"/>
        </a:accent4>
        <a:accent5>
          <a:srgbClr val="B8B8FF"/>
        </a:accent5>
        <a:accent6>
          <a:srgbClr val="494970"/>
        </a:accent6>
        <a:hlink>
          <a:srgbClr val="9999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3">
        <a:dk1>
          <a:srgbClr val="70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6000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56000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4">
        <a:dk1>
          <a:srgbClr val="000000"/>
        </a:dk1>
        <a:lt1>
          <a:srgbClr val="FDEB9D"/>
        </a:lt1>
        <a:dk2>
          <a:srgbClr val="000000"/>
        </a:dk2>
        <a:lt2>
          <a:srgbClr val="E0CE82"/>
        </a:lt2>
        <a:accent1>
          <a:srgbClr val="EAEAEA"/>
        </a:accent1>
        <a:accent2>
          <a:srgbClr val="C2B476"/>
        </a:accent2>
        <a:accent3>
          <a:srgbClr val="FEF3CC"/>
        </a:accent3>
        <a:accent4>
          <a:srgbClr val="000000"/>
        </a:accent4>
        <a:accent5>
          <a:srgbClr val="F3F3F3"/>
        </a:accent5>
        <a:accent6>
          <a:srgbClr val="B0A36A"/>
        </a:accent6>
        <a:hlink>
          <a:srgbClr val="A47900"/>
        </a:hlink>
        <a:folHlink>
          <a:srgbClr val="8C8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5">
        <a:dk1>
          <a:srgbClr val="5B5E52"/>
        </a:dk1>
        <a:lt1>
          <a:srgbClr val="FFFFFF"/>
        </a:lt1>
        <a:dk2>
          <a:srgbClr val="686B5D"/>
        </a:dk2>
        <a:lt2>
          <a:srgbClr val="CCD5C7"/>
        </a:lt2>
        <a:accent1>
          <a:srgbClr val="809EA8"/>
        </a:accent1>
        <a:accent2>
          <a:srgbClr val="4F5147"/>
        </a:accent2>
        <a:accent3>
          <a:srgbClr val="B9BAB6"/>
        </a:accent3>
        <a:accent4>
          <a:srgbClr val="DADADA"/>
        </a:accent4>
        <a:accent5>
          <a:srgbClr val="C0CCD1"/>
        </a:accent5>
        <a:accent6>
          <a:srgbClr val="47493F"/>
        </a:accent6>
        <a:hlink>
          <a:srgbClr val="AAA854"/>
        </a:hlink>
        <a:folHlink>
          <a:srgbClr val="E1D09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6">
        <a:dk1>
          <a:srgbClr val="46532B"/>
        </a:dk1>
        <a:lt1>
          <a:srgbClr val="FFFFFF"/>
        </a:lt1>
        <a:dk2>
          <a:srgbClr val="4E5D31"/>
        </a:dk2>
        <a:lt2>
          <a:srgbClr val="FFFFCC"/>
        </a:lt2>
        <a:accent1>
          <a:srgbClr val="8F8C00"/>
        </a:accent1>
        <a:accent2>
          <a:srgbClr val="424F29"/>
        </a:accent2>
        <a:accent3>
          <a:srgbClr val="B2B6AD"/>
        </a:accent3>
        <a:accent4>
          <a:srgbClr val="DADADA"/>
        </a:accent4>
        <a:accent5>
          <a:srgbClr val="C6C5AA"/>
        </a:accent5>
        <a:accent6>
          <a:srgbClr val="3B4724"/>
        </a:accent6>
        <a:hlink>
          <a:srgbClr val="33CC33"/>
        </a:hlink>
        <a:folHlink>
          <a:srgbClr val="00A1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7">
        <a:dk1>
          <a:srgbClr val="007673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6462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5A58"/>
        </a:accent6>
        <a:hlink>
          <a:srgbClr val="FFCC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8">
        <a:dk1>
          <a:srgbClr val="000000"/>
        </a:dk1>
        <a:lt1>
          <a:srgbClr val="E6F8F4"/>
        </a:lt1>
        <a:dk2>
          <a:srgbClr val="000000"/>
        </a:dk2>
        <a:lt2>
          <a:srgbClr val="C5DBD6"/>
        </a:lt2>
        <a:accent1>
          <a:srgbClr val="CCFF99"/>
        </a:accent1>
        <a:accent2>
          <a:srgbClr val="ACBAB7"/>
        </a:accent2>
        <a:accent3>
          <a:srgbClr val="F0FBF8"/>
        </a:accent3>
        <a:accent4>
          <a:srgbClr val="000000"/>
        </a:accent4>
        <a:accent5>
          <a:srgbClr val="E2FFCA"/>
        </a:accent5>
        <a:accent6>
          <a:srgbClr val="9BA8A6"/>
        </a:accent6>
        <a:hlink>
          <a:srgbClr val="00808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9">
        <a:dk1>
          <a:srgbClr val="000000"/>
        </a:dk1>
        <a:lt1>
          <a:srgbClr val="EAEAEA"/>
        </a:lt1>
        <a:dk2>
          <a:srgbClr val="000000"/>
        </a:dk2>
        <a:lt2>
          <a:srgbClr val="D1D1D1"/>
        </a:lt2>
        <a:accent1>
          <a:srgbClr val="CCECFF"/>
        </a:accent1>
        <a:accent2>
          <a:srgbClr val="B2B2B2"/>
        </a:accent2>
        <a:accent3>
          <a:srgbClr val="F3F3F3"/>
        </a:accent3>
        <a:accent4>
          <a:srgbClr val="000000"/>
        </a:accent4>
        <a:accent5>
          <a:srgbClr val="E2F4FF"/>
        </a:accent5>
        <a:accent6>
          <a:srgbClr val="A1A1A1"/>
        </a:accent6>
        <a:hlink>
          <a:srgbClr val="7200E4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1_Digital Dots">
  <a:themeElements>
    <a:clrScheme name="Digital Dots 2">
      <a:dk1>
        <a:srgbClr val="5B5B89"/>
      </a:dk1>
      <a:lt1>
        <a:srgbClr val="FFFFFF"/>
      </a:lt1>
      <a:dk2>
        <a:srgbClr val="666699"/>
      </a:dk2>
      <a:lt2>
        <a:srgbClr val="DFDEF6"/>
      </a:lt2>
      <a:accent1>
        <a:srgbClr val="6666FF"/>
      </a:accent1>
      <a:accent2>
        <a:srgbClr val="52527C"/>
      </a:accent2>
      <a:accent3>
        <a:srgbClr val="B8B8CA"/>
      </a:accent3>
      <a:accent4>
        <a:srgbClr val="DADADA"/>
      </a:accent4>
      <a:accent5>
        <a:srgbClr val="B8B8FF"/>
      </a:accent5>
      <a:accent6>
        <a:srgbClr val="494970"/>
      </a:accent6>
      <a:hlink>
        <a:srgbClr val="9999FF"/>
      </a:hlink>
      <a:folHlink>
        <a:srgbClr val="CCCCFF"/>
      </a:folHlink>
    </a:clrScheme>
    <a:fontScheme name="Digital Dot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GB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GB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Digital Dots 1">
        <a:dk1>
          <a:srgbClr val="00008A"/>
        </a:dk1>
        <a:lt1>
          <a:srgbClr val="FFFFFF"/>
        </a:lt1>
        <a:dk2>
          <a:srgbClr val="000099"/>
        </a:dk2>
        <a:lt2>
          <a:srgbClr val="FFFFFF"/>
        </a:lt2>
        <a:accent1>
          <a:srgbClr val="0099FF"/>
        </a:accent1>
        <a:accent2>
          <a:srgbClr val="00007A"/>
        </a:accent2>
        <a:accent3>
          <a:srgbClr val="AAAACA"/>
        </a:accent3>
        <a:accent4>
          <a:srgbClr val="DADADA"/>
        </a:accent4>
        <a:accent5>
          <a:srgbClr val="AACAFF"/>
        </a:accent5>
        <a:accent6>
          <a:srgbClr val="00006E"/>
        </a:accent6>
        <a:hlink>
          <a:srgbClr val="EAEAEA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2">
        <a:dk1>
          <a:srgbClr val="5B5B89"/>
        </a:dk1>
        <a:lt1>
          <a:srgbClr val="FFFFFF"/>
        </a:lt1>
        <a:dk2>
          <a:srgbClr val="666699"/>
        </a:dk2>
        <a:lt2>
          <a:srgbClr val="DFDEF6"/>
        </a:lt2>
        <a:accent1>
          <a:srgbClr val="6666FF"/>
        </a:accent1>
        <a:accent2>
          <a:srgbClr val="52527C"/>
        </a:accent2>
        <a:accent3>
          <a:srgbClr val="B8B8CA"/>
        </a:accent3>
        <a:accent4>
          <a:srgbClr val="DADADA"/>
        </a:accent4>
        <a:accent5>
          <a:srgbClr val="B8B8FF"/>
        </a:accent5>
        <a:accent6>
          <a:srgbClr val="494970"/>
        </a:accent6>
        <a:hlink>
          <a:srgbClr val="9999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3">
        <a:dk1>
          <a:srgbClr val="70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6000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56000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4">
        <a:dk1>
          <a:srgbClr val="000000"/>
        </a:dk1>
        <a:lt1>
          <a:srgbClr val="FDEB9D"/>
        </a:lt1>
        <a:dk2>
          <a:srgbClr val="000000"/>
        </a:dk2>
        <a:lt2>
          <a:srgbClr val="E0CE82"/>
        </a:lt2>
        <a:accent1>
          <a:srgbClr val="EAEAEA"/>
        </a:accent1>
        <a:accent2>
          <a:srgbClr val="C2B476"/>
        </a:accent2>
        <a:accent3>
          <a:srgbClr val="FEF3CC"/>
        </a:accent3>
        <a:accent4>
          <a:srgbClr val="000000"/>
        </a:accent4>
        <a:accent5>
          <a:srgbClr val="F3F3F3"/>
        </a:accent5>
        <a:accent6>
          <a:srgbClr val="B0A36A"/>
        </a:accent6>
        <a:hlink>
          <a:srgbClr val="A47900"/>
        </a:hlink>
        <a:folHlink>
          <a:srgbClr val="8C8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5">
        <a:dk1>
          <a:srgbClr val="5B5E52"/>
        </a:dk1>
        <a:lt1>
          <a:srgbClr val="FFFFFF"/>
        </a:lt1>
        <a:dk2>
          <a:srgbClr val="686B5D"/>
        </a:dk2>
        <a:lt2>
          <a:srgbClr val="CCD5C7"/>
        </a:lt2>
        <a:accent1>
          <a:srgbClr val="809EA8"/>
        </a:accent1>
        <a:accent2>
          <a:srgbClr val="4F5147"/>
        </a:accent2>
        <a:accent3>
          <a:srgbClr val="B9BAB6"/>
        </a:accent3>
        <a:accent4>
          <a:srgbClr val="DADADA"/>
        </a:accent4>
        <a:accent5>
          <a:srgbClr val="C0CCD1"/>
        </a:accent5>
        <a:accent6>
          <a:srgbClr val="47493F"/>
        </a:accent6>
        <a:hlink>
          <a:srgbClr val="AAA854"/>
        </a:hlink>
        <a:folHlink>
          <a:srgbClr val="E1D09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6">
        <a:dk1>
          <a:srgbClr val="46532B"/>
        </a:dk1>
        <a:lt1>
          <a:srgbClr val="FFFFFF"/>
        </a:lt1>
        <a:dk2>
          <a:srgbClr val="4E5D31"/>
        </a:dk2>
        <a:lt2>
          <a:srgbClr val="FFFFCC"/>
        </a:lt2>
        <a:accent1>
          <a:srgbClr val="8F8C00"/>
        </a:accent1>
        <a:accent2>
          <a:srgbClr val="424F29"/>
        </a:accent2>
        <a:accent3>
          <a:srgbClr val="B2B6AD"/>
        </a:accent3>
        <a:accent4>
          <a:srgbClr val="DADADA"/>
        </a:accent4>
        <a:accent5>
          <a:srgbClr val="C6C5AA"/>
        </a:accent5>
        <a:accent6>
          <a:srgbClr val="3B4724"/>
        </a:accent6>
        <a:hlink>
          <a:srgbClr val="33CC33"/>
        </a:hlink>
        <a:folHlink>
          <a:srgbClr val="00A1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7">
        <a:dk1>
          <a:srgbClr val="007673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6462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5A58"/>
        </a:accent6>
        <a:hlink>
          <a:srgbClr val="FFCC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8">
        <a:dk1>
          <a:srgbClr val="000000"/>
        </a:dk1>
        <a:lt1>
          <a:srgbClr val="E6F8F4"/>
        </a:lt1>
        <a:dk2>
          <a:srgbClr val="000000"/>
        </a:dk2>
        <a:lt2>
          <a:srgbClr val="C5DBD6"/>
        </a:lt2>
        <a:accent1>
          <a:srgbClr val="CCFF99"/>
        </a:accent1>
        <a:accent2>
          <a:srgbClr val="ACBAB7"/>
        </a:accent2>
        <a:accent3>
          <a:srgbClr val="F0FBF8"/>
        </a:accent3>
        <a:accent4>
          <a:srgbClr val="000000"/>
        </a:accent4>
        <a:accent5>
          <a:srgbClr val="E2FFCA"/>
        </a:accent5>
        <a:accent6>
          <a:srgbClr val="9BA8A6"/>
        </a:accent6>
        <a:hlink>
          <a:srgbClr val="00808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9">
        <a:dk1>
          <a:srgbClr val="000000"/>
        </a:dk1>
        <a:lt1>
          <a:srgbClr val="EAEAEA"/>
        </a:lt1>
        <a:dk2>
          <a:srgbClr val="000000"/>
        </a:dk2>
        <a:lt2>
          <a:srgbClr val="D1D1D1"/>
        </a:lt2>
        <a:accent1>
          <a:srgbClr val="CCECFF"/>
        </a:accent1>
        <a:accent2>
          <a:srgbClr val="B2B2B2"/>
        </a:accent2>
        <a:accent3>
          <a:srgbClr val="F3F3F3"/>
        </a:accent3>
        <a:accent4>
          <a:srgbClr val="000000"/>
        </a:accent4>
        <a:accent5>
          <a:srgbClr val="E2F4FF"/>
        </a:accent5>
        <a:accent6>
          <a:srgbClr val="A1A1A1"/>
        </a:accent6>
        <a:hlink>
          <a:srgbClr val="7200E4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2_Digital Dots">
  <a:themeElements>
    <a:clrScheme name="Digital Dots 2">
      <a:dk1>
        <a:srgbClr val="5B5B89"/>
      </a:dk1>
      <a:lt1>
        <a:srgbClr val="FFFFFF"/>
      </a:lt1>
      <a:dk2>
        <a:srgbClr val="666699"/>
      </a:dk2>
      <a:lt2>
        <a:srgbClr val="DFDEF6"/>
      </a:lt2>
      <a:accent1>
        <a:srgbClr val="6666FF"/>
      </a:accent1>
      <a:accent2>
        <a:srgbClr val="52527C"/>
      </a:accent2>
      <a:accent3>
        <a:srgbClr val="B8B8CA"/>
      </a:accent3>
      <a:accent4>
        <a:srgbClr val="DADADA"/>
      </a:accent4>
      <a:accent5>
        <a:srgbClr val="B8B8FF"/>
      </a:accent5>
      <a:accent6>
        <a:srgbClr val="494970"/>
      </a:accent6>
      <a:hlink>
        <a:srgbClr val="9999FF"/>
      </a:hlink>
      <a:folHlink>
        <a:srgbClr val="CCCCFF"/>
      </a:folHlink>
    </a:clrScheme>
    <a:fontScheme name="Digital Dot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GB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GB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Digital Dots 1">
        <a:dk1>
          <a:srgbClr val="00008A"/>
        </a:dk1>
        <a:lt1>
          <a:srgbClr val="FFFFFF"/>
        </a:lt1>
        <a:dk2>
          <a:srgbClr val="000099"/>
        </a:dk2>
        <a:lt2>
          <a:srgbClr val="FFFFFF"/>
        </a:lt2>
        <a:accent1>
          <a:srgbClr val="0099FF"/>
        </a:accent1>
        <a:accent2>
          <a:srgbClr val="00007A"/>
        </a:accent2>
        <a:accent3>
          <a:srgbClr val="AAAACA"/>
        </a:accent3>
        <a:accent4>
          <a:srgbClr val="DADADA"/>
        </a:accent4>
        <a:accent5>
          <a:srgbClr val="AACAFF"/>
        </a:accent5>
        <a:accent6>
          <a:srgbClr val="00006E"/>
        </a:accent6>
        <a:hlink>
          <a:srgbClr val="EAEAEA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2">
        <a:dk1>
          <a:srgbClr val="5B5B89"/>
        </a:dk1>
        <a:lt1>
          <a:srgbClr val="FFFFFF"/>
        </a:lt1>
        <a:dk2>
          <a:srgbClr val="666699"/>
        </a:dk2>
        <a:lt2>
          <a:srgbClr val="DFDEF6"/>
        </a:lt2>
        <a:accent1>
          <a:srgbClr val="6666FF"/>
        </a:accent1>
        <a:accent2>
          <a:srgbClr val="52527C"/>
        </a:accent2>
        <a:accent3>
          <a:srgbClr val="B8B8CA"/>
        </a:accent3>
        <a:accent4>
          <a:srgbClr val="DADADA"/>
        </a:accent4>
        <a:accent5>
          <a:srgbClr val="B8B8FF"/>
        </a:accent5>
        <a:accent6>
          <a:srgbClr val="494970"/>
        </a:accent6>
        <a:hlink>
          <a:srgbClr val="9999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3">
        <a:dk1>
          <a:srgbClr val="70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6000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56000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4">
        <a:dk1>
          <a:srgbClr val="000000"/>
        </a:dk1>
        <a:lt1>
          <a:srgbClr val="FDEB9D"/>
        </a:lt1>
        <a:dk2>
          <a:srgbClr val="000000"/>
        </a:dk2>
        <a:lt2>
          <a:srgbClr val="E0CE82"/>
        </a:lt2>
        <a:accent1>
          <a:srgbClr val="EAEAEA"/>
        </a:accent1>
        <a:accent2>
          <a:srgbClr val="C2B476"/>
        </a:accent2>
        <a:accent3>
          <a:srgbClr val="FEF3CC"/>
        </a:accent3>
        <a:accent4>
          <a:srgbClr val="000000"/>
        </a:accent4>
        <a:accent5>
          <a:srgbClr val="F3F3F3"/>
        </a:accent5>
        <a:accent6>
          <a:srgbClr val="B0A36A"/>
        </a:accent6>
        <a:hlink>
          <a:srgbClr val="A47900"/>
        </a:hlink>
        <a:folHlink>
          <a:srgbClr val="8C8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5">
        <a:dk1>
          <a:srgbClr val="5B5E52"/>
        </a:dk1>
        <a:lt1>
          <a:srgbClr val="FFFFFF"/>
        </a:lt1>
        <a:dk2>
          <a:srgbClr val="686B5D"/>
        </a:dk2>
        <a:lt2>
          <a:srgbClr val="CCD5C7"/>
        </a:lt2>
        <a:accent1>
          <a:srgbClr val="809EA8"/>
        </a:accent1>
        <a:accent2>
          <a:srgbClr val="4F5147"/>
        </a:accent2>
        <a:accent3>
          <a:srgbClr val="B9BAB6"/>
        </a:accent3>
        <a:accent4>
          <a:srgbClr val="DADADA"/>
        </a:accent4>
        <a:accent5>
          <a:srgbClr val="C0CCD1"/>
        </a:accent5>
        <a:accent6>
          <a:srgbClr val="47493F"/>
        </a:accent6>
        <a:hlink>
          <a:srgbClr val="AAA854"/>
        </a:hlink>
        <a:folHlink>
          <a:srgbClr val="E1D09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6">
        <a:dk1>
          <a:srgbClr val="46532B"/>
        </a:dk1>
        <a:lt1>
          <a:srgbClr val="FFFFFF"/>
        </a:lt1>
        <a:dk2>
          <a:srgbClr val="4E5D31"/>
        </a:dk2>
        <a:lt2>
          <a:srgbClr val="FFFFCC"/>
        </a:lt2>
        <a:accent1>
          <a:srgbClr val="8F8C00"/>
        </a:accent1>
        <a:accent2>
          <a:srgbClr val="424F29"/>
        </a:accent2>
        <a:accent3>
          <a:srgbClr val="B2B6AD"/>
        </a:accent3>
        <a:accent4>
          <a:srgbClr val="DADADA"/>
        </a:accent4>
        <a:accent5>
          <a:srgbClr val="C6C5AA"/>
        </a:accent5>
        <a:accent6>
          <a:srgbClr val="3B4724"/>
        </a:accent6>
        <a:hlink>
          <a:srgbClr val="33CC33"/>
        </a:hlink>
        <a:folHlink>
          <a:srgbClr val="00A1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7">
        <a:dk1>
          <a:srgbClr val="007673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6462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5A58"/>
        </a:accent6>
        <a:hlink>
          <a:srgbClr val="FFCC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8">
        <a:dk1>
          <a:srgbClr val="000000"/>
        </a:dk1>
        <a:lt1>
          <a:srgbClr val="E6F8F4"/>
        </a:lt1>
        <a:dk2>
          <a:srgbClr val="000000"/>
        </a:dk2>
        <a:lt2>
          <a:srgbClr val="C5DBD6"/>
        </a:lt2>
        <a:accent1>
          <a:srgbClr val="CCFF99"/>
        </a:accent1>
        <a:accent2>
          <a:srgbClr val="ACBAB7"/>
        </a:accent2>
        <a:accent3>
          <a:srgbClr val="F0FBF8"/>
        </a:accent3>
        <a:accent4>
          <a:srgbClr val="000000"/>
        </a:accent4>
        <a:accent5>
          <a:srgbClr val="E2FFCA"/>
        </a:accent5>
        <a:accent6>
          <a:srgbClr val="9BA8A6"/>
        </a:accent6>
        <a:hlink>
          <a:srgbClr val="00808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9">
        <a:dk1>
          <a:srgbClr val="000000"/>
        </a:dk1>
        <a:lt1>
          <a:srgbClr val="EAEAEA"/>
        </a:lt1>
        <a:dk2>
          <a:srgbClr val="000000"/>
        </a:dk2>
        <a:lt2>
          <a:srgbClr val="D1D1D1"/>
        </a:lt2>
        <a:accent1>
          <a:srgbClr val="CCECFF"/>
        </a:accent1>
        <a:accent2>
          <a:srgbClr val="B2B2B2"/>
        </a:accent2>
        <a:accent3>
          <a:srgbClr val="F3F3F3"/>
        </a:accent3>
        <a:accent4>
          <a:srgbClr val="000000"/>
        </a:accent4>
        <a:accent5>
          <a:srgbClr val="E2F4FF"/>
        </a:accent5>
        <a:accent6>
          <a:srgbClr val="A1A1A1"/>
        </a:accent6>
        <a:hlink>
          <a:srgbClr val="7200E4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igital Dots">
  <a:themeElements>
    <a:clrScheme name="Digital Dots 2">
      <a:dk1>
        <a:srgbClr val="5B5B89"/>
      </a:dk1>
      <a:lt1>
        <a:srgbClr val="FFFFFF"/>
      </a:lt1>
      <a:dk2>
        <a:srgbClr val="666699"/>
      </a:dk2>
      <a:lt2>
        <a:srgbClr val="DFDEF6"/>
      </a:lt2>
      <a:accent1>
        <a:srgbClr val="6666FF"/>
      </a:accent1>
      <a:accent2>
        <a:srgbClr val="52527C"/>
      </a:accent2>
      <a:accent3>
        <a:srgbClr val="B8B8CA"/>
      </a:accent3>
      <a:accent4>
        <a:srgbClr val="DADADA"/>
      </a:accent4>
      <a:accent5>
        <a:srgbClr val="B8B8FF"/>
      </a:accent5>
      <a:accent6>
        <a:srgbClr val="494970"/>
      </a:accent6>
      <a:hlink>
        <a:srgbClr val="9999FF"/>
      </a:hlink>
      <a:folHlink>
        <a:srgbClr val="CCCCFF"/>
      </a:folHlink>
    </a:clrScheme>
    <a:fontScheme name="Digital Dot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GB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GB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Digital Dots 1">
        <a:dk1>
          <a:srgbClr val="00008A"/>
        </a:dk1>
        <a:lt1>
          <a:srgbClr val="FFFFFF"/>
        </a:lt1>
        <a:dk2>
          <a:srgbClr val="000099"/>
        </a:dk2>
        <a:lt2>
          <a:srgbClr val="FFFFFF"/>
        </a:lt2>
        <a:accent1>
          <a:srgbClr val="0099FF"/>
        </a:accent1>
        <a:accent2>
          <a:srgbClr val="00007A"/>
        </a:accent2>
        <a:accent3>
          <a:srgbClr val="AAAACA"/>
        </a:accent3>
        <a:accent4>
          <a:srgbClr val="DADADA"/>
        </a:accent4>
        <a:accent5>
          <a:srgbClr val="AACAFF"/>
        </a:accent5>
        <a:accent6>
          <a:srgbClr val="00006E"/>
        </a:accent6>
        <a:hlink>
          <a:srgbClr val="EAEAEA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2">
        <a:dk1>
          <a:srgbClr val="5B5B89"/>
        </a:dk1>
        <a:lt1>
          <a:srgbClr val="FFFFFF"/>
        </a:lt1>
        <a:dk2>
          <a:srgbClr val="666699"/>
        </a:dk2>
        <a:lt2>
          <a:srgbClr val="DFDEF6"/>
        </a:lt2>
        <a:accent1>
          <a:srgbClr val="6666FF"/>
        </a:accent1>
        <a:accent2>
          <a:srgbClr val="52527C"/>
        </a:accent2>
        <a:accent3>
          <a:srgbClr val="B8B8CA"/>
        </a:accent3>
        <a:accent4>
          <a:srgbClr val="DADADA"/>
        </a:accent4>
        <a:accent5>
          <a:srgbClr val="B8B8FF"/>
        </a:accent5>
        <a:accent6>
          <a:srgbClr val="494970"/>
        </a:accent6>
        <a:hlink>
          <a:srgbClr val="9999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3">
        <a:dk1>
          <a:srgbClr val="70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6000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56000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4">
        <a:dk1>
          <a:srgbClr val="000000"/>
        </a:dk1>
        <a:lt1>
          <a:srgbClr val="FDEB9D"/>
        </a:lt1>
        <a:dk2>
          <a:srgbClr val="000000"/>
        </a:dk2>
        <a:lt2>
          <a:srgbClr val="E0CE82"/>
        </a:lt2>
        <a:accent1>
          <a:srgbClr val="EAEAEA"/>
        </a:accent1>
        <a:accent2>
          <a:srgbClr val="C2B476"/>
        </a:accent2>
        <a:accent3>
          <a:srgbClr val="FEF3CC"/>
        </a:accent3>
        <a:accent4>
          <a:srgbClr val="000000"/>
        </a:accent4>
        <a:accent5>
          <a:srgbClr val="F3F3F3"/>
        </a:accent5>
        <a:accent6>
          <a:srgbClr val="B0A36A"/>
        </a:accent6>
        <a:hlink>
          <a:srgbClr val="A47900"/>
        </a:hlink>
        <a:folHlink>
          <a:srgbClr val="8C8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5">
        <a:dk1>
          <a:srgbClr val="5B5E52"/>
        </a:dk1>
        <a:lt1>
          <a:srgbClr val="FFFFFF"/>
        </a:lt1>
        <a:dk2>
          <a:srgbClr val="686B5D"/>
        </a:dk2>
        <a:lt2>
          <a:srgbClr val="CCD5C7"/>
        </a:lt2>
        <a:accent1>
          <a:srgbClr val="809EA8"/>
        </a:accent1>
        <a:accent2>
          <a:srgbClr val="4F5147"/>
        </a:accent2>
        <a:accent3>
          <a:srgbClr val="B9BAB6"/>
        </a:accent3>
        <a:accent4>
          <a:srgbClr val="DADADA"/>
        </a:accent4>
        <a:accent5>
          <a:srgbClr val="C0CCD1"/>
        </a:accent5>
        <a:accent6>
          <a:srgbClr val="47493F"/>
        </a:accent6>
        <a:hlink>
          <a:srgbClr val="AAA854"/>
        </a:hlink>
        <a:folHlink>
          <a:srgbClr val="E1D09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6">
        <a:dk1>
          <a:srgbClr val="46532B"/>
        </a:dk1>
        <a:lt1>
          <a:srgbClr val="FFFFFF"/>
        </a:lt1>
        <a:dk2>
          <a:srgbClr val="4E5D31"/>
        </a:dk2>
        <a:lt2>
          <a:srgbClr val="FFFFCC"/>
        </a:lt2>
        <a:accent1>
          <a:srgbClr val="8F8C00"/>
        </a:accent1>
        <a:accent2>
          <a:srgbClr val="424F29"/>
        </a:accent2>
        <a:accent3>
          <a:srgbClr val="B2B6AD"/>
        </a:accent3>
        <a:accent4>
          <a:srgbClr val="DADADA"/>
        </a:accent4>
        <a:accent5>
          <a:srgbClr val="C6C5AA"/>
        </a:accent5>
        <a:accent6>
          <a:srgbClr val="3B4724"/>
        </a:accent6>
        <a:hlink>
          <a:srgbClr val="33CC33"/>
        </a:hlink>
        <a:folHlink>
          <a:srgbClr val="00A1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7">
        <a:dk1>
          <a:srgbClr val="007673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6462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5A58"/>
        </a:accent6>
        <a:hlink>
          <a:srgbClr val="FFCC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8">
        <a:dk1>
          <a:srgbClr val="000000"/>
        </a:dk1>
        <a:lt1>
          <a:srgbClr val="E6F8F4"/>
        </a:lt1>
        <a:dk2>
          <a:srgbClr val="000000"/>
        </a:dk2>
        <a:lt2>
          <a:srgbClr val="C5DBD6"/>
        </a:lt2>
        <a:accent1>
          <a:srgbClr val="CCFF99"/>
        </a:accent1>
        <a:accent2>
          <a:srgbClr val="ACBAB7"/>
        </a:accent2>
        <a:accent3>
          <a:srgbClr val="F0FBF8"/>
        </a:accent3>
        <a:accent4>
          <a:srgbClr val="000000"/>
        </a:accent4>
        <a:accent5>
          <a:srgbClr val="E2FFCA"/>
        </a:accent5>
        <a:accent6>
          <a:srgbClr val="9BA8A6"/>
        </a:accent6>
        <a:hlink>
          <a:srgbClr val="00808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9">
        <a:dk1>
          <a:srgbClr val="000000"/>
        </a:dk1>
        <a:lt1>
          <a:srgbClr val="EAEAEA"/>
        </a:lt1>
        <a:dk2>
          <a:srgbClr val="000000"/>
        </a:dk2>
        <a:lt2>
          <a:srgbClr val="D1D1D1"/>
        </a:lt2>
        <a:accent1>
          <a:srgbClr val="CCECFF"/>
        </a:accent1>
        <a:accent2>
          <a:srgbClr val="B2B2B2"/>
        </a:accent2>
        <a:accent3>
          <a:srgbClr val="F3F3F3"/>
        </a:accent3>
        <a:accent4>
          <a:srgbClr val="000000"/>
        </a:accent4>
        <a:accent5>
          <a:srgbClr val="E2F4FF"/>
        </a:accent5>
        <a:accent6>
          <a:srgbClr val="A1A1A1"/>
        </a:accent6>
        <a:hlink>
          <a:srgbClr val="7200E4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Digital Dots">
  <a:themeElements>
    <a:clrScheme name="Digital Dots 2">
      <a:dk1>
        <a:srgbClr val="5B5B89"/>
      </a:dk1>
      <a:lt1>
        <a:srgbClr val="FFFFFF"/>
      </a:lt1>
      <a:dk2>
        <a:srgbClr val="666699"/>
      </a:dk2>
      <a:lt2>
        <a:srgbClr val="DFDEF6"/>
      </a:lt2>
      <a:accent1>
        <a:srgbClr val="6666FF"/>
      </a:accent1>
      <a:accent2>
        <a:srgbClr val="52527C"/>
      </a:accent2>
      <a:accent3>
        <a:srgbClr val="B8B8CA"/>
      </a:accent3>
      <a:accent4>
        <a:srgbClr val="DADADA"/>
      </a:accent4>
      <a:accent5>
        <a:srgbClr val="B8B8FF"/>
      </a:accent5>
      <a:accent6>
        <a:srgbClr val="494970"/>
      </a:accent6>
      <a:hlink>
        <a:srgbClr val="9999FF"/>
      </a:hlink>
      <a:folHlink>
        <a:srgbClr val="CCCCFF"/>
      </a:folHlink>
    </a:clrScheme>
    <a:fontScheme name="Digital Dot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GB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GB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Digital Dots 1">
        <a:dk1>
          <a:srgbClr val="00008A"/>
        </a:dk1>
        <a:lt1>
          <a:srgbClr val="FFFFFF"/>
        </a:lt1>
        <a:dk2>
          <a:srgbClr val="000099"/>
        </a:dk2>
        <a:lt2>
          <a:srgbClr val="FFFFFF"/>
        </a:lt2>
        <a:accent1>
          <a:srgbClr val="0099FF"/>
        </a:accent1>
        <a:accent2>
          <a:srgbClr val="00007A"/>
        </a:accent2>
        <a:accent3>
          <a:srgbClr val="AAAACA"/>
        </a:accent3>
        <a:accent4>
          <a:srgbClr val="DADADA"/>
        </a:accent4>
        <a:accent5>
          <a:srgbClr val="AACAFF"/>
        </a:accent5>
        <a:accent6>
          <a:srgbClr val="00006E"/>
        </a:accent6>
        <a:hlink>
          <a:srgbClr val="EAEAEA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2">
        <a:dk1>
          <a:srgbClr val="5B5B89"/>
        </a:dk1>
        <a:lt1>
          <a:srgbClr val="FFFFFF"/>
        </a:lt1>
        <a:dk2>
          <a:srgbClr val="666699"/>
        </a:dk2>
        <a:lt2>
          <a:srgbClr val="DFDEF6"/>
        </a:lt2>
        <a:accent1>
          <a:srgbClr val="6666FF"/>
        </a:accent1>
        <a:accent2>
          <a:srgbClr val="52527C"/>
        </a:accent2>
        <a:accent3>
          <a:srgbClr val="B8B8CA"/>
        </a:accent3>
        <a:accent4>
          <a:srgbClr val="DADADA"/>
        </a:accent4>
        <a:accent5>
          <a:srgbClr val="B8B8FF"/>
        </a:accent5>
        <a:accent6>
          <a:srgbClr val="494970"/>
        </a:accent6>
        <a:hlink>
          <a:srgbClr val="9999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3">
        <a:dk1>
          <a:srgbClr val="70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6000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56000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4">
        <a:dk1>
          <a:srgbClr val="000000"/>
        </a:dk1>
        <a:lt1>
          <a:srgbClr val="FDEB9D"/>
        </a:lt1>
        <a:dk2>
          <a:srgbClr val="000000"/>
        </a:dk2>
        <a:lt2>
          <a:srgbClr val="E0CE82"/>
        </a:lt2>
        <a:accent1>
          <a:srgbClr val="EAEAEA"/>
        </a:accent1>
        <a:accent2>
          <a:srgbClr val="C2B476"/>
        </a:accent2>
        <a:accent3>
          <a:srgbClr val="FEF3CC"/>
        </a:accent3>
        <a:accent4>
          <a:srgbClr val="000000"/>
        </a:accent4>
        <a:accent5>
          <a:srgbClr val="F3F3F3"/>
        </a:accent5>
        <a:accent6>
          <a:srgbClr val="B0A36A"/>
        </a:accent6>
        <a:hlink>
          <a:srgbClr val="A47900"/>
        </a:hlink>
        <a:folHlink>
          <a:srgbClr val="8C8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5">
        <a:dk1>
          <a:srgbClr val="5B5E52"/>
        </a:dk1>
        <a:lt1>
          <a:srgbClr val="FFFFFF"/>
        </a:lt1>
        <a:dk2>
          <a:srgbClr val="686B5D"/>
        </a:dk2>
        <a:lt2>
          <a:srgbClr val="CCD5C7"/>
        </a:lt2>
        <a:accent1>
          <a:srgbClr val="809EA8"/>
        </a:accent1>
        <a:accent2>
          <a:srgbClr val="4F5147"/>
        </a:accent2>
        <a:accent3>
          <a:srgbClr val="B9BAB6"/>
        </a:accent3>
        <a:accent4>
          <a:srgbClr val="DADADA"/>
        </a:accent4>
        <a:accent5>
          <a:srgbClr val="C0CCD1"/>
        </a:accent5>
        <a:accent6>
          <a:srgbClr val="47493F"/>
        </a:accent6>
        <a:hlink>
          <a:srgbClr val="AAA854"/>
        </a:hlink>
        <a:folHlink>
          <a:srgbClr val="E1D09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6">
        <a:dk1>
          <a:srgbClr val="46532B"/>
        </a:dk1>
        <a:lt1>
          <a:srgbClr val="FFFFFF"/>
        </a:lt1>
        <a:dk2>
          <a:srgbClr val="4E5D31"/>
        </a:dk2>
        <a:lt2>
          <a:srgbClr val="FFFFCC"/>
        </a:lt2>
        <a:accent1>
          <a:srgbClr val="8F8C00"/>
        </a:accent1>
        <a:accent2>
          <a:srgbClr val="424F29"/>
        </a:accent2>
        <a:accent3>
          <a:srgbClr val="B2B6AD"/>
        </a:accent3>
        <a:accent4>
          <a:srgbClr val="DADADA"/>
        </a:accent4>
        <a:accent5>
          <a:srgbClr val="C6C5AA"/>
        </a:accent5>
        <a:accent6>
          <a:srgbClr val="3B4724"/>
        </a:accent6>
        <a:hlink>
          <a:srgbClr val="33CC33"/>
        </a:hlink>
        <a:folHlink>
          <a:srgbClr val="00A1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7">
        <a:dk1>
          <a:srgbClr val="007673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6462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5A58"/>
        </a:accent6>
        <a:hlink>
          <a:srgbClr val="FFCC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8">
        <a:dk1>
          <a:srgbClr val="000000"/>
        </a:dk1>
        <a:lt1>
          <a:srgbClr val="E6F8F4"/>
        </a:lt1>
        <a:dk2>
          <a:srgbClr val="000000"/>
        </a:dk2>
        <a:lt2>
          <a:srgbClr val="C5DBD6"/>
        </a:lt2>
        <a:accent1>
          <a:srgbClr val="CCFF99"/>
        </a:accent1>
        <a:accent2>
          <a:srgbClr val="ACBAB7"/>
        </a:accent2>
        <a:accent3>
          <a:srgbClr val="F0FBF8"/>
        </a:accent3>
        <a:accent4>
          <a:srgbClr val="000000"/>
        </a:accent4>
        <a:accent5>
          <a:srgbClr val="E2FFCA"/>
        </a:accent5>
        <a:accent6>
          <a:srgbClr val="9BA8A6"/>
        </a:accent6>
        <a:hlink>
          <a:srgbClr val="00808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9">
        <a:dk1>
          <a:srgbClr val="000000"/>
        </a:dk1>
        <a:lt1>
          <a:srgbClr val="EAEAEA"/>
        </a:lt1>
        <a:dk2>
          <a:srgbClr val="000000"/>
        </a:dk2>
        <a:lt2>
          <a:srgbClr val="D1D1D1"/>
        </a:lt2>
        <a:accent1>
          <a:srgbClr val="CCECFF"/>
        </a:accent1>
        <a:accent2>
          <a:srgbClr val="B2B2B2"/>
        </a:accent2>
        <a:accent3>
          <a:srgbClr val="F3F3F3"/>
        </a:accent3>
        <a:accent4>
          <a:srgbClr val="000000"/>
        </a:accent4>
        <a:accent5>
          <a:srgbClr val="E2F4FF"/>
        </a:accent5>
        <a:accent6>
          <a:srgbClr val="A1A1A1"/>
        </a:accent6>
        <a:hlink>
          <a:srgbClr val="7200E4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Digital Dots">
  <a:themeElements>
    <a:clrScheme name="Digital Dots 2">
      <a:dk1>
        <a:srgbClr val="5B5B89"/>
      </a:dk1>
      <a:lt1>
        <a:srgbClr val="FFFFFF"/>
      </a:lt1>
      <a:dk2>
        <a:srgbClr val="666699"/>
      </a:dk2>
      <a:lt2>
        <a:srgbClr val="DFDEF6"/>
      </a:lt2>
      <a:accent1>
        <a:srgbClr val="6666FF"/>
      </a:accent1>
      <a:accent2>
        <a:srgbClr val="52527C"/>
      </a:accent2>
      <a:accent3>
        <a:srgbClr val="B8B8CA"/>
      </a:accent3>
      <a:accent4>
        <a:srgbClr val="DADADA"/>
      </a:accent4>
      <a:accent5>
        <a:srgbClr val="B8B8FF"/>
      </a:accent5>
      <a:accent6>
        <a:srgbClr val="494970"/>
      </a:accent6>
      <a:hlink>
        <a:srgbClr val="9999FF"/>
      </a:hlink>
      <a:folHlink>
        <a:srgbClr val="CCCCFF"/>
      </a:folHlink>
    </a:clrScheme>
    <a:fontScheme name="Digital Dot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GB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GB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Digital Dots 1">
        <a:dk1>
          <a:srgbClr val="00008A"/>
        </a:dk1>
        <a:lt1>
          <a:srgbClr val="FFFFFF"/>
        </a:lt1>
        <a:dk2>
          <a:srgbClr val="000099"/>
        </a:dk2>
        <a:lt2>
          <a:srgbClr val="FFFFFF"/>
        </a:lt2>
        <a:accent1>
          <a:srgbClr val="0099FF"/>
        </a:accent1>
        <a:accent2>
          <a:srgbClr val="00007A"/>
        </a:accent2>
        <a:accent3>
          <a:srgbClr val="AAAACA"/>
        </a:accent3>
        <a:accent4>
          <a:srgbClr val="DADADA"/>
        </a:accent4>
        <a:accent5>
          <a:srgbClr val="AACAFF"/>
        </a:accent5>
        <a:accent6>
          <a:srgbClr val="00006E"/>
        </a:accent6>
        <a:hlink>
          <a:srgbClr val="EAEAEA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2">
        <a:dk1>
          <a:srgbClr val="5B5B89"/>
        </a:dk1>
        <a:lt1>
          <a:srgbClr val="FFFFFF"/>
        </a:lt1>
        <a:dk2>
          <a:srgbClr val="666699"/>
        </a:dk2>
        <a:lt2>
          <a:srgbClr val="DFDEF6"/>
        </a:lt2>
        <a:accent1>
          <a:srgbClr val="6666FF"/>
        </a:accent1>
        <a:accent2>
          <a:srgbClr val="52527C"/>
        </a:accent2>
        <a:accent3>
          <a:srgbClr val="B8B8CA"/>
        </a:accent3>
        <a:accent4>
          <a:srgbClr val="DADADA"/>
        </a:accent4>
        <a:accent5>
          <a:srgbClr val="B8B8FF"/>
        </a:accent5>
        <a:accent6>
          <a:srgbClr val="494970"/>
        </a:accent6>
        <a:hlink>
          <a:srgbClr val="9999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3">
        <a:dk1>
          <a:srgbClr val="70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6000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56000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4">
        <a:dk1>
          <a:srgbClr val="000000"/>
        </a:dk1>
        <a:lt1>
          <a:srgbClr val="FDEB9D"/>
        </a:lt1>
        <a:dk2>
          <a:srgbClr val="000000"/>
        </a:dk2>
        <a:lt2>
          <a:srgbClr val="E0CE82"/>
        </a:lt2>
        <a:accent1>
          <a:srgbClr val="EAEAEA"/>
        </a:accent1>
        <a:accent2>
          <a:srgbClr val="C2B476"/>
        </a:accent2>
        <a:accent3>
          <a:srgbClr val="FEF3CC"/>
        </a:accent3>
        <a:accent4>
          <a:srgbClr val="000000"/>
        </a:accent4>
        <a:accent5>
          <a:srgbClr val="F3F3F3"/>
        </a:accent5>
        <a:accent6>
          <a:srgbClr val="B0A36A"/>
        </a:accent6>
        <a:hlink>
          <a:srgbClr val="A47900"/>
        </a:hlink>
        <a:folHlink>
          <a:srgbClr val="8C8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5">
        <a:dk1>
          <a:srgbClr val="5B5E52"/>
        </a:dk1>
        <a:lt1>
          <a:srgbClr val="FFFFFF"/>
        </a:lt1>
        <a:dk2>
          <a:srgbClr val="686B5D"/>
        </a:dk2>
        <a:lt2>
          <a:srgbClr val="CCD5C7"/>
        </a:lt2>
        <a:accent1>
          <a:srgbClr val="809EA8"/>
        </a:accent1>
        <a:accent2>
          <a:srgbClr val="4F5147"/>
        </a:accent2>
        <a:accent3>
          <a:srgbClr val="B9BAB6"/>
        </a:accent3>
        <a:accent4>
          <a:srgbClr val="DADADA"/>
        </a:accent4>
        <a:accent5>
          <a:srgbClr val="C0CCD1"/>
        </a:accent5>
        <a:accent6>
          <a:srgbClr val="47493F"/>
        </a:accent6>
        <a:hlink>
          <a:srgbClr val="AAA854"/>
        </a:hlink>
        <a:folHlink>
          <a:srgbClr val="E1D09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6">
        <a:dk1>
          <a:srgbClr val="46532B"/>
        </a:dk1>
        <a:lt1>
          <a:srgbClr val="FFFFFF"/>
        </a:lt1>
        <a:dk2>
          <a:srgbClr val="4E5D31"/>
        </a:dk2>
        <a:lt2>
          <a:srgbClr val="FFFFCC"/>
        </a:lt2>
        <a:accent1>
          <a:srgbClr val="8F8C00"/>
        </a:accent1>
        <a:accent2>
          <a:srgbClr val="424F29"/>
        </a:accent2>
        <a:accent3>
          <a:srgbClr val="B2B6AD"/>
        </a:accent3>
        <a:accent4>
          <a:srgbClr val="DADADA"/>
        </a:accent4>
        <a:accent5>
          <a:srgbClr val="C6C5AA"/>
        </a:accent5>
        <a:accent6>
          <a:srgbClr val="3B4724"/>
        </a:accent6>
        <a:hlink>
          <a:srgbClr val="33CC33"/>
        </a:hlink>
        <a:folHlink>
          <a:srgbClr val="00A1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7">
        <a:dk1>
          <a:srgbClr val="007673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6462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5A58"/>
        </a:accent6>
        <a:hlink>
          <a:srgbClr val="FFCC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8">
        <a:dk1>
          <a:srgbClr val="000000"/>
        </a:dk1>
        <a:lt1>
          <a:srgbClr val="E6F8F4"/>
        </a:lt1>
        <a:dk2>
          <a:srgbClr val="000000"/>
        </a:dk2>
        <a:lt2>
          <a:srgbClr val="C5DBD6"/>
        </a:lt2>
        <a:accent1>
          <a:srgbClr val="CCFF99"/>
        </a:accent1>
        <a:accent2>
          <a:srgbClr val="ACBAB7"/>
        </a:accent2>
        <a:accent3>
          <a:srgbClr val="F0FBF8"/>
        </a:accent3>
        <a:accent4>
          <a:srgbClr val="000000"/>
        </a:accent4>
        <a:accent5>
          <a:srgbClr val="E2FFCA"/>
        </a:accent5>
        <a:accent6>
          <a:srgbClr val="9BA8A6"/>
        </a:accent6>
        <a:hlink>
          <a:srgbClr val="00808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9">
        <a:dk1>
          <a:srgbClr val="000000"/>
        </a:dk1>
        <a:lt1>
          <a:srgbClr val="EAEAEA"/>
        </a:lt1>
        <a:dk2>
          <a:srgbClr val="000000"/>
        </a:dk2>
        <a:lt2>
          <a:srgbClr val="D1D1D1"/>
        </a:lt2>
        <a:accent1>
          <a:srgbClr val="CCECFF"/>
        </a:accent1>
        <a:accent2>
          <a:srgbClr val="B2B2B2"/>
        </a:accent2>
        <a:accent3>
          <a:srgbClr val="F3F3F3"/>
        </a:accent3>
        <a:accent4>
          <a:srgbClr val="000000"/>
        </a:accent4>
        <a:accent5>
          <a:srgbClr val="E2F4FF"/>
        </a:accent5>
        <a:accent6>
          <a:srgbClr val="A1A1A1"/>
        </a:accent6>
        <a:hlink>
          <a:srgbClr val="7200E4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Digital Dots">
  <a:themeElements>
    <a:clrScheme name="Digital Dots 2">
      <a:dk1>
        <a:srgbClr val="5B5B89"/>
      </a:dk1>
      <a:lt1>
        <a:srgbClr val="FFFFFF"/>
      </a:lt1>
      <a:dk2>
        <a:srgbClr val="666699"/>
      </a:dk2>
      <a:lt2>
        <a:srgbClr val="DFDEF6"/>
      </a:lt2>
      <a:accent1>
        <a:srgbClr val="6666FF"/>
      </a:accent1>
      <a:accent2>
        <a:srgbClr val="52527C"/>
      </a:accent2>
      <a:accent3>
        <a:srgbClr val="B8B8CA"/>
      </a:accent3>
      <a:accent4>
        <a:srgbClr val="DADADA"/>
      </a:accent4>
      <a:accent5>
        <a:srgbClr val="B8B8FF"/>
      </a:accent5>
      <a:accent6>
        <a:srgbClr val="494970"/>
      </a:accent6>
      <a:hlink>
        <a:srgbClr val="9999FF"/>
      </a:hlink>
      <a:folHlink>
        <a:srgbClr val="CCCCFF"/>
      </a:folHlink>
    </a:clrScheme>
    <a:fontScheme name="Digital Dot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GB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GB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Digital Dots 1">
        <a:dk1>
          <a:srgbClr val="00008A"/>
        </a:dk1>
        <a:lt1>
          <a:srgbClr val="FFFFFF"/>
        </a:lt1>
        <a:dk2>
          <a:srgbClr val="000099"/>
        </a:dk2>
        <a:lt2>
          <a:srgbClr val="FFFFFF"/>
        </a:lt2>
        <a:accent1>
          <a:srgbClr val="0099FF"/>
        </a:accent1>
        <a:accent2>
          <a:srgbClr val="00007A"/>
        </a:accent2>
        <a:accent3>
          <a:srgbClr val="AAAACA"/>
        </a:accent3>
        <a:accent4>
          <a:srgbClr val="DADADA"/>
        </a:accent4>
        <a:accent5>
          <a:srgbClr val="AACAFF"/>
        </a:accent5>
        <a:accent6>
          <a:srgbClr val="00006E"/>
        </a:accent6>
        <a:hlink>
          <a:srgbClr val="EAEAEA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2">
        <a:dk1>
          <a:srgbClr val="5B5B89"/>
        </a:dk1>
        <a:lt1>
          <a:srgbClr val="FFFFFF"/>
        </a:lt1>
        <a:dk2>
          <a:srgbClr val="666699"/>
        </a:dk2>
        <a:lt2>
          <a:srgbClr val="DFDEF6"/>
        </a:lt2>
        <a:accent1>
          <a:srgbClr val="6666FF"/>
        </a:accent1>
        <a:accent2>
          <a:srgbClr val="52527C"/>
        </a:accent2>
        <a:accent3>
          <a:srgbClr val="B8B8CA"/>
        </a:accent3>
        <a:accent4>
          <a:srgbClr val="DADADA"/>
        </a:accent4>
        <a:accent5>
          <a:srgbClr val="B8B8FF"/>
        </a:accent5>
        <a:accent6>
          <a:srgbClr val="494970"/>
        </a:accent6>
        <a:hlink>
          <a:srgbClr val="9999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3">
        <a:dk1>
          <a:srgbClr val="70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6000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56000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4">
        <a:dk1>
          <a:srgbClr val="000000"/>
        </a:dk1>
        <a:lt1>
          <a:srgbClr val="FDEB9D"/>
        </a:lt1>
        <a:dk2>
          <a:srgbClr val="000000"/>
        </a:dk2>
        <a:lt2>
          <a:srgbClr val="E0CE82"/>
        </a:lt2>
        <a:accent1>
          <a:srgbClr val="EAEAEA"/>
        </a:accent1>
        <a:accent2>
          <a:srgbClr val="C2B476"/>
        </a:accent2>
        <a:accent3>
          <a:srgbClr val="FEF3CC"/>
        </a:accent3>
        <a:accent4>
          <a:srgbClr val="000000"/>
        </a:accent4>
        <a:accent5>
          <a:srgbClr val="F3F3F3"/>
        </a:accent5>
        <a:accent6>
          <a:srgbClr val="B0A36A"/>
        </a:accent6>
        <a:hlink>
          <a:srgbClr val="A47900"/>
        </a:hlink>
        <a:folHlink>
          <a:srgbClr val="8C8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5">
        <a:dk1>
          <a:srgbClr val="5B5E52"/>
        </a:dk1>
        <a:lt1>
          <a:srgbClr val="FFFFFF"/>
        </a:lt1>
        <a:dk2>
          <a:srgbClr val="686B5D"/>
        </a:dk2>
        <a:lt2>
          <a:srgbClr val="CCD5C7"/>
        </a:lt2>
        <a:accent1>
          <a:srgbClr val="809EA8"/>
        </a:accent1>
        <a:accent2>
          <a:srgbClr val="4F5147"/>
        </a:accent2>
        <a:accent3>
          <a:srgbClr val="B9BAB6"/>
        </a:accent3>
        <a:accent4>
          <a:srgbClr val="DADADA"/>
        </a:accent4>
        <a:accent5>
          <a:srgbClr val="C0CCD1"/>
        </a:accent5>
        <a:accent6>
          <a:srgbClr val="47493F"/>
        </a:accent6>
        <a:hlink>
          <a:srgbClr val="AAA854"/>
        </a:hlink>
        <a:folHlink>
          <a:srgbClr val="E1D09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6">
        <a:dk1>
          <a:srgbClr val="46532B"/>
        </a:dk1>
        <a:lt1>
          <a:srgbClr val="FFFFFF"/>
        </a:lt1>
        <a:dk2>
          <a:srgbClr val="4E5D31"/>
        </a:dk2>
        <a:lt2>
          <a:srgbClr val="FFFFCC"/>
        </a:lt2>
        <a:accent1>
          <a:srgbClr val="8F8C00"/>
        </a:accent1>
        <a:accent2>
          <a:srgbClr val="424F29"/>
        </a:accent2>
        <a:accent3>
          <a:srgbClr val="B2B6AD"/>
        </a:accent3>
        <a:accent4>
          <a:srgbClr val="DADADA"/>
        </a:accent4>
        <a:accent5>
          <a:srgbClr val="C6C5AA"/>
        </a:accent5>
        <a:accent6>
          <a:srgbClr val="3B4724"/>
        </a:accent6>
        <a:hlink>
          <a:srgbClr val="33CC33"/>
        </a:hlink>
        <a:folHlink>
          <a:srgbClr val="00A1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7">
        <a:dk1>
          <a:srgbClr val="007673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6462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5A58"/>
        </a:accent6>
        <a:hlink>
          <a:srgbClr val="FFCC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8">
        <a:dk1>
          <a:srgbClr val="000000"/>
        </a:dk1>
        <a:lt1>
          <a:srgbClr val="E6F8F4"/>
        </a:lt1>
        <a:dk2>
          <a:srgbClr val="000000"/>
        </a:dk2>
        <a:lt2>
          <a:srgbClr val="C5DBD6"/>
        </a:lt2>
        <a:accent1>
          <a:srgbClr val="CCFF99"/>
        </a:accent1>
        <a:accent2>
          <a:srgbClr val="ACBAB7"/>
        </a:accent2>
        <a:accent3>
          <a:srgbClr val="F0FBF8"/>
        </a:accent3>
        <a:accent4>
          <a:srgbClr val="000000"/>
        </a:accent4>
        <a:accent5>
          <a:srgbClr val="E2FFCA"/>
        </a:accent5>
        <a:accent6>
          <a:srgbClr val="9BA8A6"/>
        </a:accent6>
        <a:hlink>
          <a:srgbClr val="00808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9">
        <a:dk1>
          <a:srgbClr val="000000"/>
        </a:dk1>
        <a:lt1>
          <a:srgbClr val="EAEAEA"/>
        </a:lt1>
        <a:dk2>
          <a:srgbClr val="000000"/>
        </a:dk2>
        <a:lt2>
          <a:srgbClr val="D1D1D1"/>
        </a:lt2>
        <a:accent1>
          <a:srgbClr val="CCECFF"/>
        </a:accent1>
        <a:accent2>
          <a:srgbClr val="B2B2B2"/>
        </a:accent2>
        <a:accent3>
          <a:srgbClr val="F3F3F3"/>
        </a:accent3>
        <a:accent4>
          <a:srgbClr val="000000"/>
        </a:accent4>
        <a:accent5>
          <a:srgbClr val="E2F4FF"/>
        </a:accent5>
        <a:accent6>
          <a:srgbClr val="A1A1A1"/>
        </a:accent6>
        <a:hlink>
          <a:srgbClr val="7200E4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6_Digital Dots">
  <a:themeElements>
    <a:clrScheme name="Digital Dots 2">
      <a:dk1>
        <a:srgbClr val="5B5B89"/>
      </a:dk1>
      <a:lt1>
        <a:srgbClr val="FFFFFF"/>
      </a:lt1>
      <a:dk2>
        <a:srgbClr val="666699"/>
      </a:dk2>
      <a:lt2>
        <a:srgbClr val="DFDEF6"/>
      </a:lt2>
      <a:accent1>
        <a:srgbClr val="6666FF"/>
      </a:accent1>
      <a:accent2>
        <a:srgbClr val="52527C"/>
      </a:accent2>
      <a:accent3>
        <a:srgbClr val="B8B8CA"/>
      </a:accent3>
      <a:accent4>
        <a:srgbClr val="DADADA"/>
      </a:accent4>
      <a:accent5>
        <a:srgbClr val="B8B8FF"/>
      </a:accent5>
      <a:accent6>
        <a:srgbClr val="494970"/>
      </a:accent6>
      <a:hlink>
        <a:srgbClr val="9999FF"/>
      </a:hlink>
      <a:folHlink>
        <a:srgbClr val="CCCCFF"/>
      </a:folHlink>
    </a:clrScheme>
    <a:fontScheme name="Digital Dot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GB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GB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Digital Dots 1">
        <a:dk1>
          <a:srgbClr val="00008A"/>
        </a:dk1>
        <a:lt1>
          <a:srgbClr val="FFFFFF"/>
        </a:lt1>
        <a:dk2>
          <a:srgbClr val="000099"/>
        </a:dk2>
        <a:lt2>
          <a:srgbClr val="FFFFFF"/>
        </a:lt2>
        <a:accent1>
          <a:srgbClr val="0099FF"/>
        </a:accent1>
        <a:accent2>
          <a:srgbClr val="00007A"/>
        </a:accent2>
        <a:accent3>
          <a:srgbClr val="AAAACA"/>
        </a:accent3>
        <a:accent4>
          <a:srgbClr val="DADADA"/>
        </a:accent4>
        <a:accent5>
          <a:srgbClr val="AACAFF"/>
        </a:accent5>
        <a:accent6>
          <a:srgbClr val="00006E"/>
        </a:accent6>
        <a:hlink>
          <a:srgbClr val="EAEAEA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2">
        <a:dk1>
          <a:srgbClr val="5B5B89"/>
        </a:dk1>
        <a:lt1>
          <a:srgbClr val="FFFFFF"/>
        </a:lt1>
        <a:dk2>
          <a:srgbClr val="666699"/>
        </a:dk2>
        <a:lt2>
          <a:srgbClr val="DFDEF6"/>
        </a:lt2>
        <a:accent1>
          <a:srgbClr val="6666FF"/>
        </a:accent1>
        <a:accent2>
          <a:srgbClr val="52527C"/>
        </a:accent2>
        <a:accent3>
          <a:srgbClr val="B8B8CA"/>
        </a:accent3>
        <a:accent4>
          <a:srgbClr val="DADADA"/>
        </a:accent4>
        <a:accent5>
          <a:srgbClr val="B8B8FF"/>
        </a:accent5>
        <a:accent6>
          <a:srgbClr val="494970"/>
        </a:accent6>
        <a:hlink>
          <a:srgbClr val="9999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3">
        <a:dk1>
          <a:srgbClr val="70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6000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56000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4">
        <a:dk1>
          <a:srgbClr val="000000"/>
        </a:dk1>
        <a:lt1>
          <a:srgbClr val="FDEB9D"/>
        </a:lt1>
        <a:dk2>
          <a:srgbClr val="000000"/>
        </a:dk2>
        <a:lt2>
          <a:srgbClr val="E0CE82"/>
        </a:lt2>
        <a:accent1>
          <a:srgbClr val="EAEAEA"/>
        </a:accent1>
        <a:accent2>
          <a:srgbClr val="C2B476"/>
        </a:accent2>
        <a:accent3>
          <a:srgbClr val="FEF3CC"/>
        </a:accent3>
        <a:accent4>
          <a:srgbClr val="000000"/>
        </a:accent4>
        <a:accent5>
          <a:srgbClr val="F3F3F3"/>
        </a:accent5>
        <a:accent6>
          <a:srgbClr val="B0A36A"/>
        </a:accent6>
        <a:hlink>
          <a:srgbClr val="A47900"/>
        </a:hlink>
        <a:folHlink>
          <a:srgbClr val="8C8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5">
        <a:dk1>
          <a:srgbClr val="5B5E52"/>
        </a:dk1>
        <a:lt1>
          <a:srgbClr val="FFFFFF"/>
        </a:lt1>
        <a:dk2>
          <a:srgbClr val="686B5D"/>
        </a:dk2>
        <a:lt2>
          <a:srgbClr val="CCD5C7"/>
        </a:lt2>
        <a:accent1>
          <a:srgbClr val="809EA8"/>
        </a:accent1>
        <a:accent2>
          <a:srgbClr val="4F5147"/>
        </a:accent2>
        <a:accent3>
          <a:srgbClr val="B9BAB6"/>
        </a:accent3>
        <a:accent4>
          <a:srgbClr val="DADADA"/>
        </a:accent4>
        <a:accent5>
          <a:srgbClr val="C0CCD1"/>
        </a:accent5>
        <a:accent6>
          <a:srgbClr val="47493F"/>
        </a:accent6>
        <a:hlink>
          <a:srgbClr val="AAA854"/>
        </a:hlink>
        <a:folHlink>
          <a:srgbClr val="E1D09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6">
        <a:dk1>
          <a:srgbClr val="46532B"/>
        </a:dk1>
        <a:lt1>
          <a:srgbClr val="FFFFFF"/>
        </a:lt1>
        <a:dk2>
          <a:srgbClr val="4E5D31"/>
        </a:dk2>
        <a:lt2>
          <a:srgbClr val="FFFFCC"/>
        </a:lt2>
        <a:accent1>
          <a:srgbClr val="8F8C00"/>
        </a:accent1>
        <a:accent2>
          <a:srgbClr val="424F29"/>
        </a:accent2>
        <a:accent3>
          <a:srgbClr val="B2B6AD"/>
        </a:accent3>
        <a:accent4>
          <a:srgbClr val="DADADA"/>
        </a:accent4>
        <a:accent5>
          <a:srgbClr val="C6C5AA"/>
        </a:accent5>
        <a:accent6>
          <a:srgbClr val="3B4724"/>
        </a:accent6>
        <a:hlink>
          <a:srgbClr val="33CC33"/>
        </a:hlink>
        <a:folHlink>
          <a:srgbClr val="00A1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7">
        <a:dk1>
          <a:srgbClr val="007673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6462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5A58"/>
        </a:accent6>
        <a:hlink>
          <a:srgbClr val="FFCC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8">
        <a:dk1>
          <a:srgbClr val="000000"/>
        </a:dk1>
        <a:lt1>
          <a:srgbClr val="E6F8F4"/>
        </a:lt1>
        <a:dk2>
          <a:srgbClr val="000000"/>
        </a:dk2>
        <a:lt2>
          <a:srgbClr val="C5DBD6"/>
        </a:lt2>
        <a:accent1>
          <a:srgbClr val="CCFF99"/>
        </a:accent1>
        <a:accent2>
          <a:srgbClr val="ACBAB7"/>
        </a:accent2>
        <a:accent3>
          <a:srgbClr val="F0FBF8"/>
        </a:accent3>
        <a:accent4>
          <a:srgbClr val="000000"/>
        </a:accent4>
        <a:accent5>
          <a:srgbClr val="E2FFCA"/>
        </a:accent5>
        <a:accent6>
          <a:srgbClr val="9BA8A6"/>
        </a:accent6>
        <a:hlink>
          <a:srgbClr val="00808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9">
        <a:dk1>
          <a:srgbClr val="000000"/>
        </a:dk1>
        <a:lt1>
          <a:srgbClr val="EAEAEA"/>
        </a:lt1>
        <a:dk2>
          <a:srgbClr val="000000"/>
        </a:dk2>
        <a:lt2>
          <a:srgbClr val="D1D1D1"/>
        </a:lt2>
        <a:accent1>
          <a:srgbClr val="CCECFF"/>
        </a:accent1>
        <a:accent2>
          <a:srgbClr val="B2B2B2"/>
        </a:accent2>
        <a:accent3>
          <a:srgbClr val="F3F3F3"/>
        </a:accent3>
        <a:accent4>
          <a:srgbClr val="000000"/>
        </a:accent4>
        <a:accent5>
          <a:srgbClr val="E2F4FF"/>
        </a:accent5>
        <a:accent6>
          <a:srgbClr val="A1A1A1"/>
        </a:accent6>
        <a:hlink>
          <a:srgbClr val="7200E4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7_Digital Dots">
  <a:themeElements>
    <a:clrScheme name="Digital Dots 2">
      <a:dk1>
        <a:srgbClr val="5B5B89"/>
      </a:dk1>
      <a:lt1>
        <a:srgbClr val="FFFFFF"/>
      </a:lt1>
      <a:dk2>
        <a:srgbClr val="666699"/>
      </a:dk2>
      <a:lt2>
        <a:srgbClr val="DFDEF6"/>
      </a:lt2>
      <a:accent1>
        <a:srgbClr val="6666FF"/>
      </a:accent1>
      <a:accent2>
        <a:srgbClr val="52527C"/>
      </a:accent2>
      <a:accent3>
        <a:srgbClr val="B8B8CA"/>
      </a:accent3>
      <a:accent4>
        <a:srgbClr val="DADADA"/>
      </a:accent4>
      <a:accent5>
        <a:srgbClr val="B8B8FF"/>
      </a:accent5>
      <a:accent6>
        <a:srgbClr val="494970"/>
      </a:accent6>
      <a:hlink>
        <a:srgbClr val="9999FF"/>
      </a:hlink>
      <a:folHlink>
        <a:srgbClr val="CCCCFF"/>
      </a:folHlink>
    </a:clrScheme>
    <a:fontScheme name="Digital Dot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GB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GB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Digital Dots 1">
        <a:dk1>
          <a:srgbClr val="00008A"/>
        </a:dk1>
        <a:lt1>
          <a:srgbClr val="FFFFFF"/>
        </a:lt1>
        <a:dk2>
          <a:srgbClr val="000099"/>
        </a:dk2>
        <a:lt2>
          <a:srgbClr val="FFFFFF"/>
        </a:lt2>
        <a:accent1>
          <a:srgbClr val="0099FF"/>
        </a:accent1>
        <a:accent2>
          <a:srgbClr val="00007A"/>
        </a:accent2>
        <a:accent3>
          <a:srgbClr val="AAAACA"/>
        </a:accent3>
        <a:accent4>
          <a:srgbClr val="DADADA"/>
        </a:accent4>
        <a:accent5>
          <a:srgbClr val="AACAFF"/>
        </a:accent5>
        <a:accent6>
          <a:srgbClr val="00006E"/>
        </a:accent6>
        <a:hlink>
          <a:srgbClr val="EAEAEA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2">
        <a:dk1>
          <a:srgbClr val="5B5B89"/>
        </a:dk1>
        <a:lt1>
          <a:srgbClr val="FFFFFF"/>
        </a:lt1>
        <a:dk2>
          <a:srgbClr val="666699"/>
        </a:dk2>
        <a:lt2>
          <a:srgbClr val="DFDEF6"/>
        </a:lt2>
        <a:accent1>
          <a:srgbClr val="6666FF"/>
        </a:accent1>
        <a:accent2>
          <a:srgbClr val="52527C"/>
        </a:accent2>
        <a:accent3>
          <a:srgbClr val="B8B8CA"/>
        </a:accent3>
        <a:accent4>
          <a:srgbClr val="DADADA"/>
        </a:accent4>
        <a:accent5>
          <a:srgbClr val="B8B8FF"/>
        </a:accent5>
        <a:accent6>
          <a:srgbClr val="494970"/>
        </a:accent6>
        <a:hlink>
          <a:srgbClr val="9999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3">
        <a:dk1>
          <a:srgbClr val="70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6000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56000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4">
        <a:dk1>
          <a:srgbClr val="000000"/>
        </a:dk1>
        <a:lt1>
          <a:srgbClr val="FDEB9D"/>
        </a:lt1>
        <a:dk2>
          <a:srgbClr val="000000"/>
        </a:dk2>
        <a:lt2>
          <a:srgbClr val="E0CE82"/>
        </a:lt2>
        <a:accent1>
          <a:srgbClr val="EAEAEA"/>
        </a:accent1>
        <a:accent2>
          <a:srgbClr val="C2B476"/>
        </a:accent2>
        <a:accent3>
          <a:srgbClr val="FEF3CC"/>
        </a:accent3>
        <a:accent4>
          <a:srgbClr val="000000"/>
        </a:accent4>
        <a:accent5>
          <a:srgbClr val="F3F3F3"/>
        </a:accent5>
        <a:accent6>
          <a:srgbClr val="B0A36A"/>
        </a:accent6>
        <a:hlink>
          <a:srgbClr val="A47900"/>
        </a:hlink>
        <a:folHlink>
          <a:srgbClr val="8C8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5">
        <a:dk1>
          <a:srgbClr val="5B5E52"/>
        </a:dk1>
        <a:lt1>
          <a:srgbClr val="FFFFFF"/>
        </a:lt1>
        <a:dk2>
          <a:srgbClr val="686B5D"/>
        </a:dk2>
        <a:lt2>
          <a:srgbClr val="CCD5C7"/>
        </a:lt2>
        <a:accent1>
          <a:srgbClr val="809EA8"/>
        </a:accent1>
        <a:accent2>
          <a:srgbClr val="4F5147"/>
        </a:accent2>
        <a:accent3>
          <a:srgbClr val="B9BAB6"/>
        </a:accent3>
        <a:accent4>
          <a:srgbClr val="DADADA"/>
        </a:accent4>
        <a:accent5>
          <a:srgbClr val="C0CCD1"/>
        </a:accent5>
        <a:accent6>
          <a:srgbClr val="47493F"/>
        </a:accent6>
        <a:hlink>
          <a:srgbClr val="AAA854"/>
        </a:hlink>
        <a:folHlink>
          <a:srgbClr val="E1D09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6">
        <a:dk1>
          <a:srgbClr val="46532B"/>
        </a:dk1>
        <a:lt1>
          <a:srgbClr val="FFFFFF"/>
        </a:lt1>
        <a:dk2>
          <a:srgbClr val="4E5D31"/>
        </a:dk2>
        <a:lt2>
          <a:srgbClr val="FFFFCC"/>
        </a:lt2>
        <a:accent1>
          <a:srgbClr val="8F8C00"/>
        </a:accent1>
        <a:accent2>
          <a:srgbClr val="424F29"/>
        </a:accent2>
        <a:accent3>
          <a:srgbClr val="B2B6AD"/>
        </a:accent3>
        <a:accent4>
          <a:srgbClr val="DADADA"/>
        </a:accent4>
        <a:accent5>
          <a:srgbClr val="C6C5AA"/>
        </a:accent5>
        <a:accent6>
          <a:srgbClr val="3B4724"/>
        </a:accent6>
        <a:hlink>
          <a:srgbClr val="33CC33"/>
        </a:hlink>
        <a:folHlink>
          <a:srgbClr val="00A1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7">
        <a:dk1>
          <a:srgbClr val="007673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6462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5A58"/>
        </a:accent6>
        <a:hlink>
          <a:srgbClr val="FFCC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8">
        <a:dk1>
          <a:srgbClr val="000000"/>
        </a:dk1>
        <a:lt1>
          <a:srgbClr val="E6F8F4"/>
        </a:lt1>
        <a:dk2>
          <a:srgbClr val="000000"/>
        </a:dk2>
        <a:lt2>
          <a:srgbClr val="C5DBD6"/>
        </a:lt2>
        <a:accent1>
          <a:srgbClr val="CCFF99"/>
        </a:accent1>
        <a:accent2>
          <a:srgbClr val="ACBAB7"/>
        </a:accent2>
        <a:accent3>
          <a:srgbClr val="F0FBF8"/>
        </a:accent3>
        <a:accent4>
          <a:srgbClr val="000000"/>
        </a:accent4>
        <a:accent5>
          <a:srgbClr val="E2FFCA"/>
        </a:accent5>
        <a:accent6>
          <a:srgbClr val="9BA8A6"/>
        </a:accent6>
        <a:hlink>
          <a:srgbClr val="00808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9">
        <a:dk1>
          <a:srgbClr val="000000"/>
        </a:dk1>
        <a:lt1>
          <a:srgbClr val="EAEAEA"/>
        </a:lt1>
        <a:dk2>
          <a:srgbClr val="000000"/>
        </a:dk2>
        <a:lt2>
          <a:srgbClr val="D1D1D1"/>
        </a:lt2>
        <a:accent1>
          <a:srgbClr val="CCECFF"/>
        </a:accent1>
        <a:accent2>
          <a:srgbClr val="B2B2B2"/>
        </a:accent2>
        <a:accent3>
          <a:srgbClr val="F3F3F3"/>
        </a:accent3>
        <a:accent4>
          <a:srgbClr val="000000"/>
        </a:accent4>
        <a:accent5>
          <a:srgbClr val="E2F4FF"/>
        </a:accent5>
        <a:accent6>
          <a:srgbClr val="A1A1A1"/>
        </a:accent6>
        <a:hlink>
          <a:srgbClr val="7200E4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8_Digital Dots">
  <a:themeElements>
    <a:clrScheme name="Digital Dots 2">
      <a:dk1>
        <a:srgbClr val="5B5B89"/>
      </a:dk1>
      <a:lt1>
        <a:srgbClr val="FFFFFF"/>
      </a:lt1>
      <a:dk2>
        <a:srgbClr val="666699"/>
      </a:dk2>
      <a:lt2>
        <a:srgbClr val="DFDEF6"/>
      </a:lt2>
      <a:accent1>
        <a:srgbClr val="6666FF"/>
      </a:accent1>
      <a:accent2>
        <a:srgbClr val="52527C"/>
      </a:accent2>
      <a:accent3>
        <a:srgbClr val="B8B8CA"/>
      </a:accent3>
      <a:accent4>
        <a:srgbClr val="DADADA"/>
      </a:accent4>
      <a:accent5>
        <a:srgbClr val="B8B8FF"/>
      </a:accent5>
      <a:accent6>
        <a:srgbClr val="494970"/>
      </a:accent6>
      <a:hlink>
        <a:srgbClr val="9999FF"/>
      </a:hlink>
      <a:folHlink>
        <a:srgbClr val="CCCCFF"/>
      </a:folHlink>
    </a:clrScheme>
    <a:fontScheme name="Digital Dot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GB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GB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Digital Dots 1">
        <a:dk1>
          <a:srgbClr val="00008A"/>
        </a:dk1>
        <a:lt1>
          <a:srgbClr val="FFFFFF"/>
        </a:lt1>
        <a:dk2>
          <a:srgbClr val="000099"/>
        </a:dk2>
        <a:lt2>
          <a:srgbClr val="FFFFFF"/>
        </a:lt2>
        <a:accent1>
          <a:srgbClr val="0099FF"/>
        </a:accent1>
        <a:accent2>
          <a:srgbClr val="00007A"/>
        </a:accent2>
        <a:accent3>
          <a:srgbClr val="AAAACA"/>
        </a:accent3>
        <a:accent4>
          <a:srgbClr val="DADADA"/>
        </a:accent4>
        <a:accent5>
          <a:srgbClr val="AACAFF"/>
        </a:accent5>
        <a:accent6>
          <a:srgbClr val="00006E"/>
        </a:accent6>
        <a:hlink>
          <a:srgbClr val="EAEAEA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2">
        <a:dk1>
          <a:srgbClr val="5B5B89"/>
        </a:dk1>
        <a:lt1>
          <a:srgbClr val="FFFFFF"/>
        </a:lt1>
        <a:dk2>
          <a:srgbClr val="666699"/>
        </a:dk2>
        <a:lt2>
          <a:srgbClr val="DFDEF6"/>
        </a:lt2>
        <a:accent1>
          <a:srgbClr val="6666FF"/>
        </a:accent1>
        <a:accent2>
          <a:srgbClr val="52527C"/>
        </a:accent2>
        <a:accent3>
          <a:srgbClr val="B8B8CA"/>
        </a:accent3>
        <a:accent4>
          <a:srgbClr val="DADADA"/>
        </a:accent4>
        <a:accent5>
          <a:srgbClr val="B8B8FF"/>
        </a:accent5>
        <a:accent6>
          <a:srgbClr val="494970"/>
        </a:accent6>
        <a:hlink>
          <a:srgbClr val="9999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3">
        <a:dk1>
          <a:srgbClr val="70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6000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56000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4">
        <a:dk1>
          <a:srgbClr val="000000"/>
        </a:dk1>
        <a:lt1>
          <a:srgbClr val="FDEB9D"/>
        </a:lt1>
        <a:dk2>
          <a:srgbClr val="000000"/>
        </a:dk2>
        <a:lt2>
          <a:srgbClr val="E0CE82"/>
        </a:lt2>
        <a:accent1>
          <a:srgbClr val="EAEAEA"/>
        </a:accent1>
        <a:accent2>
          <a:srgbClr val="C2B476"/>
        </a:accent2>
        <a:accent3>
          <a:srgbClr val="FEF3CC"/>
        </a:accent3>
        <a:accent4>
          <a:srgbClr val="000000"/>
        </a:accent4>
        <a:accent5>
          <a:srgbClr val="F3F3F3"/>
        </a:accent5>
        <a:accent6>
          <a:srgbClr val="B0A36A"/>
        </a:accent6>
        <a:hlink>
          <a:srgbClr val="A47900"/>
        </a:hlink>
        <a:folHlink>
          <a:srgbClr val="8C8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5">
        <a:dk1>
          <a:srgbClr val="5B5E52"/>
        </a:dk1>
        <a:lt1>
          <a:srgbClr val="FFFFFF"/>
        </a:lt1>
        <a:dk2>
          <a:srgbClr val="686B5D"/>
        </a:dk2>
        <a:lt2>
          <a:srgbClr val="CCD5C7"/>
        </a:lt2>
        <a:accent1>
          <a:srgbClr val="809EA8"/>
        </a:accent1>
        <a:accent2>
          <a:srgbClr val="4F5147"/>
        </a:accent2>
        <a:accent3>
          <a:srgbClr val="B9BAB6"/>
        </a:accent3>
        <a:accent4>
          <a:srgbClr val="DADADA"/>
        </a:accent4>
        <a:accent5>
          <a:srgbClr val="C0CCD1"/>
        </a:accent5>
        <a:accent6>
          <a:srgbClr val="47493F"/>
        </a:accent6>
        <a:hlink>
          <a:srgbClr val="AAA854"/>
        </a:hlink>
        <a:folHlink>
          <a:srgbClr val="E1D09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6">
        <a:dk1>
          <a:srgbClr val="46532B"/>
        </a:dk1>
        <a:lt1>
          <a:srgbClr val="FFFFFF"/>
        </a:lt1>
        <a:dk2>
          <a:srgbClr val="4E5D31"/>
        </a:dk2>
        <a:lt2>
          <a:srgbClr val="FFFFCC"/>
        </a:lt2>
        <a:accent1>
          <a:srgbClr val="8F8C00"/>
        </a:accent1>
        <a:accent2>
          <a:srgbClr val="424F29"/>
        </a:accent2>
        <a:accent3>
          <a:srgbClr val="B2B6AD"/>
        </a:accent3>
        <a:accent4>
          <a:srgbClr val="DADADA"/>
        </a:accent4>
        <a:accent5>
          <a:srgbClr val="C6C5AA"/>
        </a:accent5>
        <a:accent6>
          <a:srgbClr val="3B4724"/>
        </a:accent6>
        <a:hlink>
          <a:srgbClr val="33CC33"/>
        </a:hlink>
        <a:folHlink>
          <a:srgbClr val="00A1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7">
        <a:dk1>
          <a:srgbClr val="007673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6462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5A58"/>
        </a:accent6>
        <a:hlink>
          <a:srgbClr val="FFCC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8">
        <a:dk1>
          <a:srgbClr val="000000"/>
        </a:dk1>
        <a:lt1>
          <a:srgbClr val="E6F8F4"/>
        </a:lt1>
        <a:dk2>
          <a:srgbClr val="000000"/>
        </a:dk2>
        <a:lt2>
          <a:srgbClr val="C5DBD6"/>
        </a:lt2>
        <a:accent1>
          <a:srgbClr val="CCFF99"/>
        </a:accent1>
        <a:accent2>
          <a:srgbClr val="ACBAB7"/>
        </a:accent2>
        <a:accent3>
          <a:srgbClr val="F0FBF8"/>
        </a:accent3>
        <a:accent4>
          <a:srgbClr val="000000"/>
        </a:accent4>
        <a:accent5>
          <a:srgbClr val="E2FFCA"/>
        </a:accent5>
        <a:accent6>
          <a:srgbClr val="9BA8A6"/>
        </a:accent6>
        <a:hlink>
          <a:srgbClr val="00808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9">
        <a:dk1>
          <a:srgbClr val="000000"/>
        </a:dk1>
        <a:lt1>
          <a:srgbClr val="EAEAEA"/>
        </a:lt1>
        <a:dk2>
          <a:srgbClr val="000000"/>
        </a:dk2>
        <a:lt2>
          <a:srgbClr val="D1D1D1"/>
        </a:lt2>
        <a:accent1>
          <a:srgbClr val="CCECFF"/>
        </a:accent1>
        <a:accent2>
          <a:srgbClr val="B2B2B2"/>
        </a:accent2>
        <a:accent3>
          <a:srgbClr val="F3F3F3"/>
        </a:accent3>
        <a:accent4>
          <a:srgbClr val="000000"/>
        </a:accent4>
        <a:accent5>
          <a:srgbClr val="E2F4FF"/>
        </a:accent5>
        <a:accent6>
          <a:srgbClr val="A1A1A1"/>
        </a:accent6>
        <a:hlink>
          <a:srgbClr val="7200E4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9_Digital Dots">
  <a:themeElements>
    <a:clrScheme name="Digital Dots 2">
      <a:dk1>
        <a:srgbClr val="5B5B89"/>
      </a:dk1>
      <a:lt1>
        <a:srgbClr val="FFFFFF"/>
      </a:lt1>
      <a:dk2>
        <a:srgbClr val="666699"/>
      </a:dk2>
      <a:lt2>
        <a:srgbClr val="DFDEF6"/>
      </a:lt2>
      <a:accent1>
        <a:srgbClr val="6666FF"/>
      </a:accent1>
      <a:accent2>
        <a:srgbClr val="52527C"/>
      </a:accent2>
      <a:accent3>
        <a:srgbClr val="B8B8CA"/>
      </a:accent3>
      <a:accent4>
        <a:srgbClr val="DADADA"/>
      </a:accent4>
      <a:accent5>
        <a:srgbClr val="B8B8FF"/>
      </a:accent5>
      <a:accent6>
        <a:srgbClr val="494970"/>
      </a:accent6>
      <a:hlink>
        <a:srgbClr val="9999FF"/>
      </a:hlink>
      <a:folHlink>
        <a:srgbClr val="CCCCFF"/>
      </a:folHlink>
    </a:clrScheme>
    <a:fontScheme name="Digital Dot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GB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GB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Digital Dots 1">
        <a:dk1>
          <a:srgbClr val="00008A"/>
        </a:dk1>
        <a:lt1>
          <a:srgbClr val="FFFFFF"/>
        </a:lt1>
        <a:dk2>
          <a:srgbClr val="000099"/>
        </a:dk2>
        <a:lt2>
          <a:srgbClr val="FFFFFF"/>
        </a:lt2>
        <a:accent1>
          <a:srgbClr val="0099FF"/>
        </a:accent1>
        <a:accent2>
          <a:srgbClr val="00007A"/>
        </a:accent2>
        <a:accent3>
          <a:srgbClr val="AAAACA"/>
        </a:accent3>
        <a:accent4>
          <a:srgbClr val="DADADA"/>
        </a:accent4>
        <a:accent5>
          <a:srgbClr val="AACAFF"/>
        </a:accent5>
        <a:accent6>
          <a:srgbClr val="00006E"/>
        </a:accent6>
        <a:hlink>
          <a:srgbClr val="EAEAEA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2">
        <a:dk1>
          <a:srgbClr val="5B5B89"/>
        </a:dk1>
        <a:lt1>
          <a:srgbClr val="FFFFFF"/>
        </a:lt1>
        <a:dk2>
          <a:srgbClr val="666699"/>
        </a:dk2>
        <a:lt2>
          <a:srgbClr val="DFDEF6"/>
        </a:lt2>
        <a:accent1>
          <a:srgbClr val="6666FF"/>
        </a:accent1>
        <a:accent2>
          <a:srgbClr val="52527C"/>
        </a:accent2>
        <a:accent3>
          <a:srgbClr val="B8B8CA"/>
        </a:accent3>
        <a:accent4>
          <a:srgbClr val="DADADA"/>
        </a:accent4>
        <a:accent5>
          <a:srgbClr val="B8B8FF"/>
        </a:accent5>
        <a:accent6>
          <a:srgbClr val="494970"/>
        </a:accent6>
        <a:hlink>
          <a:srgbClr val="9999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3">
        <a:dk1>
          <a:srgbClr val="70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6000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56000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4">
        <a:dk1>
          <a:srgbClr val="000000"/>
        </a:dk1>
        <a:lt1>
          <a:srgbClr val="FDEB9D"/>
        </a:lt1>
        <a:dk2>
          <a:srgbClr val="000000"/>
        </a:dk2>
        <a:lt2>
          <a:srgbClr val="E0CE82"/>
        </a:lt2>
        <a:accent1>
          <a:srgbClr val="EAEAEA"/>
        </a:accent1>
        <a:accent2>
          <a:srgbClr val="C2B476"/>
        </a:accent2>
        <a:accent3>
          <a:srgbClr val="FEF3CC"/>
        </a:accent3>
        <a:accent4>
          <a:srgbClr val="000000"/>
        </a:accent4>
        <a:accent5>
          <a:srgbClr val="F3F3F3"/>
        </a:accent5>
        <a:accent6>
          <a:srgbClr val="B0A36A"/>
        </a:accent6>
        <a:hlink>
          <a:srgbClr val="A47900"/>
        </a:hlink>
        <a:folHlink>
          <a:srgbClr val="8C8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5">
        <a:dk1>
          <a:srgbClr val="5B5E52"/>
        </a:dk1>
        <a:lt1>
          <a:srgbClr val="FFFFFF"/>
        </a:lt1>
        <a:dk2>
          <a:srgbClr val="686B5D"/>
        </a:dk2>
        <a:lt2>
          <a:srgbClr val="CCD5C7"/>
        </a:lt2>
        <a:accent1>
          <a:srgbClr val="809EA8"/>
        </a:accent1>
        <a:accent2>
          <a:srgbClr val="4F5147"/>
        </a:accent2>
        <a:accent3>
          <a:srgbClr val="B9BAB6"/>
        </a:accent3>
        <a:accent4>
          <a:srgbClr val="DADADA"/>
        </a:accent4>
        <a:accent5>
          <a:srgbClr val="C0CCD1"/>
        </a:accent5>
        <a:accent6>
          <a:srgbClr val="47493F"/>
        </a:accent6>
        <a:hlink>
          <a:srgbClr val="AAA854"/>
        </a:hlink>
        <a:folHlink>
          <a:srgbClr val="E1D09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6">
        <a:dk1>
          <a:srgbClr val="46532B"/>
        </a:dk1>
        <a:lt1>
          <a:srgbClr val="FFFFFF"/>
        </a:lt1>
        <a:dk2>
          <a:srgbClr val="4E5D31"/>
        </a:dk2>
        <a:lt2>
          <a:srgbClr val="FFFFCC"/>
        </a:lt2>
        <a:accent1>
          <a:srgbClr val="8F8C00"/>
        </a:accent1>
        <a:accent2>
          <a:srgbClr val="424F29"/>
        </a:accent2>
        <a:accent3>
          <a:srgbClr val="B2B6AD"/>
        </a:accent3>
        <a:accent4>
          <a:srgbClr val="DADADA"/>
        </a:accent4>
        <a:accent5>
          <a:srgbClr val="C6C5AA"/>
        </a:accent5>
        <a:accent6>
          <a:srgbClr val="3B4724"/>
        </a:accent6>
        <a:hlink>
          <a:srgbClr val="33CC33"/>
        </a:hlink>
        <a:folHlink>
          <a:srgbClr val="00A1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7">
        <a:dk1>
          <a:srgbClr val="007673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6462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5A58"/>
        </a:accent6>
        <a:hlink>
          <a:srgbClr val="FFCC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8">
        <a:dk1>
          <a:srgbClr val="000000"/>
        </a:dk1>
        <a:lt1>
          <a:srgbClr val="E6F8F4"/>
        </a:lt1>
        <a:dk2>
          <a:srgbClr val="000000"/>
        </a:dk2>
        <a:lt2>
          <a:srgbClr val="C5DBD6"/>
        </a:lt2>
        <a:accent1>
          <a:srgbClr val="CCFF99"/>
        </a:accent1>
        <a:accent2>
          <a:srgbClr val="ACBAB7"/>
        </a:accent2>
        <a:accent3>
          <a:srgbClr val="F0FBF8"/>
        </a:accent3>
        <a:accent4>
          <a:srgbClr val="000000"/>
        </a:accent4>
        <a:accent5>
          <a:srgbClr val="E2FFCA"/>
        </a:accent5>
        <a:accent6>
          <a:srgbClr val="9BA8A6"/>
        </a:accent6>
        <a:hlink>
          <a:srgbClr val="00808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9">
        <a:dk1>
          <a:srgbClr val="000000"/>
        </a:dk1>
        <a:lt1>
          <a:srgbClr val="EAEAEA"/>
        </a:lt1>
        <a:dk2>
          <a:srgbClr val="000000"/>
        </a:dk2>
        <a:lt2>
          <a:srgbClr val="D1D1D1"/>
        </a:lt2>
        <a:accent1>
          <a:srgbClr val="CCECFF"/>
        </a:accent1>
        <a:accent2>
          <a:srgbClr val="B2B2B2"/>
        </a:accent2>
        <a:accent3>
          <a:srgbClr val="F3F3F3"/>
        </a:accent3>
        <a:accent4>
          <a:srgbClr val="000000"/>
        </a:accent4>
        <a:accent5>
          <a:srgbClr val="E2F4FF"/>
        </a:accent5>
        <a:accent6>
          <a:srgbClr val="A1A1A1"/>
        </a:accent6>
        <a:hlink>
          <a:srgbClr val="7200E4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Digital Dots</Template>
  <TotalTime>0</TotalTime>
  <Words>7548</Words>
  <Application>WPS 演示</Application>
  <PresentationFormat>全屏显示(4:3)</PresentationFormat>
  <Paragraphs>359</Paragraphs>
  <Slides>33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13</vt:i4>
      </vt:variant>
      <vt:variant>
        <vt:lpstr>幻灯片标题</vt:lpstr>
      </vt:variant>
      <vt:variant>
        <vt:i4>33</vt:i4>
      </vt:variant>
    </vt:vector>
  </HeadingPairs>
  <TitlesOfParts>
    <vt:vector size="53" baseType="lpstr">
      <vt:lpstr>Arial</vt:lpstr>
      <vt:lpstr>宋体</vt:lpstr>
      <vt:lpstr>Wingdings</vt:lpstr>
      <vt:lpstr>Wingdings</vt:lpstr>
      <vt:lpstr>Times New Roman</vt:lpstr>
      <vt:lpstr>微软雅黑</vt:lpstr>
      <vt:lpstr>Arial Unicode MS</vt:lpstr>
      <vt:lpstr>Digital Dots</vt:lpstr>
      <vt:lpstr>1_Digital Dots</vt:lpstr>
      <vt:lpstr>2_Digital Dots</vt:lpstr>
      <vt:lpstr>3_Digital Dots</vt:lpstr>
      <vt:lpstr>4_Digital Dots</vt:lpstr>
      <vt:lpstr>6_Digital Dots</vt:lpstr>
      <vt:lpstr>7_Digital Dots</vt:lpstr>
      <vt:lpstr>8_Digital Dots</vt:lpstr>
      <vt:lpstr>9_Digital Dots</vt:lpstr>
      <vt:lpstr>10_Digital Dots</vt:lpstr>
      <vt:lpstr>5_Digital Dots</vt:lpstr>
      <vt:lpstr>11_Digital Dots</vt:lpstr>
      <vt:lpstr>12_Digital Dots</vt:lpstr>
      <vt:lpstr>6.1 Assembly language </vt:lpstr>
      <vt:lpstr>Objectives</vt:lpstr>
      <vt:lpstr>Machine Code</vt:lpstr>
      <vt:lpstr>Machine Code</vt:lpstr>
      <vt:lpstr>Opcode</vt:lpstr>
      <vt:lpstr>Operand</vt:lpstr>
      <vt:lpstr>Operand</vt:lpstr>
      <vt:lpstr>Assembler (汇编器)</vt:lpstr>
      <vt:lpstr>The features in an assembly language</vt:lpstr>
      <vt:lpstr>Comparison between machine code and assembly language</vt:lpstr>
      <vt:lpstr>Absolute addressing</vt:lpstr>
      <vt:lpstr>Absolute addressing</vt:lpstr>
      <vt:lpstr>Symbolic addressing</vt:lpstr>
      <vt:lpstr>Directives</vt:lpstr>
      <vt:lpstr>Assembly Language</vt:lpstr>
      <vt:lpstr>Assembly Language</vt:lpstr>
      <vt:lpstr>Macro(宏)</vt:lpstr>
      <vt:lpstr>Macro(宏)</vt:lpstr>
      <vt:lpstr>The assembly process for a 'two-pass' assembler</vt:lpstr>
      <vt:lpstr>The assembly process for a 'two-pass' assembler</vt:lpstr>
      <vt:lpstr>Addressing mode(寻址方式)</vt:lpstr>
      <vt:lpstr>The processor's instruction set 指令集</vt:lpstr>
      <vt:lpstr>Assembly language instructions</vt:lpstr>
      <vt:lpstr>Assembly language instructions</vt:lpstr>
      <vt:lpstr>Assembly language instructions</vt:lpstr>
      <vt:lpstr>Assembly language instructions</vt:lpstr>
      <vt:lpstr>Tracing an assembly language program</vt:lpstr>
      <vt:lpstr>PowerPoint 演示文稿</vt:lpstr>
      <vt:lpstr>Tracing an assembly language program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Functions of Operating Systems</dc:title>
  <dc:creator>Mr Lee</dc:creator>
  <cp:lastModifiedBy>lmchen</cp:lastModifiedBy>
  <cp:revision>169</cp:revision>
  <dcterms:created xsi:type="dcterms:W3CDTF">2007-08-21T13:46:00Z</dcterms:created>
  <dcterms:modified xsi:type="dcterms:W3CDTF">2019-11-24T07:36:09Z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