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3"/>
    <p:sldId id="258" r:id="rId4"/>
    <p:sldId id="263" r:id="rId5"/>
    <p:sldId id="335" r:id="rId7"/>
    <p:sldId id="334" r:id="rId8"/>
    <p:sldId id="345" r:id="rId9"/>
    <p:sldId id="346" r:id="rId10"/>
    <p:sldId id="271" r:id="rId11"/>
    <p:sldId id="333" r:id="rId12"/>
    <p:sldId id="329" r:id="rId13"/>
    <p:sldId id="330" r:id="rId14"/>
    <p:sldId id="331" r:id="rId15"/>
    <p:sldId id="332" r:id="rId16"/>
    <p:sldId id="272" r:id="rId17"/>
    <p:sldId id="344" r:id="rId18"/>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46" autoAdjust="0"/>
  </p:normalViewPr>
  <p:slideViewPr>
    <p:cSldViewPr snapToGrid="0" snapToObjects="1">
      <p:cViewPr varScale="1">
        <p:scale>
          <a:sx n="100" d="100"/>
          <a:sy n="100" d="100"/>
        </p:scale>
        <p:origin x="191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BE7A49D-042F-D343-86DD-AF782D9A1018}"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zh-CN" altLang="en-US"/>
        </a:p>
      </dgm:t>
    </dgm:pt>
    <dgm:pt modelId="{CD73D6EF-7702-0E44-90CB-0F9200776289}">
      <dgm:prSet phldrT="[文本]"/>
      <dgm:spPr/>
      <dgm:t>
        <a:bodyPr/>
        <a:lstStyle/>
        <a:p>
          <a:r>
            <a:rPr lang="en-US" altLang="zh-CN" dirty="0" err="1"/>
            <a:t>Comupter</a:t>
          </a:r>
          <a:r>
            <a:rPr lang="zh-CN" altLang="en-US" dirty="0"/>
            <a:t> </a:t>
          </a:r>
          <a:r>
            <a:rPr lang="en-US" altLang="zh-CN" dirty="0"/>
            <a:t>systems</a:t>
          </a:r>
          <a:endParaRPr lang="zh-CN" altLang="en-US" dirty="0"/>
        </a:p>
      </dgm:t>
    </dgm:pt>
    <dgm:pt modelId="{D52398FD-14C1-FC49-87C6-BEE07697A667}" cxnId="{253656AA-D52A-3A4A-A21C-47CC072D2271}" type="parTrans">
      <dgm:prSet/>
      <dgm:spPr/>
      <dgm:t>
        <a:bodyPr/>
        <a:lstStyle/>
        <a:p>
          <a:endParaRPr lang="zh-CN" altLang="en-US"/>
        </a:p>
      </dgm:t>
    </dgm:pt>
    <dgm:pt modelId="{0326E9FE-C359-B047-96A6-8B1E63CB7676}" cxnId="{253656AA-D52A-3A4A-A21C-47CC072D2271}" type="sibTrans">
      <dgm:prSet/>
      <dgm:spPr/>
      <dgm:t>
        <a:bodyPr/>
        <a:lstStyle/>
        <a:p>
          <a:endParaRPr lang="zh-CN" altLang="en-US"/>
        </a:p>
      </dgm:t>
    </dgm:pt>
    <dgm:pt modelId="{C003504B-F71C-AC41-9916-6043C21F633F}">
      <dgm:prSet phldrT="[文本]"/>
      <dgm:spPr/>
      <dgm:t>
        <a:bodyPr/>
        <a:lstStyle/>
        <a:p>
          <a:r>
            <a:rPr lang="en-US" altLang="zh-CN" dirty="0"/>
            <a:t>software</a:t>
          </a:r>
          <a:endParaRPr lang="zh-CN" altLang="en-US" dirty="0"/>
        </a:p>
      </dgm:t>
    </dgm:pt>
    <dgm:pt modelId="{877D0195-6064-1B45-8B43-256A1C15106C}" cxnId="{82ABC0C8-47F6-8C47-9E56-A6781C773C39}" type="parTrans">
      <dgm:prSet/>
      <dgm:spPr/>
      <dgm:t>
        <a:bodyPr/>
        <a:lstStyle/>
        <a:p>
          <a:endParaRPr lang="zh-CN" altLang="en-US"/>
        </a:p>
      </dgm:t>
    </dgm:pt>
    <dgm:pt modelId="{D5180648-20B9-AE44-AFA4-52303CA41556}" cxnId="{82ABC0C8-47F6-8C47-9E56-A6781C773C39}" type="sibTrans">
      <dgm:prSet/>
      <dgm:spPr/>
      <dgm:t>
        <a:bodyPr/>
        <a:lstStyle/>
        <a:p>
          <a:endParaRPr lang="zh-CN" altLang="en-US"/>
        </a:p>
      </dgm:t>
    </dgm:pt>
    <dgm:pt modelId="{46375575-E060-D848-8C37-7AAAF947F436}">
      <dgm:prSet phldrT="[文本]"/>
      <dgm:spPr/>
      <dgm:t>
        <a:bodyPr/>
        <a:lstStyle/>
        <a:p>
          <a:r>
            <a:rPr lang="en-US" altLang="zh-CN" dirty="0"/>
            <a:t>System software</a:t>
          </a:r>
          <a:endParaRPr lang="zh-CN" altLang="en-US" dirty="0"/>
        </a:p>
      </dgm:t>
    </dgm:pt>
    <dgm:pt modelId="{2621C130-277E-9C43-9F91-63D98B05B865}" cxnId="{23034481-CD71-994D-9E17-A3E5D24B461F}" type="parTrans">
      <dgm:prSet/>
      <dgm:spPr/>
      <dgm:t>
        <a:bodyPr/>
        <a:lstStyle/>
        <a:p>
          <a:endParaRPr lang="zh-CN" altLang="en-US"/>
        </a:p>
      </dgm:t>
    </dgm:pt>
    <dgm:pt modelId="{C6A4309C-B337-2443-8A73-C5C55777AA96}" cxnId="{23034481-CD71-994D-9E17-A3E5D24B461F}" type="sibTrans">
      <dgm:prSet/>
      <dgm:spPr/>
      <dgm:t>
        <a:bodyPr/>
        <a:lstStyle/>
        <a:p>
          <a:endParaRPr lang="zh-CN" altLang="en-US"/>
        </a:p>
      </dgm:t>
    </dgm:pt>
    <dgm:pt modelId="{9275B336-319F-6749-B28E-3CC1B9F3E718}">
      <dgm:prSet phldrT="[文本]"/>
      <dgm:spPr/>
      <dgm:t>
        <a:bodyPr/>
        <a:lstStyle/>
        <a:p>
          <a:r>
            <a:rPr lang="en-US" altLang="zh-CN" dirty="0"/>
            <a:t>Application</a:t>
          </a:r>
          <a:r>
            <a:rPr lang="zh-CN" altLang="en-US" dirty="0"/>
            <a:t> </a:t>
          </a:r>
          <a:r>
            <a:rPr lang="en-US" altLang="zh-CN" dirty="0"/>
            <a:t>software</a:t>
          </a:r>
          <a:endParaRPr lang="zh-CN" altLang="en-US" dirty="0"/>
        </a:p>
      </dgm:t>
    </dgm:pt>
    <dgm:pt modelId="{0D446B78-CFF7-4C49-8112-40FFE1050EAB}" cxnId="{B461E51F-96D7-6444-BC9C-6898A446E65C}" type="parTrans">
      <dgm:prSet/>
      <dgm:spPr/>
      <dgm:t>
        <a:bodyPr/>
        <a:lstStyle/>
        <a:p>
          <a:endParaRPr lang="zh-CN" altLang="en-US"/>
        </a:p>
      </dgm:t>
    </dgm:pt>
    <dgm:pt modelId="{6DE42E41-D904-3B4A-AD11-AE3DC2A949CE}" cxnId="{B461E51F-96D7-6444-BC9C-6898A446E65C}" type="sibTrans">
      <dgm:prSet/>
      <dgm:spPr/>
      <dgm:t>
        <a:bodyPr/>
        <a:lstStyle/>
        <a:p>
          <a:endParaRPr lang="zh-CN" altLang="en-US"/>
        </a:p>
      </dgm:t>
    </dgm:pt>
    <dgm:pt modelId="{2644CB34-494A-164F-AD8A-163519C42557}">
      <dgm:prSet phldrT="[文本]"/>
      <dgm:spPr/>
      <dgm:t>
        <a:bodyPr/>
        <a:lstStyle/>
        <a:p>
          <a:r>
            <a:rPr lang="en-US" altLang="zh-CN" dirty="0"/>
            <a:t>hardware</a:t>
          </a:r>
          <a:endParaRPr lang="zh-CN" altLang="en-US" dirty="0"/>
        </a:p>
      </dgm:t>
    </dgm:pt>
    <dgm:pt modelId="{5989881E-1C0D-B541-8D10-667D5261763F}" cxnId="{66E73F45-B7C8-914C-A855-0037831D687C}" type="parTrans">
      <dgm:prSet/>
      <dgm:spPr/>
      <dgm:t>
        <a:bodyPr/>
        <a:lstStyle/>
        <a:p>
          <a:endParaRPr lang="zh-CN" altLang="en-US"/>
        </a:p>
      </dgm:t>
    </dgm:pt>
    <dgm:pt modelId="{2E181751-1D37-2649-8C39-DA2A2580D8F0}" cxnId="{66E73F45-B7C8-914C-A855-0037831D687C}" type="sibTrans">
      <dgm:prSet/>
      <dgm:spPr/>
      <dgm:t>
        <a:bodyPr/>
        <a:lstStyle/>
        <a:p>
          <a:endParaRPr lang="zh-CN" altLang="en-US"/>
        </a:p>
      </dgm:t>
    </dgm:pt>
    <dgm:pt modelId="{A3BBDB34-533D-5042-9B4C-ED6B3C03C9C3}">
      <dgm:prSet/>
      <dgm:spPr/>
      <dgm:t>
        <a:bodyPr/>
        <a:lstStyle/>
        <a:p>
          <a:r>
            <a:rPr lang="en-US" altLang="zh-CN" dirty="0"/>
            <a:t>Utility</a:t>
          </a:r>
          <a:r>
            <a:rPr lang="zh-CN" altLang="en-US" dirty="0"/>
            <a:t> </a:t>
          </a:r>
          <a:r>
            <a:rPr lang="en-US" altLang="zh-CN" dirty="0"/>
            <a:t>programs(RGP56)</a:t>
          </a:r>
          <a:endParaRPr lang="zh-CN" altLang="en-US" dirty="0"/>
        </a:p>
      </dgm:t>
    </dgm:pt>
    <dgm:pt modelId="{06772253-0473-EC4E-8A6F-930D52EE21CD}" cxnId="{8046EE33-ABE2-A946-B722-1449A66065CB}" type="parTrans">
      <dgm:prSet/>
      <dgm:spPr/>
      <dgm:t>
        <a:bodyPr/>
        <a:lstStyle/>
        <a:p>
          <a:endParaRPr lang="zh-CN" altLang="en-US"/>
        </a:p>
      </dgm:t>
    </dgm:pt>
    <dgm:pt modelId="{4584BC35-9B92-934D-B7C2-8F800DE606D9}" cxnId="{8046EE33-ABE2-A946-B722-1449A66065CB}" type="sibTrans">
      <dgm:prSet/>
      <dgm:spPr/>
      <dgm:t>
        <a:bodyPr/>
        <a:lstStyle/>
        <a:p>
          <a:endParaRPr lang="zh-CN" altLang="en-US"/>
        </a:p>
      </dgm:t>
    </dgm:pt>
    <dgm:pt modelId="{B6FED9CC-2BA9-4F4E-B386-539972E5B848}">
      <dgm:prSet/>
      <dgm:spPr/>
      <dgm:t>
        <a:bodyPr/>
        <a:lstStyle/>
        <a:p>
          <a:r>
            <a:rPr lang="en-US" altLang="zh-CN" dirty="0"/>
            <a:t>Library</a:t>
          </a:r>
          <a:r>
            <a:rPr lang="zh-CN" altLang="en-US" dirty="0"/>
            <a:t> </a:t>
          </a:r>
          <a:r>
            <a:rPr lang="en-US" altLang="zh-CN" dirty="0"/>
            <a:t>programs</a:t>
          </a:r>
          <a:endParaRPr lang="zh-CN" altLang="en-US" dirty="0"/>
        </a:p>
      </dgm:t>
    </dgm:pt>
    <dgm:pt modelId="{487464AE-635F-4541-913B-2936745D1EC8}" cxnId="{79D79E39-F252-A741-8A2A-61E977224839}" type="parTrans">
      <dgm:prSet/>
      <dgm:spPr/>
      <dgm:t>
        <a:bodyPr/>
        <a:lstStyle/>
        <a:p>
          <a:endParaRPr lang="zh-CN" altLang="en-US"/>
        </a:p>
      </dgm:t>
    </dgm:pt>
    <dgm:pt modelId="{AC4EB1AE-3B79-8247-817B-245C3BAAFA36}" cxnId="{79D79E39-F252-A741-8A2A-61E977224839}" type="sibTrans">
      <dgm:prSet/>
      <dgm:spPr/>
      <dgm:t>
        <a:bodyPr/>
        <a:lstStyle/>
        <a:p>
          <a:endParaRPr lang="zh-CN" altLang="en-US"/>
        </a:p>
      </dgm:t>
    </dgm:pt>
    <dgm:pt modelId="{8F753F6F-C2DA-7149-A7E1-F760EF948A1F}">
      <dgm:prSet/>
      <dgm:spPr/>
      <dgm:t>
        <a:bodyPr/>
        <a:lstStyle/>
        <a:p>
          <a:r>
            <a:rPr lang="en-US" altLang="zh-CN" dirty="0"/>
            <a:t>Language</a:t>
          </a:r>
          <a:endParaRPr lang="zh-CN" altLang="en-US" dirty="0"/>
        </a:p>
        <a:p>
          <a:r>
            <a:rPr lang="en-US" altLang="zh-CN" dirty="0"/>
            <a:t>Translators</a:t>
          </a:r>
          <a:endParaRPr lang="zh-CN" altLang="en-US" dirty="0"/>
        </a:p>
      </dgm:t>
    </dgm:pt>
    <dgm:pt modelId="{E80D109C-8478-6848-BB32-DA56B7F4D268}" cxnId="{3788A766-7CA7-7A40-BED3-DB94E30E127A}" type="parTrans">
      <dgm:prSet/>
      <dgm:spPr/>
      <dgm:t>
        <a:bodyPr/>
        <a:lstStyle/>
        <a:p>
          <a:endParaRPr lang="zh-CN" altLang="en-US"/>
        </a:p>
      </dgm:t>
    </dgm:pt>
    <dgm:pt modelId="{700291AC-DC3C-F941-8C57-A93E9F9E3DB6}" cxnId="{3788A766-7CA7-7A40-BED3-DB94E30E127A}" type="sibTrans">
      <dgm:prSet/>
      <dgm:spPr/>
      <dgm:t>
        <a:bodyPr/>
        <a:lstStyle/>
        <a:p>
          <a:endParaRPr lang="zh-CN" altLang="en-US"/>
        </a:p>
      </dgm:t>
    </dgm:pt>
    <dgm:pt modelId="{B68C2CAE-0A73-8147-A4F3-88976BE2ACFF}">
      <dgm:prSet/>
      <dgm:spPr/>
      <dgm:t>
        <a:bodyPr/>
        <a:lstStyle/>
        <a:p>
          <a:r>
            <a:rPr lang="en-US" altLang="zh-CN" dirty="0"/>
            <a:t>Operating</a:t>
          </a:r>
          <a:r>
            <a:rPr lang="zh-CN" altLang="en-US" dirty="0"/>
            <a:t> </a:t>
          </a:r>
          <a:r>
            <a:rPr lang="en-US" altLang="zh-CN" dirty="0"/>
            <a:t>system</a:t>
          </a:r>
          <a:endParaRPr lang="zh-CN" altLang="en-US" dirty="0"/>
        </a:p>
      </dgm:t>
    </dgm:pt>
    <dgm:pt modelId="{C2287044-B895-324E-B227-203F70A3DB0D}" cxnId="{565BE7B0-DCCD-1140-A945-3401DB5E1606}" type="parTrans">
      <dgm:prSet/>
      <dgm:spPr/>
      <dgm:t>
        <a:bodyPr/>
        <a:lstStyle/>
        <a:p>
          <a:endParaRPr lang="zh-CN" altLang="en-US"/>
        </a:p>
      </dgm:t>
    </dgm:pt>
    <dgm:pt modelId="{F48E67C9-050B-CE46-92E9-4166769D2BE5}" cxnId="{565BE7B0-DCCD-1140-A945-3401DB5E1606}" type="sibTrans">
      <dgm:prSet/>
      <dgm:spPr/>
      <dgm:t>
        <a:bodyPr/>
        <a:lstStyle/>
        <a:p>
          <a:endParaRPr lang="zh-CN" altLang="en-US"/>
        </a:p>
      </dgm:t>
    </dgm:pt>
    <dgm:pt modelId="{2349B062-A715-F24C-BE66-E01BC91B5892}">
      <dgm:prSet/>
      <dgm:spPr/>
      <dgm:t>
        <a:bodyPr/>
        <a:lstStyle/>
        <a:p>
          <a:r>
            <a:rPr lang="en-US" altLang="zh-CN" dirty="0"/>
            <a:t>Compiler</a:t>
          </a:r>
          <a:endParaRPr lang="zh-CN" altLang="en-US" dirty="0"/>
        </a:p>
      </dgm:t>
    </dgm:pt>
    <dgm:pt modelId="{6A8141D1-2CF1-F842-A009-A45C758DA0AB}" cxnId="{45CA7BF3-2385-094A-BF43-C6556BDB32E0}" type="parTrans">
      <dgm:prSet/>
      <dgm:spPr/>
      <dgm:t>
        <a:bodyPr/>
        <a:lstStyle/>
        <a:p>
          <a:endParaRPr lang="zh-CN" altLang="en-US"/>
        </a:p>
      </dgm:t>
    </dgm:pt>
    <dgm:pt modelId="{2E793C25-D94C-1945-8132-D4F90E483798}" cxnId="{45CA7BF3-2385-094A-BF43-C6556BDB32E0}" type="sibTrans">
      <dgm:prSet/>
      <dgm:spPr/>
      <dgm:t>
        <a:bodyPr/>
        <a:lstStyle/>
        <a:p>
          <a:endParaRPr lang="zh-CN" altLang="en-US"/>
        </a:p>
      </dgm:t>
    </dgm:pt>
    <dgm:pt modelId="{6081E103-AAE9-9E49-9427-99C9952C6181}">
      <dgm:prSet/>
      <dgm:spPr/>
      <dgm:t>
        <a:bodyPr/>
        <a:lstStyle/>
        <a:p>
          <a:r>
            <a:rPr lang="en-US" altLang="zh-CN" dirty="0"/>
            <a:t>Assemblers</a:t>
          </a:r>
          <a:endParaRPr lang="zh-CN" altLang="en-US" dirty="0"/>
        </a:p>
      </dgm:t>
    </dgm:pt>
    <dgm:pt modelId="{34293F77-2E48-5E45-9626-7F215D66A6C4}" cxnId="{C6DD4433-AACA-1649-B244-0BFE8AE924A9}" type="parTrans">
      <dgm:prSet/>
      <dgm:spPr/>
      <dgm:t>
        <a:bodyPr/>
        <a:lstStyle/>
        <a:p>
          <a:endParaRPr lang="zh-CN" altLang="en-US"/>
        </a:p>
      </dgm:t>
    </dgm:pt>
    <dgm:pt modelId="{3D888B74-CC02-6D4F-8A06-24C56606DA57}" cxnId="{C6DD4433-AACA-1649-B244-0BFE8AE924A9}" type="sibTrans">
      <dgm:prSet/>
      <dgm:spPr/>
      <dgm:t>
        <a:bodyPr/>
        <a:lstStyle/>
        <a:p>
          <a:endParaRPr lang="zh-CN" altLang="en-US"/>
        </a:p>
      </dgm:t>
    </dgm:pt>
    <dgm:pt modelId="{CFA6932E-8B82-634F-8EE2-A283FFF4BEF1}">
      <dgm:prSet/>
      <dgm:spPr/>
      <dgm:t>
        <a:bodyPr/>
        <a:lstStyle/>
        <a:p>
          <a:r>
            <a:rPr lang="en-US" altLang="zh-CN" dirty="0"/>
            <a:t>interpreters</a:t>
          </a:r>
          <a:endParaRPr lang="zh-CN" altLang="en-US" dirty="0"/>
        </a:p>
      </dgm:t>
    </dgm:pt>
    <dgm:pt modelId="{FBD653AD-4688-3546-A9CF-0B52B20DD817}" cxnId="{DEB9E384-483E-8A42-8366-CEF7CE65F854}" type="parTrans">
      <dgm:prSet/>
      <dgm:spPr/>
      <dgm:t>
        <a:bodyPr/>
        <a:lstStyle/>
        <a:p>
          <a:endParaRPr lang="zh-CN" altLang="en-US"/>
        </a:p>
      </dgm:t>
    </dgm:pt>
    <dgm:pt modelId="{EE52E741-22D1-9F42-B400-99DEB13B12B8}" cxnId="{DEB9E384-483E-8A42-8366-CEF7CE65F854}" type="sibTrans">
      <dgm:prSet/>
      <dgm:spPr/>
      <dgm:t>
        <a:bodyPr/>
        <a:lstStyle/>
        <a:p>
          <a:endParaRPr lang="zh-CN" altLang="en-US"/>
        </a:p>
      </dgm:t>
    </dgm:pt>
    <dgm:pt modelId="{9504D9F2-F5AA-4943-B7A0-AA3324B08903}" type="pres">
      <dgm:prSet presAssocID="{CBE7A49D-042F-D343-86DD-AF782D9A1018}" presName="hierChild1" presStyleCnt="0">
        <dgm:presLayoutVars>
          <dgm:chPref val="1"/>
          <dgm:dir/>
          <dgm:animOne val="branch"/>
          <dgm:animLvl val="lvl"/>
          <dgm:resizeHandles/>
        </dgm:presLayoutVars>
      </dgm:prSet>
      <dgm:spPr/>
    </dgm:pt>
    <dgm:pt modelId="{8ECBC516-97C9-784C-A89D-3598E3EAB3DB}" type="pres">
      <dgm:prSet presAssocID="{CD73D6EF-7702-0E44-90CB-0F9200776289}" presName="hierRoot1" presStyleCnt="0"/>
      <dgm:spPr/>
    </dgm:pt>
    <dgm:pt modelId="{4BA8A4F1-C424-224F-8335-77E9297A548E}" type="pres">
      <dgm:prSet presAssocID="{CD73D6EF-7702-0E44-90CB-0F9200776289}" presName="composite" presStyleCnt="0"/>
      <dgm:spPr/>
    </dgm:pt>
    <dgm:pt modelId="{78471783-FCF7-464A-ADA6-571052EDBBEE}" type="pres">
      <dgm:prSet presAssocID="{CD73D6EF-7702-0E44-90CB-0F9200776289}" presName="background" presStyleLbl="node0" presStyleIdx="0" presStyleCnt="1"/>
      <dgm:spPr/>
    </dgm:pt>
    <dgm:pt modelId="{816A6D1C-D5B4-CE4F-9718-B6AF736BAF21}" type="pres">
      <dgm:prSet presAssocID="{CD73D6EF-7702-0E44-90CB-0F9200776289}" presName="text" presStyleLbl="fgAcc0" presStyleIdx="0" presStyleCnt="1">
        <dgm:presLayoutVars>
          <dgm:chPref val="3"/>
        </dgm:presLayoutVars>
      </dgm:prSet>
      <dgm:spPr/>
    </dgm:pt>
    <dgm:pt modelId="{BEAEA34C-D3B3-904A-BCCF-C3688B88F6CD}" type="pres">
      <dgm:prSet presAssocID="{CD73D6EF-7702-0E44-90CB-0F9200776289}" presName="hierChild2" presStyleCnt="0"/>
      <dgm:spPr/>
    </dgm:pt>
    <dgm:pt modelId="{EEF5D155-05E4-AF4A-9489-7F89AABC61BD}" type="pres">
      <dgm:prSet presAssocID="{877D0195-6064-1B45-8B43-256A1C15106C}" presName="Name10" presStyleLbl="parChTrans1D2" presStyleIdx="0" presStyleCnt="2"/>
      <dgm:spPr/>
    </dgm:pt>
    <dgm:pt modelId="{73C5E32D-CCCC-8D44-8904-1B580D5C3398}" type="pres">
      <dgm:prSet presAssocID="{C003504B-F71C-AC41-9916-6043C21F633F}" presName="hierRoot2" presStyleCnt="0"/>
      <dgm:spPr/>
    </dgm:pt>
    <dgm:pt modelId="{F0DD8691-2F63-A84C-A0E8-253856C0C681}" type="pres">
      <dgm:prSet presAssocID="{C003504B-F71C-AC41-9916-6043C21F633F}" presName="composite2" presStyleCnt="0"/>
      <dgm:spPr/>
    </dgm:pt>
    <dgm:pt modelId="{877D0A7D-1851-864B-8DF2-F2A503786E79}" type="pres">
      <dgm:prSet presAssocID="{C003504B-F71C-AC41-9916-6043C21F633F}" presName="background2" presStyleLbl="node2" presStyleIdx="0" presStyleCnt="2"/>
      <dgm:spPr/>
    </dgm:pt>
    <dgm:pt modelId="{B3FDFCDC-CF77-9B47-ACC8-BEC51486CF0A}" type="pres">
      <dgm:prSet presAssocID="{C003504B-F71C-AC41-9916-6043C21F633F}" presName="text2" presStyleLbl="fgAcc2" presStyleIdx="0" presStyleCnt="2">
        <dgm:presLayoutVars>
          <dgm:chPref val="3"/>
        </dgm:presLayoutVars>
      </dgm:prSet>
      <dgm:spPr/>
    </dgm:pt>
    <dgm:pt modelId="{1DB1BE11-91F2-5F4A-A545-0FC394BD52E1}" type="pres">
      <dgm:prSet presAssocID="{C003504B-F71C-AC41-9916-6043C21F633F}" presName="hierChild3" presStyleCnt="0"/>
      <dgm:spPr/>
    </dgm:pt>
    <dgm:pt modelId="{6B5FC46F-EBAA-8241-9FB1-206EAB98BC86}" type="pres">
      <dgm:prSet presAssocID="{2621C130-277E-9C43-9F91-63D98B05B865}" presName="Name17" presStyleLbl="parChTrans1D3" presStyleIdx="0" presStyleCnt="2"/>
      <dgm:spPr/>
    </dgm:pt>
    <dgm:pt modelId="{22E17B1A-22F5-6E4B-8A0F-00BA059487AC}" type="pres">
      <dgm:prSet presAssocID="{46375575-E060-D848-8C37-7AAAF947F436}" presName="hierRoot3" presStyleCnt="0"/>
      <dgm:spPr/>
    </dgm:pt>
    <dgm:pt modelId="{B32C0140-B912-A847-B067-EC736991ADAB}" type="pres">
      <dgm:prSet presAssocID="{46375575-E060-D848-8C37-7AAAF947F436}" presName="composite3" presStyleCnt="0"/>
      <dgm:spPr/>
    </dgm:pt>
    <dgm:pt modelId="{BD59866B-2FFE-D74D-BC40-81F0B889D207}" type="pres">
      <dgm:prSet presAssocID="{46375575-E060-D848-8C37-7AAAF947F436}" presName="background3" presStyleLbl="node3" presStyleIdx="0" presStyleCnt="2"/>
      <dgm:spPr/>
    </dgm:pt>
    <dgm:pt modelId="{03F425A0-AED5-0D49-BCE7-A1FB8A268701}" type="pres">
      <dgm:prSet presAssocID="{46375575-E060-D848-8C37-7AAAF947F436}" presName="text3" presStyleLbl="fgAcc3" presStyleIdx="0" presStyleCnt="2">
        <dgm:presLayoutVars>
          <dgm:chPref val="3"/>
        </dgm:presLayoutVars>
      </dgm:prSet>
      <dgm:spPr/>
    </dgm:pt>
    <dgm:pt modelId="{E5ADC37F-E8E5-AE42-AAE4-EA6189AB1971}" type="pres">
      <dgm:prSet presAssocID="{46375575-E060-D848-8C37-7AAAF947F436}" presName="hierChild4" presStyleCnt="0"/>
      <dgm:spPr/>
    </dgm:pt>
    <dgm:pt modelId="{FAE9A262-3817-1641-8B35-043E8C3C2CD8}" type="pres">
      <dgm:prSet presAssocID="{C2287044-B895-324E-B227-203F70A3DB0D}" presName="Name23" presStyleLbl="parChTrans1D4" presStyleIdx="0" presStyleCnt="7"/>
      <dgm:spPr/>
    </dgm:pt>
    <dgm:pt modelId="{209A0511-9D22-1747-811C-8B0E658AE574}" type="pres">
      <dgm:prSet presAssocID="{B68C2CAE-0A73-8147-A4F3-88976BE2ACFF}" presName="hierRoot4" presStyleCnt="0"/>
      <dgm:spPr/>
    </dgm:pt>
    <dgm:pt modelId="{0FDE78A2-3FA8-EE4D-9F5E-6C6ACE595501}" type="pres">
      <dgm:prSet presAssocID="{B68C2CAE-0A73-8147-A4F3-88976BE2ACFF}" presName="composite4" presStyleCnt="0"/>
      <dgm:spPr/>
    </dgm:pt>
    <dgm:pt modelId="{84422EA5-DD7B-9547-9DF3-762FC6781988}" type="pres">
      <dgm:prSet presAssocID="{B68C2CAE-0A73-8147-A4F3-88976BE2ACFF}" presName="background4" presStyleLbl="node4" presStyleIdx="0" presStyleCnt="7"/>
      <dgm:spPr/>
    </dgm:pt>
    <dgm:pt modelId="{BE615DD6-9AE5-664E-B09A-DB6A8BCE0F24}" type="pres">
      <dgm:prSet presAssocID="{B68C2CAE-0A73-8147-A4F3-88976BE2ACFF}" presName="text4" presStyleLbl="fgAcc4" presStyleIdx="0" presStyleCnt="7">
        <dgm:presLayoutVars>
          <dgm:chPref val="3"/>
        </dgm:presLayoutVars>
      </dgm:prSet>
      <dgm:spPr/>
    </dgm:pt>
    <dgm:pt modelId="{E81C9D84-C2BA-FD48-B56C-1080E1145013}" type="pres">
      <dgm:prSet presAssocID="{B68C2CAE-0A73-8147-A4F3-88976BE2ACFF}" presName="hierChild5" presStyleCnt="0"/>
      <dgm:spPr/>
    </dgm:pt>
    <dgm:pt modelId="{91095EF1-1F58-4A4A-8597-8596CC97BAC1}" type="pres">
      <dgm:prSet presAssocID="{06772253-0473-EC4E-8A6F-930D52EE21CD}" presName="Name23" presStyleLbl="parChTrans1D4" presStyleIdx="1" presStyleCnt="7"/>
      <dgm:spPr/>
    </dgm:pt>
    <dgm:pt modelId="{F899DE97-C1EA-B54C-9621-9ACEB37848B9}" type="pres">
      <dgm:prSet presAssocID="{A3BBDB34-533D-5042-9B4C-ED6B3C03C9C3}" presName="hierRoot4" presStyleCnt="0"/>
      <dgm:spPr/>
    </dgm:pt>
    <dgm:pt modelId="{28135DE4-DDEF-814B-9D21-B89C910CCE9F}" type="pres">
      <dgm:prSet presAssocID="{A3BBDB34-533D-5042-9B4C-ED6B3C03C9C3}" presName="composite4" presStyleCnt="0"/>
      <dgm:spPr/>
    </dgm:pt>
    <dgm:pt modelId="{93A1B36A-F323-F441-9D15-5916383782B1}" type="pres">
      <dgm:prSet presAssocID="{A3BBDB34-533D-5042-9B4C-ED6B3C03C9C3}" presName="background4" presStyleLbl="node4" presStyleIdx="1" presStyleCnt="7"/>
      <dgm:spPr/>
    </dgm:pt>
    <dgm:pt modelId="{4D2F31C2-D691-1646-8A87-55FD8918E54F}" type="pres">
      <dgm:prSet presAssocID="{A3BBDB34-533D-5042-9B4C-ED6B3C03C9C3}" presName="text4" presStyleLbl="fgAcc4" presStyleIdx="1" presStyleCnt="7" custLinFactNeighborX="0" custLinFactNeighborY="4864">
        <dgm:presLayoutVars>
          <dgm:chPref val="3"/>
        </dgm:presLayoutVars>
      </dgm:prSet>
      <dgm:spPr/>
    </dgm:pt>
    <dgm:pt modelId="{099AE6DF-BB8C-F84C-8188-E6551715B130}" type="pres">
      <dgm:prSet presAssocID="{A3BBDB34-533D-5042-9B4C-ED6B3C03C9C3}" presName="hierChild5" presStyleCnt="0"/>
      <dgm:spPr/>
    </dgm:pt>
    <dgm:pt modelId="{A96D8A37-566E-4A4E-AB2D-5C8A1DDA5065}" type="pres">
      <dgm:prSet presAssocID="{487464AE-635F-4541-913B-2936745D1EC8}" presName="Name23" presStyleLbl="parChTrans1D4" presStyleIdx="2" presStyleCnt="7"/>
      <dgm:spPr/>
    </dgm:pt>
    <dgm:pt modelId="{FB73E1D6-EA13-2144-BC02-033F282B5C0A}" type="pres">
      <dgm:prSet presAssocID="{B6FED9CC-2BA9-4F4E-B386-539972E5B848}" presName="hierRoot4" presStyleCnt="0"/>
      <dgm:spPr/>
    </dgm:pt>
    <dgm:pt modelId="{5AD9E06D-0917-6A4B-B523-EF28481F0504}" type="pres">
      <dgm:prSet presAssocID="{B6FED9CC-2BA9-4F4E-B386-539972E5B848}" presName="composite4" presStyleCnt="0"/>
      <dgm:spPr/>
    </dgm:pt>
    <dgm:pt modelId="{CFB07DCF-B95B-9E4B-AB4C-170DA10E46FB}" type="pres">
      <dgm:prSet presAssocID="{B6FED9CC-2BA9-4F4E-B386-539972E5B848}" presName="background4" presStyleLbl="node4" presStyleIdx="2" presStyleCnt="7"/>
      <dgm:spPr/>
    </dgm:pt>
    <dgm:pt modelId="{55E141D8-B278-9143-86D7-B96945C191FC}" type="pres">
      <dgm:prSet presAssocID="{B6FED9CC-2BA9-4F4E-B386-539972E5B848}" presName="text4" presStyleLbl="fgAcc4" presStyleIdx="2" presStyleCnt="7">
        <dgm:presLayoutVars>
          <dgm:chPref val="3"/>
        </dgm:presLayoutVars>
      </dgm:prSet>
      <dgm:spPr/>
    </dgm:pt>
    <dgm:pt modelId="{93BF941C-4878-E843-B2E8-E0F799E9D364}" type="pres">
      <dgm:prSet presAssocID="{B6FED9CC-2BA9-4F4E-B386-539972E5B848}" presName="hierChild5" presStyleCnt="0"/>
      <dgm:spPr/>
    </dgm:pt>
    <dgm:pt modelId="{75845E04-7B2A-AB4D-8DCD-6F11DEC0AA45}" type="pres">
      <dgm:prSet presAssocID="{E80D109C-8478-6848-BB32-DA56B7F4D268}" presName="Name23" presStyleLbl="parChTrans1D4" presStyleIdx="3" presStyleCnt="7"/>
      <dgm:spPr/>
    </dgm:pt>
    <dgm:pt modelId="{DBEE366A-8909-514C-BA88-7295BEC75AFB}" type="pres">
      <dgm:prSet presAssocID="{8F753F6F-C2DA-7149-A7E1-F760EF948A1F}" presName="hierRoot4" presStyleCnt="0"/>
      <dgm:spPr/>
    </dgm:pt>
    <dgm:pt modelId="{D9E2D62E-A806-6940-919D-331C613492C6}" type="pres">
      <dgm:prSet presAssocID="{8F753F6F-C2DA-7149-A7E1-F760EF948A1F}" presName="composite4" presStyleCnt="0"/>
      <dgm:spPr/>
    </dgm:pt>
    <dgm:pt modelId="{2AF438D2-C827-1C44-96F8-544B924B6EB5}" type="pres">
      <dgm:prSet presAssocID="{8F753F6F-C2DA-7149-A7E1-F760EF948A1F}" presName="background4" presStyleLbl="node4" presStyleIdx="3" presStyleCnt="7"/>
      <dgm:spPr/>
    </dgm:pt>
    <dgm:pt modelId="{D45278B7-9EF3-9242-A44C-C53B40C91168}" type="pres">
      <dgm:prSet presAssocID="{8F753F6F-C2DA-7149-A7E1-F760EF948A1F}" presName="text4" presStyleLbl="fgAcc4" presStyleIdx="3" presStyleCnt="7">
        <dgm:presLayoutVars>
          <dgm:chPref val="3"/>
        </dgm:presLayoutVars>
      </dgm:prSet>
      <dgm:spPr/>
    </dgm:pt>
    <dgm:pt modelId="{EB842B4F-789D-2C46-BAA9-160D454595EF}" type="pres">
      <dgm:prSet presAssocID="{8F753F6F-C2DA-7149-A7E1-F760EF948A1F}" presName="hierChild5" presStyleCnt="0"/>
      <dgm:spPr/>
    </dgm:pt>
    <dgm:pt modelId="{265C100A-53AD-FB47-A766-649E2631FFFA}" type="pres">
      <dgm:prSet presAssocID="{6A8141D1-2CF1-F842-A009-A45C758DA0AB}" presName="Name23" presStyleLbl="parChTrans1D4" presStyleIdx="4" presStyleCnt="7"/>
      <dgm:spPr/>
    </dgm:pt>
    <dgm:pt modelId="{89CF87DE-245B-6943-8ED8-A853E30F91F0}" type="pres">
      <dgm:prSet presAssocID="{2349B062-A715-F24C-BE66-E01BC91B5892}" presName="hierRoot4" presStyleCnt="0"/>
      <dgm:spPr/>
    </dgm:pt>
    <dgm:pt modelId="{C7C81706-4B2D-7444-A9E0-24AFD941EA61}" type="pres">
      <dgm:prSet presAssocID="{2349B062-A715-F24C-BE66-E01BC91B5892}" presName="composite4" presStyleCnt="0"/>
      <dgm:spPr/>
    </dgm:pt>
    <dgm:pt modelId="{7D7AF16B-424F-8545-8AFA-D8E843E04B1F}" type="pres">
      <dgm:prSet presAssocID="{2349B062-A715-F24C-BE66-E01BC91B5892}" presName="background4" presStyleLbl="node4" presStyleIdx="4" presStyleCnt="7"/>
      <dgm:spPr/>
    </dgm:pt>
    <dgm:pt modelId="{022842C0-F4C6-3243-B01C-95F91F9C8DD9}" type="pres">
      <dgm:prSet presAssocID="{2349B062-A715-F24C-BE66-E01BC91B5892}" presName="text4" presStyleLbl="fgAcc4" presStyleIdx="4" presStyleCnt="7">
        <dgm:presLayoutVars>
          <dgm:chPref val="3"/>
        </dgm:presLayoutVars>
      </dgm:prSet>
      <dgm:spPr/>
    </dgm:pt>
    <dgm:pt modelId="{DAD71EE8-0C14-7A48-AA32-2E7A7F314A6E}" type="pres">
      <dgm:prSet presAssocID="{2349B062-A715-F24C-BE66-E01BC91B5892}" presName="hierChild5" presStyleCnt="0"/>
      <dgm:spPr/>
    </dgm:pt>
    <dgm:pt modelId="{E390C0C5-A663-A143-A1AB-9C38E0F56A86}" type="pres">
      <dgm:prSet presAssocID="{34293F77-2E48-5E45-9626-7F215D66A6C4}" presName="Name23" presStyleLbl="parChTrans1D4" presStyleIdx="5" presStyleCnt="7"/>
      <dgm:spPr/>
    </dgm:pt>
    <dgm:pt modelId="{2A6666F2-7876-6F43-A15A-B7DB3C7AA83E}" type="pres">
      <dgm:prSet presAssocID="{6081E103-AAE9-9E49-9427-99C9952C6181}" presName="hierRoot4" presStyleCnt="0"/>
      <dgm:spPr/>
    </dgm:pt>
    <dgm:pt modelId="{99986B52-2F39-1F4C-BB38-981E85E46D62}" type="pres">
      <dgm:prSet presAssocID="{6081E103-AAE9-9E49-9427-99C9952C6181}" presName="composite4" presStyleCnt="0"/>
      <dgm:spPr/>
    </dgm:pt>
    <dgm:pt modelId="{8B84CDC2-1481-2249-877E-C9736F81FCE7}" type="pres">
      <dgm:prSet presAssocID="{6081E103-AAE9-9E49-9427-99C9952C6181}" presName="background4" presStyleLbl="node4" presStyleIdx="5" presStyleCnt="7"/>
      <dgm:spPr/>
    </dgm:pt>
    <dgm:pt modelId="{CFDBD01D-55F4-704D-AE25-8CF64760C5EF}" type="pres">
      <dgm:prSet presAssocID="{6081E103-AAE9-9E49-9427-99C9952C6181}" presName="text4" presStyleLbl="fgAcc4" presStyleIdx="5" presStyleCnt="7">
        <dgm:presLayoutVars>
          <dgm:chPref val="3"/>
        </dgm:presLayoutVars>
      </dgm:prSet>
      <dgm:spPr/>
    </dgm:pt>
    <dgm:pt modelId="{020793C3-5969-AD4B-9E6A-0C5F9456AFC3}" type="pres">
      <dgm:prSet presAssocID="{6081E103-AAE9-9E49-9427-99C9952C6181}" presName="hierChild5" presStyleCnt="0"/>
      <dgm:spPr/>
    </dgm:pt>
    <dgm:pt modelId="{24B6A990-736B-2040-AEE2-EE2D151C7709}" type="pres">
      <dgm:prSet presAssocID="{FBD653AD-4688-3546-A9CF-0B52B20DD817}" presName="Name23" presStyleLbl="parChTrans1D4" presStyleIdx="6" presStyleCnt="7"/>
      <dgm:spPr/>
    </dgm:pt>
    <dgm:pt modelId="{6A3ABE4F-AED3-7044-B121-79F47139545D}" type="pres">
      <dgm:prSet presAssocID="{CFA6932E-8B82-634F-8EE2-A283FFF4BEF1}" presName="hierRoot4" presStyleCnt="0"/>
      <dgm:spPr/>
    </dgm:pt>
    <dgm:pt modelId="{C547B850-AB12-E54C-A0B3-966771C9DA5F}" type="pres">
      <dgm:prSet presAssocID="{CFA6932E-8B82-634F-8EE2-A283FFF4BEF1}" presName="composite4" presStyleCnt="0"/>
      <dgm:spPr/>
    </dgm:pt>
    <dgm:pt modelId="{6347B250-07D5-754F-8A14-E1A32796354E}" type="pres">
      <dgm:prSet presAssocID="{CFA6932E-8B82-634F-8EE2-A283FFF4BEF1}" presName="background4" presStyleLbl="node4" presStyleIdx="6" presStyleCnt="7"/>
      <dgm:spPr/>
    </dgm:pt>
    <dgm:pt modelId="{3B7A7599-1350-814F-A21F-7426CC66986A}" type="pres">
      <dgm:prSet presAssocID="{CFA6932E-8B82-634F-8EE2-A283FFF4BEF1}" presName="text4" presStyleLbl="fgAcc4" presStyleIdx="6" presStyleCnt="7">
        <dgm:presLayoutVars>
          <dgm:chPref val="3"/>
        </dgm:presLayoutVars>
      </dgm:prSet>
      <dgm:spPr/>
    </dgm:pt>
    <dgm:pt modelId="{B1BDEACA-847B-254C-8DC8-596FC31D9406}" type="pres">
      <dgm:prSet presAssocID="{CFA6932E-8B82-634F-8EE2-A283FFF4BEF1}" presName="hierChild5" presStyleCnt="0"/>
      <dgm:spPr/>
    </dgm:pt>
    <dgm:pt modelId="{FB39723C-7863-A945-9446-E4DEB1267529}" type="pres">
      <dgm:prSet presAssocID="{0D446B78-CFF7-4C49-8112-40FFE1050EAB}" presName="Name17" presStyleLbl="parChTrans1D3" presStyleIdx="1" presStyleCnt="2"/>
      <dgm:spPr/>
    </dgm:pt>
    <dgm:pt modelId="{2AFDF6FF-1B71-304B-A878-94E183BB2A75}" type="pres">
      <dgm:prSet presAssocID="{9275B336-319F-6749-B28E-3CC1B9F3E718}" presName="hierRoot3" presStyleCnt="0"/>
      <dgm:spPr/>
    </dgm:pt>
    <dgm:pt modelId="{05E37223-2B42-AB43-9B6C-6D595094C72F}" type="pres">
      <dgm:prSet presAssocID="{9275B336-319F-6749-B28E-3CC1B9F3E718}" presName="composite3" presStyleCnt="0"/>
      <dgm:spPr/>
    </dgm:pt>
    <dgm:pt modelId="{B628D361-D08A-ED42-84D5-54114583BF24}" type="pres">
      <dgm:prSet presAssocID="{9275B336-319F-6749-B28E-3CC1B9F3E718}" presName="background3" presStyleLbl="node3" presStyleIdx="1" presStyleCnt="2"/>
      <dgm:spPr/>
    </dgm:pt>
    <dgm:pt modelId="{355051AF-8740-D948-8E85-E132C2E42DC7}" type="pres">
      <dgm:prSet presAssocID="{9275B336-319F-6749-B28E-3CC1B9F3E718}" presName="text3" presStyleLbl="fgAcc3" presStyleIdx="1" presStyleCnt="2">
        <dgm:presLayoutVars>
          <dgm:chPref val="3"/>
        </dgm:presLayoutVars>
      </dgm:prSet>
      <dgm:spPr/>
    </dgm:pt>
    <dgm:pt modelId="{9B83FE92-868F-8247-8BE9-06CD2B4BD946}" type="pres">
      <dgm:prSet presAssocID="{9275B336-319F-6749-B28E-3CC1B9F3E718}" presName="hierChild4" presStyleCnt="0"/>
      <dgm:spPr/>
    </dgm:pt>
    <dgm:pt modelId="{E2D6015C-7F6E-2142-B5D9-16D8EA2EE8FB}" type="pres">
      <dgm:prSet presAssocID="{5989881E-1C0D-B541-8D10-667D5261763F}" presName="Name10" presStyleLbl="parChTrans1D2" presStyleIdx="1" presStyleCnt="2"/>
      <dgm:spPr/>
    </dgm:pt>
    <dgm:pt modelId="{2ED8E440-CE87-EB4E-BAFE-6AC520874B44}" type="pres">
      <dgm:prSet presAssocID="{2644CB34-494A-164F-AD8A-163519C42557}" presName="hierRoot2" presStyleCnt="0"/>
      <dgm:spPr/>
    </dgm:pt>
    <dgm:pt modelId="{C9DE2312-745B-914E-8979-C40A18C93480}" type="pres">
      <dgm:prSet presAssocID="{2644CB34-494A-164F-AD8A-163519C42557}" presName="composite2" presStyleCnt="0"/>
      <dgm:spPr/>
    </dgm:pt>
    <dgm:pt modelId="{87F9E72E-9405-5F40-B93A-4691CCA23214}" type="pres">
      <dgm:prSet presAssocID="{2644CB34-494A-164F-AD8A-163519C42557}" presName="background2" presStyleLbl="node2" presStyleIdx="1" presStyleCnt="2"/>
      <dgm:spPr/>
    </dgm:pt>
    <dgm:pt modelId="{1C542529-DE1A-8D41-B1AF-E332531E370F}" type="pres">
      <dgm:prSet presAssocID="{2644CB34-494A-164F-AD8A-163519C42557}" presName="text2" presStyleLbl="fgAcc2" presStyleIdx="1" presStyleCnt="2">
        <dgm:presLayoutVars>
          <dgm:chPref val="3"/>
        </dgm:presLayoutVars>
      </dgm:prSet>
      <dgm:spPr/>
    </dgm:pt>
    <dgm:pt modelId="{51AECB55-B893-7A41-9C85-D87EDD409891}" type="pres">
      <dgm:prSet presAssocID="{2644CB34-494A-164F-AD8A-163519C42557}" presName="hierChild3" presStyleCnt="0"/>
      <dgm:spPr/>
    </dgm:pt>
  </dgm:ptLst>
  <dgm:cxnLst>
    <dgm:cxn modelId="{485C3103-FB9D-C14C-AC42-0266EB96EFB9}" type="presOf" srcId="{2349B062-A715-F24C-BE66-E01BC91B5892}" destId="{022842C0-F4C6-3243-B01C-95F91F9C8DD9}" srcOrd="0" destOrd="0" presId="urn:microsoft.com/office/officeart/2005/8/layout/hierarchy1"/>
    <dgm:cxn modelId="{EEAE7E07-5605-474F-8305-DF9E2C0F0743}" type="presOf" srcId="{C003504B-F71C-AC41-9916-6043C21F633F}" destId="{B3FDFCDC-CF77-9B47-ACC8-BEC51486CF0A}" srcOrd="0" destOrd="0" presId="urn:microsoft.com/office/officeart/2005/8/layout/hierarchy1"/>
    <dgm:cxn modelId="{49D5410A-D613-2B4E-8C73-B6A9425B4671}" type="presOf" srcId="{46375575-E060-D848-8C37-7AAAF947F436}" destId="{03F425A0-AED5-0D49-BCE7-A1FB8A268701}" srcOrd="0" destOrd="0" presId="urn:microsoft.com/office/officeart/2005/8/layout/hierarchy1"/>
    <dgm:cxn modelId="{1331ED14-6ECB-9C48-826C-B435E03E940E}" type="presOf" srcId="{9275B336-319F-6749-B28E-3CC1B9F3E718}" destId="{355051AF-8740-D948-8E85-E132C2E42DC7}" srcOrd="0" destOrd="0" presId="urn:microsoft.com/office/officeart/2005/8/layout/hierarchy1"/>
    <dgm:cxn modelId="{7D824E1F-2FAD-F047-A90B-ED212CF83877}" type="presOf" srcId="{34293F77-2E48-5E45-9626-7F215D66A6C4}" destId="{E390C0C5-A663-A143-A1AB-9C38E0F56A86}" srcOrd="0" destOrd="0" presId="urn:microsoft.com/office/officeart/2005/8/layout/hierarchy1"/>
    <dgm:cxn modelId="{B461E51F-96D7-6444-BC9C-6898A446E65C}" srcId="{C003504B-F71C-AC41-9916-6043C21F633F}" destId="{9275B336-319F-6749-B28E-3CC1B9F3E718}" srcOrd="1" destOrd="0" parTransId="{0D446B78-CFF7-4C49-8112-40FFE1050EAB}" sibTransId="{6DE42E41-D904-3B4A-AD11-AE3DC2A949CE}"/>
    <dgm:cxn modelId="{D0F35028-E7DF-E54E-A146-7C94DF7F970B}" type="presOf" srcId="{6081E103-AAE9-9E49-9427-99C9952C6181}" destId="{CFDBD01D-55F4-704D-AE25-8CF64760C5EF}" srcOrd="0" destOrd="0" presId="urn:microsoft.com/office/officeart/2005/8/layout/hierarchy1"/>
    <dgm:cxn modelId="{A9128831-A6F4-2A45-A6B0-7292F8BF406A}" type="presOf" srcId="{B6FED9CC-2BA9-4F4E-B386-539972E5B848}" destId="{55E141D8-B278-9143-86D7-B96945C191FC}" srcOrd="0" destOrd="0" presId="urn:microsoft.com/office/officeart/2005/8/layout/hierarchy1"/>
    <dgm:cxn modelId="{8AA4A432-FF0D-D647-8D6B-F0CD47C78F62}" type="presOf" srcId="{CFA6932E-8B82-634F-8EE2-A283FFF4BEF1}" destId="{3B7A7599-1350-814F-A21F-7426CC66986A}" srcOrd="0" destOrd="0" presId="urn:microsoft.com/office/officeart/2005/8/layout/hierarchy1"/>
    <dgm:cxn modelId="{C6DD4433-AACA-1649-B244-0BFE8AE924A9}" srcId="{8F753F6F-C2DA-7149-A7E1-F760EF948A1F}" destId="{6081E103-AAE9-9E49-9427-99C9952C6181}" srcOrd="1" destOrd="0" parTransId="{34293F77-2E48-5E45-9626-7F215D66A6C4}" sibTransId="{3D888B74-CC02-6D4F-8A06-24C56606DA57}"/>
    <dgm:cxn modelId="{8046EE33-ABE2-A946-B722-1449A66065CB}" srcId="{46375575-E060-D848-8C37-7AAAF947F436}" destId="{A3BBDB34-533D-5042-9B4C-ED6B3C03C9C3}" srcOrd="1" destOrd="0" parTransId="{06772253-0473-EC4E-8A6F-930D52EE21CD}" sibTransId="{4584BC35-9B92-934D-B7C2-8F800DE606D9}"/>
    <dgm:cxn modelId="{EDFFD135-10B2-6A43-B70A-484F7CB1E025}" type="presOf" srcId="{2644CB34-494A-164F-AD8A-163519C42557}" destId="{1C542529-DE1A-8D41-B1AF-E332531E370F}" srcOrd="0" destOrd="0" presId="urn:microsoft.com/office/officeart/2005/8/layout/hierarchy1"/>
    <dgm:cxn modelId="{79D79E39-F252-A741-8A2A-61E977224839}" srcId="{46375575-E060-D848-8C37-7AAAF947F436}" destId="{B6FED9CC-2BA9-4F4E-B386-539972E5B848}" srcOrd="2" destOrd="0" parTransId="{487464AE-635F-4541-913B-2936745D1EC8}" sibTransId="{AC4EB1AE-3B79-8247-817B-245C3BAAFA36}"/>
    <dgm:cxn modelId="{4DFCD03B-B28F-E244-A4B4-9A223A47A0E3}" type="presOf" srcId="{487464AE-635F-4541-913B-2936745D1EC8}" destId="{A96D8A37-566E-4A4E-AB2D-5C8A1DDA5065}" srcOrd="0" destOrd="0" presId="urn:microsoft.com/office/officeart/2005/8/layout/hierarchy1"/>
    <dgm:cxn modelId="{DF5A743F-169B-8340-96FF-33DF38C65E40}" type="presOf" srcId="{A3BBDB34-533D-5042-9B4C-ED6B3C03C9C3}" destId="{4D2F31C2-D691-1646-8A87-55FD8918E54F}" srcOrd="0" destOrd="0" presId="urn:microsoft.com/office/officeart/2005/8/layout/hierarchy1"/>
    <dgm:cxn modelId="{BEB5855C-AD7A-2142-99C2-BA964C1804FC}" type="presOf" srcId="{877D0195-6064-1B45-8B43-256A1C15106C}" destId="{EEF5D155-05E4-AF4A-9489-7F89AABC61BD}" srcOrd="0" destOrd="0" presId="urn:microsoft.com/office/officeart/2005/8/layout/hierarchy1"/>
    <dgm:cxn modelId="{66E73F45-B7C8-914C-A855-0037831D687C}" srcId="{CD73D6EF-7702-0E44-90CB-0F9200776289}" destId="{2644CB34-494A-164F-AD8A-163519C42557}" srcOrd="1" destOrd="0" parTransId="{5989881E-1C0D-B541-8D10-667D5261763F}" sibTransId="{2E181751-1D37-2649-8C39-DA2A2580D8F0}"/>
    <dgm:cxn modelId="{3788A766-7CA7-7A40-BED3-DB94E30E127A}" srcId="{46375575-E060-D848-8C37-7AAAF947F436}" destId="{8F753F6F-C2DA-7149-A7E1-F760EF948A1F}" srcOrd="3" destOrd="0" parTransId="{E80D109C-8478-6848-BB32-DA56B7F4D268}" sibTransId="{700291AC-DC3C-F941-8C57-A93E9F9E3DB6}"/>
    <dgm:cxn modelId="{17649E48-2F79-3742-A9CD-F01FFB2F1395}" type="presOf" srcId="{5989881E-1C0D-B541-8D10-667D5261763F}" destId="{E2D6015C-7F6E-2142-B5D9-16D8EA2EE8FB}" srcOrd="0" destOrd="0" presId="urn:microsoft.com/office/officeart/2005/8/layout/hierarchy1"/>
    <dgm:cxn modelId="{BA71FE54-4EE7-E147-ABFA-F81773224D23}" type="presOf" srcId="{C2287044-B895-324E-B227-203F70A3DB0D}" destId="{FAE9A262-3817-1641-8B35-043E8C3C2CD8}" srcOrd="0" destOrd="0" presId="urn:microsoft.com/office/officeart/2005/8/layout/hierarchy1"/>
    <dgm:cxn modelId="{DFF0837D-0E15-DB42-B17D-384805A70D83}" type="presOf" srcId="{0D446B78-CFF7-4C49-8112-40FFE1050EAB}" destId="{FB39723C-7863-A945-9446-E4DEB1267529}" srcOrd="0" destOrd="0" presId="urn:microsoft.com/office/officeart/2005/8/layout/hierarchy1"/>
    <dgm:cxn modelId="{23034481-CD71-994D-9E17-A3E5D24B461F}" srcId="{C003504B-F71C-AC41-9916-6043C21F633F}" destId="{46375575-E060-D848-8C37-7AAAF947F436}" srcOrd="0" destOrd="0" parTransId="{2621C130-277E-9C43-9F91-63D98B05B865}" sibTransId="{C6A4309C-B337-2443-8A73-C5C55777AA96}"/>
    <dgm:cxn modelId="{DEB9E384-483E-8A42-8366-CEF7CE65F854}" srcId="{8F753F6F-C2DA-7149-A7E1-F760EF948A1F}" destId="{CFA6932E-8B82-634F-8EE2-A283FFF4BEF1}" srcOrd="2" destOrd="0" parTransId="{FBD653AD-4688-3546-A9CF-0B52B20DD817}" sibTransId="{EE52E741-22D1-9F42-B400-99DEB13B12B8}"/>
    <dgm:cxn modelId="{24F29289-0DBB-544B-ABDA-C4DF5824072D}" type="presOf" srcId="{CD73D6EF-7702-0E44-90CB-0F9200776289}" destId="{816A6D1C-D5B4-CE4F-9718-B6AF736BAF21}" srcOrd="0" destOrd="0" presId="urn:microsoft.com/office/officeart/2005/8/layout/hierarchy1"/>
    <dgm:cxn modelId="{45B5BA89-0AE5-A54F-A51D-C3B060090471}" type="presOf" srcId="{06772253-0473-EC4E-8A6F-930D52EE21CD}" destId="{91095EF1-1F58-4A4A-8597-8596CC97BAC1}" srcOrd="0" destOrd="0" presId="urn:microsoft.com/office/officeart/2005/8/layout/hierarchy1"/>
    <dgm:cxn modelId="{253656AA-D52A-3A4A-A21C-47CC072D2271}" srcId="{CBE7A49D-042F-D343-86DD-AF782D9A1018}" destId="{CD73D6EF-7702-0E44-90CB-0F9200776289}" srcOrd="0" destOrd="0" parTransId="{D52398FD-14C1-FC49-87C6-BEE07697A667}" sibTransId="{0326E9FE-C359-B047-96A6-8B1E63CB7676}"/>
    <dgm:cxn modelId="{565BE7B0-DCCD-1140-A945-3401DB5E1606}" srcId="{46375575-E060-D848-8C37-7AAAF947F436}" destId="{B68C2CAE-0A73-8147-A4F3-88976BE2ACFF}" srcOrd="0" destOrd="0" parTransId="{C2287044-B895-324E-B227-203F70A3DB0D}" sibTransId="{F48E67C9-050B-CE46-92E9-4166769D2BE5}"/>
    <dgm:cxn modelId="{DA49CEBA-C647-BF49-9E0D-805BA58E29F1}" type="presOf" srcId="{6A8141D1-2CF1-F842-A009-A45C758DA0AB}" destId="{265C100A-53AD-FB47-A766-649E2631FFFA}" srcOrd="0" destOrd="0" presId="urn:microsoft.com/office/officeart/2005/8/layout/hierarchy1"/>
    <dgm:cxn modelId="{83F814C3-77B3-664A-B362-0B97E3228E4F}" type="presOf" srcId="{B68C2CAE-0A73-8147-A4F3-88976BE2ACFF}" destId="{BE615DD6-9AE5-664E-B09A-DB6A8BCE0F24}" srcOrd="0" destOrd="0" presId="urn:microsoft.com/office/officeart/2005/8/layout/hierarchy1"/>
    <dgm:cxn modelId="{502836C6-CC5F-E84A-BA02-2386427C3D1D}" type="presOf" srcId="{2621C130-277E-9C43-9F91-63D98B05B865}" destId="{6B5FC46F-EBAA-8241-9FB1-206EAB98BC86}" srcOrd="0" destOrd="0" presId="urn:microsoft.com/office/officeart/2005/8/layout/hierarchy1"/>
    <dgm:cxn modelId="{82ABC0C8-47F6-8C47-9E56-A6781C773C39}" srcId="{CD73D6EF-7702-0E44-90CB-0F9200776289}" destId="{C003504B-F71C-AC41-9916-6043C21F633F}" srcOrd="0" destOrd="0" parTransId="{877D0195-6064-1B45-8B43-256A1C15106C}" sibTransId="{D5180648-20B9-AE44-AFA4-52303CA41556}"/>
    <dgm:cxn modelId="{44F944D9-FCD0-D342-ABE6-194C76FFF0D2}" type="presOf" srcId="{E80D109C-8478-6848-BB32-DA56B7F4D268}" destId="{75845E04-7B2A-AB4D-8DCD-6F11DEC0AA45}" srcOrd="0" destOrd="0" presId="urn:microsoft.com/office/officeart/2005/8/layout/hierarchy1"/>
    <dgm:cxn modelId="{1C2F32F2-2188-4F4E-8531-C8035DAED342}" type="presOf" srcId="{8F753F6F-C2DA-7149-A7E1-F760EF948A1F}" destId="{D45278B7-9EF3-9242-A44C-C53B40C91168}" srcOrd="0" destOrd="0" presId="urn:microsoft.com/office/officeart/2005/8/layout/hierarchy1"/>
    <dgm:cxn modelId="{45CA7BF3-2385-094A-BF43-C6556BDB32E0}" srcId="{8F753F6F-C2DA-7149-A7E1-F760EF948A1F}" destId="{2349B062-A715-F24C-BE66-E01BC91B5892}" srcOrd="0" destOrd="0" parTransId="{6A8141D1-2CF1-F842-A009-A45C758DA0AB}" sibTransId="{2E793C25-D94C-1945-8132-D4F90E483798}"/>
    <dgm:cxn modelId="{BB3F9CF7-A1AB-FA4A-A8A8-60F770F1BE68}" type="presOf" srcId="{FBD653AD-4688-3546-A9CF-0B52B20DD817}" destId="{24B6A990-736B-2040-AEE2-EE2D151C7709}" srcOrd="0" destOrd="0" presId="urn:microsoft.com/office/officeart/2005/8/layout/hierarchy1"/>
    <dgm:cxn modelId="{413056FF-0E1F-B940-A8C2-888DCB2423BB}" type="presOf" srcId="{CBE7A49D-042F-D343-86DD-AF782D9A1018}" destId="{9504D9F2-F5AA-4943-B7A0-AA3324B08903}" srcOrd="0" destOrd="0" presId="urn:microsoft.com/office/officeart/2005/8/layout/hierarchy1"/>
    <dgm:cxn modelId="{66885A9E-12AA-1F4B-BE44-F185D0322D12}" type="presParOf" srcId="{9504D9F2-F5AA-4943-B7A0-AA3324B08903}" destId="{8ECBC516-97C9-784C-A89D-3598E3EAB3DB}" srcOrd="0" destOrd="0" presId="urn:microsoft.com/office/officeart/2005/8/layout/hierarchy1"/>
    <dgm:cxn modelId="{D040FA8A-3619-F641-92D3-EB4C3DB599D4}" type="presParOf" srcId="{8ECBC516-97C9-784C-A89D-3598E3EAB3DB}" destId="{4BA8A4F1-C424-224F-8335-77E9297A548E}" srcOrd="0" destOrd="0" presId="urn:microsoft.com/office/officeart/2005/8/layout/hierarchy1"/>
    <dgm:cxn modelId="{5756A529-0D4E-C54D-8793-5EAA4B33BDCD}" type="presParOf" srcId="{4BA8A4F1-C424-224F-8335-77E9297A548E}" destId="{78471783-FCF7-464A-ADA6-571052EDBBEE}" srcOrd="0" destOrd="0" presId="urn:microsoft.com/office/officeart/2005/8/layout/hierarchy1"/>
    <dgm:cxn modelId="{FCF0AFDB-4597-E24E-9ACC-1065A9BC4871}" type="presParOf" srcId="{4BA8A4F1-C424-224F-8335-77E9297A548E}" destId="{816A6D1C-D5B4-CE4F-9718-B6AF736BAF21}" srcOrd="1" destOrd="0" presId="urn:microsoft.com/office/officeart/2005/8/layout/hierarchy1"/>
    <dgm:cxn modelId="{DCF0294D-7A3D-764A-897C-EAF190892269}" type="presParOf" srcId="{8ECBC516-97C9-784C-A89D-3598E3EAB3DB}" destId="{BEAEA34C-D3B3-904A-BCCF-C3688B88F6CD}" srcOrd="1" destOrd="0" presId="urn:microsoft.com/office/officeart/2005/8/layout/hierarchy1"/>
    <dgm:cxn modelId="{39E96C9E-48CE-7D42-93D3-21ED597B2F3B}" type="presParOf" srcId="{BEAEA34C-D3B3-904A-BCCF-C3688B88F6CD}" destId="{EEF5D155-05E4-AF4A-9489-7F89AABC61BD}" srcOrd="0" destOrd="0" presId="urn:microsoft.com/office/officeart/2005/8/layout/hierarchy1"/>
    <dgm:cxn modelId="{EC4F5B31-BFB5-4F44-8293-71DF40AD99F1}" type="presParOf" srcId="{BEAEA34C-D3B3-904A-BCCF-C3688B88F6CD}" destId="{73C5E32D-CCCC-8D44-8904-1B580D5C3398}" srcOrd="1" destOrd="0" presId="urn:microsoft.com/office/officeart/2005/8/layout/hierarchy1"/>
    <dgm:cxn modelId="{98922184-8A02-E243-AEA9-1277C86B0C4D}" type="presParOf" srcId="{73C5E32D-CCCC-8D44-8904-1B580D5C3398}" destId="{F0DD8691-2F63-A84C-A0E8-253856C0C681}" srcOrd="0" destOrd="0" presId="urn:microsoft.com/office/officeart/2005/8/layout/hierarchy1"/>
    <dgm:cxn modelId="{71440745-6ADF-0A41-9FEF-1006A3DB9E38}" type="presParOf" srcId="{F0DD8691-2F63-A84C-A0E8-253856C0C681}" destId="{877D0A7D-1851-864B-8DF2-F2A503786E79}" srcOrd="0" destOrd="0" presId="urn:microsoft.com/office/officeart/2005/8/layout/hierarchy1"/>
    <dgm:cxn modelId="{0CAFF048-5908-AD49-854E-6B5E98BFBB05}" type="presParOf" srcId="{F0DD8691-2F63-A84C-A0E8-253856C0C681}" destId="{B3FDFCDC-CF77-9B47-ACC8-BEC51486CF0A}" srcOrd="1" destOrd="0" presId="urn:microsoft.com/office/officeart/2005/8/layout/hierarchy1"/>
    <dgm:cxn modelId="{DDAA3ACA-B9CC-DE47-A341-A7A979D801FC}" type="presParOf" srcId="{73C5E32D-CCCC-8D44-8904-1B580D5C3398}" destId="{1DB1BE11-91F2-5F4A-A545-0FC394BD52E1}" srcOrd="1" destOrd="0" presId="urn:microsoft.com/office/officeart/2005/8/layout/hierarchy1"/>
    <dgm:cxn modelId="{3EDB03A2-D9E0-7140-BA71-DFB69249FF88}" type="presParOf" srcId="{1DB1BE11-91F2-5F4A-A545-0FC394BD52E1}" destId="{6B5FC46F-EBAA-8241-9FB1-206EAB98BC86}" srcOrd="0" destOrd="0" presId="urn:microsoft.com/office/officeart/2005/8/layout/hierarchy1"/>
    <dgm:cxn modelId="{E1C72891-77B2-B443-B153-7553B558E296}" type="presParOf" srcId="{1DB1BE11-91F2-5F4A-A545-0FC394BD52E1}" destId="{22E17B1A-22F5-6E4B-8A0F-00BA059487AC}" srcOrd="1" destOrd="0" presId="urn:microsoft.com/office/officeart/2005/8/layout/hierarchy1"/>
    <dgm:cxn modelId="{DE592B5A-5045-E049-8074-7674392A3F05}" type="presParOf" srcId="{22E17B1A-22F5-6E4B-8A0F-00BA059487AC}" destId="{B32C0140-B912-A847-B067-EC736991ADAB}" srcOrd="0" destOrd="0" presId="urn:microsoft.com/office/officeart/2005/8/layout/hierarchy1"/>
    <dgm:cxn modelId="{08DE59EB-4BC6-8347-BC92-A1F359709E68}" type="presParOf" srcId="{B32C0140-B912-A847-B067-EC736991ADAB}" destId="{BD59866B-2FFE-D74D-BC40-81F0B889D207}" srcOrd="0" destOrd="0" presId="urn:microsoft.com/office/officeart/2005/8/layout/hierarchy1"/>
    <dgm:cxn modelId="{609184E3-8C45-1E47-B503-40FA9236ED0D}" type="presParOf" srcId="{B32C0140-B912-A847-B067-EC736991ADAB}" destId="{03F425A0-AED5-0D49-BCE7-A1FB8A268701}" srcOrd="1" destOrd="0" presId="urn:microsoft.com/office/officeart/2005/8/layout/hierarchy1"/>
    <dgm:cxn modelId="{FC85D87A-A037-EA43-8EAD-A237C42558AD}" type="presParOf" srcId="{22E17B1A-22F5-6E4B-8A0F-00BA059487AC}" destId="{E5ADC37F-E8E5-AE42-AAE4-EA6189AB1971}" srcOrd="1" destOrd="0" presId="urn:microsoft.com/office/officeart/2005/8/layout/hierarchy1"/>
    <dgm:cxn modelId="{F7BF0E2C-EC01-9E4D-BB96-1D04C82E2047}" type="presParOf" srcId="{E5ADC37F-E8E5-AE42-AAE4-EA6189AB1971}" destId="{FAE9A262-3817-1641-8B35-043E8C3C2CD8}" srcOrd="0" destOrd="0" presId="urn:microsoft.com/office/officeart/2005/8/layout/hierarchy1"/>
    <dgm:cxn modelId="{B085924E-E932-4E4F-A479-0FB59A1BA10A}" type="presParOf" srcId="{E5ADC37F-E8E5-AE42-AAE4-EA6189AB1971}" destId="{209A0511-9D22-1747-811C-8B0E658AE574}" srcOrd="1" destOrd="0" presId="urn:microsoft.com/office/officeart/2005/8/layout/hierarchy1"/>
    <dgm:cxn modelId="{703A60DB-10D3-BE40-8CD5-28B9BB922BF3}" type="presParOf" srcId="{209A0511-9D22-1747-811C-8B0E658AE574}" destId="{0FDE78A2-3FA8-EE4D-9F5E-6C6ACE595501}" srcOrd="0" destOrd="0" presId="urn:microsoft.com/office/officeart/2005/8/layout/hierarchy1"/>
    <dgm:cxn modelId="{092DFE5C-926A-9143-BEC8-586312260A28}" type="presParOf" srcId="{0FDE78A2-3FA8-EE4D-9F5E-6C6ACE595501}" destId="{84422EA5-DD7B-9547-9DF3-762FC6781988}" srcOrd="0" destOrd="0" presId="urn:microsoft.com/office/officeart/2005/8/layout/hierarchy1"/>
    <dgm:cxn modelId="{B4C712B6-E714-9641-9D0C-9ABB8117A475}" type="presParOf" srcId="{0FDE78A2-3FA8-EE4D-9F5E-6C6ACE595501}" destId="{BE615DD6-9AE5-664E-B09A-DB6A8BCE0F24}" srcOrd="1" destOrd="0" presId="urn:microsoft.com/office/officeart/2005/8/layout/hierarchy1"/>
    <dgm:cxn modelId="{B1F47637-A468-C34D-A7EB-98A4E075F65D}" type="presParOf" srcId="{209A0511-9D22-1747-811C-8B0E658AE574}" destId="{E81C9D84-C2BA-FD48-B56C-1080E1145013}" srcOrd="1" destOrd="0" presId="urn:microsoft.com/office/officeart/2005/8/layout/hierarchy1"/>
    <dgm:cxn modelId="{F566BC1B-233B-214B-A718-E2C533FACE23}" type="presParOf" srcId="{E5ADC37F-E8E5-AE42-AAE4-EA6189AB1971}" destId="{91095EF1-1F58-4A4A-8597-8596CC97BAC1}" srcOrd="2" destOrd="0" presId="urn:microsoft.com/office/officeart/2005/8/layout/hierarchy1"/>
    <dgm:cxn modelId="{D479BE36-69D9-F544-9B7D-039B367437F1}" type="presParOf" srcId="{E5ADC37F-E8E5-AE42-AAE4-EA6189AB1971}" destId="{F899DE97-C1EA-B54C-9621-9ACEB37848B9}" srcOrd="3" destOrd="0" presId="urn:microsoft.com/office/officeart/2005/8/layout/hierarchy1"/>
    <dgm:cxn modelId="{89E955FA-C669-F043-AA28-DB9587701837}" type="presParOf" srcId="{F899DE97-C1EA-B54C-9621-9ACEB37848B9}" destId="{28135DE4-DDEF-814B-9D21-B89C910CCE9F}" srcOrd="0" destOrd="0" presId="urn:microsoft.com/office/officeart/2005/8/layout/hierarchy1"/>
    <dgm:cxn modelId="{DB29CA4A-6C89-874B-85FA-7F0964F87C39}" type="presParOf" srcId="{28135DE4-DDEF-814B-9D21-B89C910CCE9F}" destId="{93A1B36A-F323-F441-9D15-5916383782B1}" srcOrd="0" destOrd="0" presId="urn:microsoft.com/office/officeart/2005/8/layout/hierarchy1"/>
    <dgm:cxn modelId="{599D0818-3603-BD4D-B9F0-33B47037BA46}" type="presParOf" srcId="{28135DE4-DDEF-814B-9D21-B89C910CCE9F}" destId="{4D2F31C2-D691-1646-8A87-55FD8918E54F}" srcOrd="1" destOrd="0" presId="urn:microsoft.com/office/officeart/2005/8/layout/hierarchy1"/>
    <dgm:cxn modelId="{C49ACC8C-8C13-F948-9011-FE5EC099566D}" type="presParOf" srcId="{F899DE97-C1EA-B54C-9621-9ACEB37848B9}" destId="{099AE6DF-BB8C-F84C-8188-E6551715B130}" srcOrd="1" destOrd="0" presId="urn:microsoft.com/office/officeart/2005/8/layout/hierarchy1"/>
    <dgm:cxn modelId="{B77B39AF-6207-8845-8521-80D1D16AD090}" type="presParOf" srcId="{E5ADC37F-E8E5-AE42-AAE4-EA6189AB1971}" destId="{A96D8A37-566E-4A4E-AB2D-5C8A1DDA5065}" srcOrd="4" destOrd="0" presId="urn:microsoft.com/office/officeart/2005/8/layout/hierarchy1"/>
    <dgm:cxn modelId="{E2AD00EB-C226-0741-A570-727E59727817}" type="presParOf" srcId="{E5ADC37F-E8E5-AE42-AAE4-EA6189AB1971}" destId="{FB73E1D6-EA13-2144-BC02-033F282B5C0A}" srcOrd="5" destOrd="0" presId="urn:microsoft.com/office/officeart/2005/8/layout/hierarchy1"/>
    <dgm:cxn modelId="{992C22C3-73E8-C04A-A0C7-78EA3BAEEA42}" type="presParOf" srcId="{FB73E1D6-EA13-2144-BC02-033F282B5C0A}" destId="{5AD9E06D-0917-6A4B-B523-EF28481F0504}" srcOrd="0" destOrd="0" presId="urn:microsoft.com/office/officeart/2005/8/layout/hierarchy1"/>
    <dgm:cxn modelId="{68083AB0-1BC1-F340-8EC5-A76828BF2F7D}" type="presParOf" srcId="{5AD9E06D-0917-6A4B-B523-EF28481F0504}" destId="{CFB07DCF-B95B-9E4B-AB4C-170DA10E46FB}" srcOrd="0" destOrd="0" presId="urn:microsoft.com/office/officeart/2005/8/layout/hierarchy1"/>
    <dgm:cxn modelId="{A4C61A57-D0AA-DB45-B873-80D113550D1E}" type="presParOf" srcId="{5AD9E06D-0917-6A4B-B523-EF28481F0504}" destId="{55E141D8-B278-9143-86D7-B96945C191FC}" srcOrd="1" destOrd="0" presId="urn:microsoft.com/office/officeart/2005/8/layout/hierarchy1"/>
    <dgm:cxn modelId="{3FE73B25-2B6E-F14C-9636-5C2D745B3B17}" type="presParOf" srcId="{FB73E1D6-EA13-2144-BC02-033F282B5C0A}" destId="{93BF941C-4878-E843-B2E8-E0F799E9D364}" srcOrd="1" destOrd="0" presId="urn:microsoft.com/office/officeart/2005/8/layout/hierarchy1"/>
    <dgm:cxn modelId="{F01C8093-8DED-2E44-B92A-0DB4683C7680}" type="presParOf" srcId="{E5ADC37F-E8E5-AE42-AAE4-EA6189AB1971}" destId="{75845E04-7B2A-AB4D-8DCD-6F11DEC0AA45}" srcOrd="6" destOrd="0" presId="urn:microsoft.com/office/officeart/2005/8/layout/hierarchy1"/>
    <dgm:cxn modelId="{E9CDA1EE-C604-234C-AEEC-D9BDE9AA0C28}" type="presParOf" srcId="{E5ADC37F-E8E5-AE42-AAE4-EA6189AB1971}" destId="{DBEE366A-8909-514C-BA88-7295BEC75AFB}" srcOrd="7" destOrd="0" presId="urn:microsoft.com/office/officeart/2005/8/layout/hierarchy1"/>
    <dgm:cxn modelId="{7D7A22A5-B96A-5848-99AE-622224B1474A}" type="presParOf" srcId="{DBEE366A-8909-514C-BA88-7295BEC75AFB}" destId="{D9E2D62E-A806-6940-919D-331C613492C6}" srcOrd="0" destOrd="0" presId="urn:microsoft.com/office/officeart/2005/8/layout/hierarchy1"/>
    <dgm:cxn modelId="{9BD5C55F-2686-4247-A6F1-7B59B297450D}" type="presParOf" srcId="{D9E2D62E-A806-6940-919D-331C613492C6}" destId="{2AF438D2-C827-1C44-96F8-544B924B6EB5}" srcOrd="0" destOrd="0" presId="urn:microsoft.com/office/officeart/2005/8/layout/hierarchy1"/>
    <dgm:cxn modelId="{B1D39CAB-4F65-4B4B-9D10-9CF6766DEA73}" type="presParOf" srcId="{D9E2D62E-A806-6940-919D-331C613492C6}" destId="{D45278B7-9EF3-9242-A44C-C53B40C91168}" srcOrd="1" destOrd="0" presId="urn:microsoft.com/office/officeart/2005/8/layout/hierarchy1"/>
    <dgm:cxn modelId="{8AAE1AAA-4DED-8A4F-AB6C-D65A52253E4D}" type="presParOf" srcId="{DBEE366A-8909-514C-BA88-7295BEC75AFB}" destId="{EB842B4F-789D-2C46-BAA9-160D454595EF}" srcOrd="1" destOrd="0" presId="urn:microsoft.com/office/officeart/2005/8/layout/hierarchy1"/>
    <dgm:cxn modelId="{DB38420C-BCA2-2C43-B1DF-0C050237ACDA}" type="presParOf" srcId="{EB842B4F-789D-2C46-BAA9-160D454595EF}" destId="{265C100A-53AD-FB47-A766-649E2631FFFA}" srcOrd="0" destOrd="0" presId="urn:microsoft.com/office/officeart/2005/8/layout/hierarchy1"/>
    <dgm:cxn modelId="{20C8A3D3-FF7B-8C4C-A83C-F96BE87B56B1}" type="presParOf" srcId="{EB842B4F-789D-2C46-BAA9-160D454595EF}" destId="{89CF87DE-245B-6943-8ED8-A853E30F91F0}" srcOrd="1" destOrd="0" presId="urn:microsoft.com/office/officeart/2005/8/layout/hierarchy1"/>
    <dgm:cxn modelId="{363DB855-B1DF-4142-BB78-21235B383800}" type="presParOf" srcId="{89CF87DE-245B-6943-8ED8-A853E30F91F0}" destId="{C7C81706-4B2D-7444-A9E0-24AFD941EA61}" srcOrd="0" destOrd="0" presId="urn:microsoft.com/office/officeart/2005/8/layout/hierarchy1"/>
    <dgm:cxn modelId="{E43FE2E9-4091-7647-B915-F9A527876ACE}" type="presParOf" srcId="{C7C81706-4B2D-7444-A9E0-24AFD941EA61}" destId="{7D7AF16B-424F-8545-8AFA-D8E843E04B1F}" srcOrd="0" destOrd="0" presId="urn:microsoft.com/office/officeart/2005/8/layout/hierarchy1"/>
    <dgm:cxn modelId="{8E0316FE-D26F-4441-9F1D-B54FF4C0DD14}" type="presParOf" srcId="{C7C81706-4B2D-7444-A9E0-24AFD941EA61}" destId="{022842C0-F4C6-3243-B01C-95F91F9C8DD9}" srcOrd="1" destOrd="0" presId="urn:microsoft.com/office/officeart/2005/8/layout/hierarchy1"/>
    <dgm:cxn modelId="{74524E33-2946-5941-8918-A3C48940A4C4}" type="presParOf" srcId="{89CF87DE-245B-6943-8ED8-A853E30F91F0}" destId="{DAD71EE8-0C14-7A48-AA32-2E7A7F314A6E}" srcOrd="1" destOrd="0" presId="urn:microsoft.com/office/officeart/2005/8/layout/hierarchy1"/>
    <dgm:cxn modelId="{D09D8289-D61A-5C4B-81D5-8A41A605BD2A}" type="presParOf" srcId="{EB842B4F-789D-2C46-BAA9-160D454595EF}" destId="{E390C0C5-A663-A143-A1AB-9C38E0F56A86}" srcOrd="2" destOrd="0" presId="urn:microsoft.com/office/officeart/2005/8/layout/hierarchy1"/>
    <dgm:cxn modelId="{B501F92C-474F-9141-B566-34254C5CED41}" type="presParOf" srcId="{EB842B4F-789D-2C46-BAA9-160D454595EF}" destId="{2A6666F2-7876-6F43-A15A-B7DB3C7AA83E}" srcOrd="3" destOrd="0" presId="urn:microsoft.com/office/officeart/2005/8/layout/hierarchy1"/>
    <dgm:cxn modelId="{4C9A545F-2FC3-F643-A955-9711266B3205}" type="presParOf" srcId="{2A6666F2-7876-6F43-A15A-B7DB3C7AA83E}" destId="{99986B52-2F39-1F4C-BB38-981E85E46D62}" srcOrd="0" destOrd="0" presId="urn:microsoft.com/office/officeart/2005/8/layout/hierarchy1"/>
    <dgm:cxn modelId="{FAC1DF0B-B18B-DD47-B5DF-7E5E1E9A2580}" type="presParOf" srcId="{99986B52-2F39-1F4C-BB38-981E85E46D62}" destId="{8B84CDC2-1481-2249-877E-C9736F81FCE7}" srcOrd="0" destOrd="0" presId="urn:microsoft.com/office/officeart/2005/8/layout/hierarchy1"/>
    <dgm:cxn modelId="{DEC1F54F-36E1-B445-A7E8-016BAD789964}" type="presParOf" srcId="{99986B52-2F39-1F4C-BB38-981E85E46D62}" destId="{CFDBD01D-55F4-704D-AE25-8CF64760C5EF}" srcOrd="1" destOrd="0" presId="urn:microsoft.com/office/officeart/2005/8/layout/hierarchy1"/>
    <dgm:cxn modelId="{44F860DD-C190-1247-AFA9-2D722B54FEF8}" type="presParOf" srcId="{2A6666F2-7876-6F43-A15A-B7DB3C7AA83E}" destId="{020793C3-5969-AD4B-9E6A-0C5F9456AFC3}" srcOrd="1" destOrd="0" presId="urn:microsoft.com/office/officeart/2005/8/layout/hierarchy1"/>
    <dgm:cxn modelId="{9C2490AA-257C-F444-ABD6-D4B2CBC86285}" type="presParOf" srcId="{EB842B4F-789D-2C46-BAA9-160D454595EF}" destId="{24B6A990-736B-2040-AEE2-EE2D151C7709}" srcOrd="4" destOrd="0" presId="urn:microsoft.com/office/officeart/2005/8/layout/hierarchy1"/>
    <dgm:cxn modelId="{4B66678C-A13E-4444-AEF7-31C19FB9F193}" type="presParOf" srcId="{EB842B4F-789D-2C46-BAA9-160D454595EF}" destId="{6A3ABE4F-AED3-7044-B121-79F47139545D}" srcOrd="5" destOrd="0" presId="urn:microsoft.com/office/officeart/2005/8/layout/hierarchy1"/>
    <dgm:cxn modelId="{F277EF7B-DA86-4A49-9765-D5C179B0A4EF}" type="presParOf" srcId="{6A3ABE4F-AED3-7044-B121-79F47139545D}" destId="{C547B850-AB12-E54C-A0B3-966771C9DA5F}" srcOrd="0" destOrd="0" presId="urn:microsoft.com/office/officeart/2005/8/layout/hierarchy1"/>
    <dgm:cxn modelId="{B1A6D22B-C0EA-2A44-95B7-2EEA9DDFEA14}" type="presParOf" srcId="{C547B850-AB12-E54C-A0B3-966771C9DA5F}" destId="{6347B250-07D5-754F-8A14-E1A32796354E}" srcOrd="0" destOrd="0" presId="urn:microsoft.com/office/officeart/2005/8/layout/hierarchy1"/>
    <dgm:cxn modelId="{73EDA63E-629C-AD4D-8743-130922357795}" type="presParOf" srcId="{C547B850-AB12-E54C-A0B3-966771C9DA5F}" destId="{3B7A7599-1350-814F-A21F-7426CC66986A}" srcOrd="1" destOrd="0" presId="urn:microsoft.com/office/officeart/2005/8/layout/hierarchy1"/>
    <dgm:cxn modelId="{878C648D-822C-FC40-9175-32BE196BB008}" type="presParOf" srcId="{6A3ABE4F-AED3-7044-B121-79F47139545D}" destId="{B1BDEACA-847B-254C-8DC8-596FC31D9406}" srcOrd="1" destOrd="0" presId="urn:microsoft.com/office/officeart/2005/8/layout/hierarchy1"/>
    <dgm:cxn modelId="{E447CEC1-47D1-334E-A2F4-E361C92628DD}" type="presParOf" srcId="{1DB1BE11-91F2-5F4A-A545-0FC394BD52E1}" destId="{FB39723C-7863-A945-9446-E4DEB1267529}" srcOrd="2" destOrd="0" presId="urn:microsoft.com/office/officeart/2005/8/layout/hierarchy1"/>
    <dgm:cxn modelId="{9A231DAC-C943-E045-8BAD-C6BAFE108854}" type="presParOf" srcId="{1DB1BE11-91F2-5F4A-A545-0FC394BD52E1}" destId="{2AFDF6FF-1B71-304B-A878-94E183BB2A75}" srcOrd="3" destOrd="0" presId="urn:microsoft.com/office/officeart/2005/8/layout/hierarchy1"/>
    <dgm:cxn modelId="{BCACBEAE-FFBF-4E45-B79A-5880AF682B12}" type="presParOf" srcId="{2AFDF6FF-1B71-304B-A878-94E183BB2A75}" destId="{05E37223-2B42-AB43-9B6C-6D595094C72F}" srcOrd="0" destOrd="0" presId="urn:microsoft.com/office/officeart/2005/8/layout/hierarchy1"/>
    <dgm:cxn modelId="{93243265-3640-AB4B-8625-7652CC68D11D}" type="presParOf" srcId="{05E37223-2B42-AB43-9B6C-6D595094C72F}" destId="{B628D361-D08A-ED42-84D5-54114583BF24}" srcOrd="0" destOrd="0" presId="urn:microsoft.com/office/officeart/2005/8/layout/hierarchy1"/>
    <dgm:cxn modelId="{AE641721-20A7-A243-90E6-A8221C11BE21}" type="presParOf" srcId="{05E37223-2B42-AB43-9B6C-6D595094C72F}" destId="{355051AF-8740-D948-8E85-E132C2E42DC7}" srcOrd="1" destOrd="0" presId="urn:microsoft.com/office/officeart/2005/8/layout/hierarchy1"/>
    <dgm:cxn modelId="{89AB7441-1EFC-374B-B3E7-5018C35E81E9}" type="presParOf" srcId="{2AFDF6FF-1B71-304B-A878-94E183BB2A75}" destId="{9B83FE92-868F-8247-8BE9-06CD2B4BD946}" srcOrd="1" destOrd="0" presId="urn:microsoft.com/office/officeart/2005/8/layout/hierarchy1"/>
    <dgm:cxn modelId="{A8FBB7FF-7E20-BD4B-8994-6F71511FCC89}" type="presParOf" srcId="{BEAEA34C-D3B3-904A-BCCF-C3688B88F6CD}" destId="{E2D6015C-7F6E-2142-B5D9-16D8EA2EE8FB}" srcOrd="2" destOrd="0" presId="urn:microsoft.com/office/officeart/2005/8/layout/hierarchy1"/>
    <dgm:cxn modelId="{7B09525A-4733-B84A-9CB5-B67D07B0F154}" type="presParOf" srcId="{BEAEA34C-D3B3-904A-BCCF-C3688B88F6CD}" destId="{2ED8E440-CE87-EB4E-BAFE-6AC520874B44}" srcOrd="3" destOrd="0" presId="urn:microsoft.com/office/officeart/2005/8/layout/hierarchy1"/>
    <dgm:cxn modelId="{4B425522-B7B3-1845-8E98-EC64FC919983}" type="presParOf" srcId="{2ED8E440-CE87-EB4E-BAFE-6AC520874B44}" destId="{C9DE2312-745B-914E-8979-C40A18C93480}" srcOrd="0" destOrd="0" presId="urn:microsoft.com/office/officeart/2005/8/layout/hierarchy1"/>
    <dgm:cxn modelId="{A628B2CE-5723-9247-BF8D-A59E50E07271}" type="presParOf" srcId="{C9DE2312-745B-914E-8979-C40A18C93480}" destId="{87F9E72E-9405-5F40-B93A-4691CCA23214}" srcOrd="0" destOrd="0" presId="urn:microsoft.com/office/officeart/2005/8/layout/hierarchy1"/>
    <dgm:cxn modelId="{AEED1E5C-537A-1C47-B1EB-C04C67D8A560}" type="presParOf" srcId="{C9DE2312-745B-914E-8979-C40A18C93480}" destId="{1C542529-DE1A-8D41-B1AF-E332531E370F}" srcOrd="1" destOrd="0" presId="urn:microsoft.com/office/officeart/2005/8/layout/hierarchy1"/>
    <dgm:cxn modelId="{C0EC64DA-1575-264E-9411-A47B71AF1DC8}" type="presParOf" srcId="{2ED8E440-CE87-EB4E-BAFE-6AC520874B44}" destId="{51AECB55-B893-7A41-9C85-D87EDD409891}"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E7A49D-042F-D343-86DD-AF782D9A1018}"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zh-CN" altLang="en-US"/>
        </a:p>
      </dgm:t>
    </dgm:pt>
    <dgm:pt modelId="{CD73D6EF-7702-0E44-90CB-0F9200776289}">
      <dgm:prSet phldrT="[文本]"/>
      <dgm:spPr/>
      <dgm:t>
        <a:bodyPr/>
        <a:lstStyle/>
        <a:p>
          <a:r>
            <a:rPr lang="en-US" altLang="zh-CN" dirty="0" err="1"/>
            <a:t>Comupter</a:t>
          </a:r>
          <a:r>
            <a:rPr lang="zh-CN" altLang="en-US" dirty="0"/>
            <a:t> </a:t>
          </a:r>
          <a:r>
            <a:rPr lang="en-US" altLang="zh-CN" dirty="0"/>
            <a:t>systems</a:t>
          </a:r>
          <a:endParaRPr lang="zh-CN" altLang="en-US" dirty="0"/>
        </a:p>
      </dgm:t>
    </dgm:pt>
    <dgm:pt modelId="{D52398FD-14C1-FC49-87C6-BEE07697A667}" cxnId="{253656AA-D52A-3A4A-A21C-47CC072D2271}" type="parTrans">
      <dgm:prSet/>
      <dgm:spPr/>
      <dgm:t>
        <a:bodyPr/>
        <a:lstStyle/>
        <a:p>
          <a:endParaRPr lang="zh-CN" altLang="en-US"/>
        </a:p>
      </dgm:t>
    </dgm:pt>
    <dgm:pt modelId="{0326E9FE-C359-B047-96A6-8B1E63CB7676}" cxnId="{253656AA-D52A-3A4A-A21C-47CC072D2271}" type="sibTrans">
      <dgm:prSet/>
      <dgm:spPr/>
      <dgm:t>
        <a:bodyPr/>
        <a:lstStyle/>
        <a:p>
          <a:endParaRPr lang="zh-CN" altLang="en-US"/>
        </a:p>
      </dgm:t>
    </dgm:pt>
    <dgm:pt modelId="{C003504B-F71C-AC41-9916-6043C21F633F}">
      <dgm:prSet phldrT="[文本]"/>
      <dgm:spPr/>
      <dgm:t>
        <a:bodyPr/>
        <a:lstStyle/>
        <a:p>
          <a:r>
            <a:rPr lang="en-US" altLang="zh-CN" dirty="0"/>
            <a:t>software</a:t>
          </a:r>
          <a:endParaRPr lang="zh-CN" altLang="en-US" dirty="0"/>
        </a:p>
      </dgm:t>
    </dgm:pt>
    <dgm:pt modelId="{877D0195-6064-1B45-8B43-256A1C15106C}" cxnId="{82ABC0C8-47F6-8C47-9E56-A6781C773C39}" type="parTrans">
      <dgm:prSet/>
      <dgm:spPr/>
      <dgm:t>
        <a:bodyPr/>
        <a:lstStyle/>
        <a:p>
          <a:endParaRPr lang="zh-CN" altLang="en-US"/>
        </a:p>
      </dgm:t>
    </dgm:pt>
    <dgm:pt modelId="{D5180648-20B9-AE44-AFA4-52303CA41556}" cxnId="{82ABC0C8-47F6-8C47-9E56-A6781C773C39}" type="sibTrans">
      <dgm:prSet/>
      <dgm:spPr/>
      <dgm:t>
        <a:bodyPr/>
        <a:lstStyle/>
        <a:p>
          <a:endParaRPr lang="zh-CN" altLang="en-US"/>
        </a:p>
      </dgm:t>
    </dgm:pt>
    <dgm:pt modelId="{46375575-E060-D848-8C37-7AAAF947F436}">
      <dgm:prSet phldrT="[文本]"/>
      <dgm:spPr/>
      <dgm:t>
        <a:bodyPr/>
        <a:lstStyle/>
        <a:p>
          <a:r>
            <a:rPr lang="en-US" altLang="zh-CN" dirty="0"/>
            <a:t>System software</a:t>
          </a:r>
          <a:endParaRPr lang="zh-CN" altLang="en-US" dirty="0"/>
        </a:p>
      </dgm:t>
    </dgm:pt>
    <dgm:pt modelId="{2621C130-277E-9C43-9F91-63D98B05B865}" cxnId="{23034481-CD71-994D-9E17-A3E5D24B461F}" type="parTrans">
      <dgm:prSet/>
      <dgm:spPr/>
      <dgm:t>
        <a:bodyPr/>
        <a:lstStyle/>
        <a:p>
          <a:endParaRPr lang="zh-CN" altLang="en-US"/>
        </a:p>
      </dgm:t>
    </dgm:pt>
    <dgm:pt modelId="{C6A4309C-B337-2443-8A73-C5C55777AA96}" cxnId="{23034481-CD71-994D-9E17-A3E5D24B461F}" type="sibTrans">
      <dgm:prSet/>
      <dgm:spPr/>
      <dgm:t>
        <a:bodyPr/>
        <a:lstStyle/>
        <a:p>
          <a:endParaRPr lang="zh-CN" altLang="en-US"/>
        </a:p>
      </dgm:t>
    </dgm:pt>
    <dgm:pt modelId="{9275B336-319F-6749-B28E-3CC1B9F3E718}">
      <dgm:prSet phldrT="[文本]"/>
      <dgm:spPr/>
      <dgm:t>
        <a:bodyPr/>
        <a:lstStyle/>
        <a:p>
          <a:r>
            <a:rPr lang="en-US" altLang="zh-CN" dirty="0"/>
            <a:t>Application</a:t>
          </a:r>
          <a:r>
            <a:rPr lang="zh-CN" altLang="en-US" dirty="0"/>
            <a:t> </a:t>
          </a:r>
          <a:r>
            <a:rPr lang="en-US" altLang="zh-CN" dirty="0"/>
            <a:t>software</a:t>
          </a:r>
          <a:endParaRPr lang="zh-CN" altLang="en-US" dirty="0"/>
        </a:p>
      </dgm:t>
    </dgm:pt>
    <dgm:pt modelId="{0D446B78-CFF7-4C49-8112-40FFE1050EAB}" cxnId="{B461E51F-96D7-6444-BC9C-6898A446E65C}" type="parTrans">
      <dgm:prSet/>
      <dgm:spPr/>
      <dgm:t>
        <a:bodyPr/>
        <a:lstStyle/>
        <a:p>
          <a:endParaRPr lang="zh-CN" altLang="en-US"/>
        </a:p>
      </dgm:t>
    </dgm:pt>
    <dgm:pt modelId="{6DE42E41-D904-3B4A-AD11-AE3DC2A949CE}" cxnId="{B461E51F-96D7-6444-BC9C-6898A446E65C}" type="sibTrans">
      <dgm:prSet/>
      <dgm:spPr/>
      <dgm:t>
        <a:bodyPr/>
        <a:lstStyle/>
        <a:p>
          <a:endParaRPr lang="zh-CN" altLang="en-US"/>
        </a:p>
      </dgm:t>
    </dgm:pt>
    <dgm:pt modelId="{2644CB34-494A-164F-AD8A-163519C42557}">
      <dgm:prSet phldrT="[文本]"/>
      <dgm:spPr/>
      <dgm:t>
        <a:bodyPr/>
        <a:lstStyle/>
        <a:p>
          <a:r>
            <a:rPr lang="en-US" altLang="zh-CN" dirty="0"/>
            <a:t>hardware</a:t>
          </a:r>
          <a:endParaRPr lang="zh-CN" altLang="en-US" dirty="0"/>
        </a:p>
      </dgm:t>
    </dgm:pt>
    <dgm:pt modelId="{5989881E-1C0D-B541-8D10-667D5261763F}" cxnId="{66E73F45-B7C8-914C-A855-0037831D687C}" type="parTrans">
      <dgm:prSet/>
      <dgm:spPr/>
      <dgm:t>
        <a:bodyPr/>
        <a:lstStyle/>
        <a:p>
          <a:endParaRPr lang="zh-CN" altLang="en-US"/>
        </a:p>
      </dgm:t>
    </dgm:pt>
    <dgm:pt modelId="{2E181751-1D37-2649-8C39-DA2A2580D8F0}" cxnId="{66E73F45-B7C8-914C-A855-0037831D687C}" type="sibTrans">
      <dgm:prSet/>
      <dgm:spPr/>
      <dgm:t>
        <a:bodyPr/>
        <a:lstStyle/>
        <a:p>
          <a:endParaRPr lang="zh-CN" altLang="en-US"/>
        </a:p>
      </dgm:t>
    </dgm:pt>
    <dgm:pt modelId="{A3BBDB34-533D-5042-9B4C-ED6B3C03C9C3}">
      <dgm:prSet/>
      <dgm:spPr/>
      <dgm:t>
        <a:bodyPr/>
        <a:lstStyle/>
        <a:p>
          <a:r>
            <a:rPr lang="en-US" altLang="zh-CN" dirty="0"/>
            <a:t>Utility</a:t>
          </a:r>
          <a:r>
            <a:rPr lang="zh-CN" altLang="en-US" dirty="0"/>
            <a:t> </a:t>
          </a:r>
          <a:r>
            <a:rPr lang="en-US" altLang="zh-CN" dirty="0"/>
            <a:t>programs(RGP56)</a:t>
          </a:r>
          <a:endParaRPr lang="zh-CN" altLang="en-US" dirty="0"/>
        </a:p>
      </dgm:t>
    </dgm:pt>
    <dgm:pt modelId="{06772253-0473-EC4E-8A6F-930D52EE21CD}" cxnId="{8046EE33-ABE2-A946-B722-1449A66065CB}" type="parTrans">
      <dgm:prSet/>
      <dgm:spPr/>
      <dgm:t>
        <a:bodyPr/>
        <a:lstStyle/>
        <a:p>
          <a:endParaRPr lang="zh-CN" altLang="en-US"/>
        </a:p>
      </dgm:t>
    </dgm:pt>
    <dgm:pt modelId="{4584BC35-9B92-934D-B7C2-8F800DE606D9}" cxnId="{8046EE33-ABE2-A946-B722-1449A66065CB}" type="sibTrans">
      <dgm:prSet/>
      <dgm:spPr/>
      <dgm:t>
        <a:bodyPr/>
        <a:lstStyle/>
        <a:p>
          <a:endParaRPr lang="zh-CN" altLang="en-US"/>
        </a:p>
      </dgm:t>
    </dgm:pt>
    <dgm:pt modelId="{B6FED9CC-2BA9-4F4E-B386-539972E5B848}">
      <dgm:prSet/>
      <dgm:spPr/>
      <dgm:t>
        <a:bodyPr/>
        <a:lstStyle/>
        <a:p>
          <a:r>
            <a:rPr lang="en-US" altLang="zh-CN" dirty="0"/>
            <a:t>Library</a:t>
          </a:r>
          <a:r>
            <a:rPr lang="zh-CN" altLang="en-US" dirty="0"/>
            <a:t> </a:t>
          </a:r>
          <a:r>
            <a:rPr lang="en-US" altLang="zh-CN" dirty="0"/>
            <a:t>programs</a:t>
          </a:r>
          <a:endParaRPr lang="zh-CN" altLang="en-US" dirty="0"/>
        </a:p>
      </dgm:t>
    </dgm:pt>
    <dgm:pt modelId="{487464AE-635F-4541-913B-2936745D1EC8}" cxnId="{79D79E39-F252-A741-8A2A-61E977224839}" type="parTrans">
      <dgm:prSet/>
      <dgm:spPr/>
      <dgm:t>
        <a:bodyPr/>
        <a:lstStyle/>
        <a:p>
          <a:endParaRPr lang="zh-CN" altLang="en-US"/>
        </a:p>
      </dgm:t>
    </dgm:pt>
    <dgm:pt modelId="{AC4EB1AE-3B79-8247-817B-245C3BAAFA36}" cxnId="{79D79E39-F252-A741-8A2A-61E977224839}" type="sibTrans">
      <dgm:prSet/>
      <dgm:spPr/>
      <dgm:t>
        <a:bodyPr/>
        <a:lstStyle/>
        <a:p>
          <a:endParaRPr lang="zh-CN" altLang="en-US"/>
        </a:p>
      </dgm:t>
    </dgm:pt>
    <dgm:pt modelId="{8F753F6F-C2DA-7149-A7E1-F760EF948A1F}">
      <dgm:prSet/>
      <dgm:spPr/>
      <dgm:t>
        <a:bodyPr/>
        <a:lstStyle/>
        <a:p>
          <a:r>
            <a:rPr lang="en-US" altLang="zh-CN" dirty="0"/>
            <a:t>Language</a:t>
          </a:r>
          <a:endParaRPr lang="zh-CN" altLang="en-US" dirty="0"/>
        </a:p>
        <a:p>
          <a:r>
            <a:rPr lang="en-US" altLang="zh-CN" dirty="0"/>
            <a:t>Translators</a:t>
          </a:r>
          <a:endParaRPr lang="zh-CN" altLang="en-US" dirty="0"/>
        </a:p>
      </dgm:t>
    </dgm:pt>
    <dgm:pt modelId="{E80D109C-8478-6848-BB32-DA56B7F4D268}" cxnId="{3788A766-7CA7-7A40-BED3-DB94E30E127A}" type="parTrans">
      <dgm:prSet/>
      <dgm:spPr/>
      <dgm:t>
        <a:bodyPr/>
        <a:lstStyle/>
        <a:p>
          <a:endParaRPr lang="zh-CN" altLang="en-US"/>
        </a:p>
      </dgm:t>
    </dgm:pt>
    <dgm:pt modelId="{700291AC-DC3C-F941-8C57-A93E9F9E3DB6}" cxnId="{3788A766-7CA7-7A40-BED3-DB94E30E127A}" type="sibTrans">
      <dgm:prSet/>
      <dgm:spPr/>
      <dgm:t>
        <a:bodyPr/>
        <a:lstStyle/>
        <a:p>
          <a:endParaRPr lang="zh-CN" altLang="en-US"/>
        </a:p>
      </dgm:t>
    </dgm:pt>
    <dgm:pt modelId="{B68C2CAE-0A73-8147-A4F3-88976BE2ACFF}">
      <dgm:prSet/>
      <dgm:spPr/>
      <dgm:t>
        <a:bodyPr/>
        <a:lstStyle/>
        <a:p>
          <a:r>
            <a:rPr lang="en-US" altLang="zh-CN" dirty="0"/>
            <a:t>Operating</a:t>
          </a:r>
          <a:r>
            <a:rPr lang="zh-CN" altLang="en-US" dirty="0"/>
            <a:t> </a:t>
          </a:r>
          <a:r>
            <a:rPr lang="en-US" altLang="zh-CN" dirty="0"/>
            <a:t>system</a:t>
          </a:r>
          <a:endParaRPr lang="zh-CN" altLang="en-US" dirty="0"/>
        </a:p>
      </dgm:t>
    </dgm:pt>
    <dgm:pt modelId="{C2287044-B895-324E-B227-203F70A3DB0D}" cxnId="{565BE7B0-DCCD-1140-A945-3401DB5E1606}" type="parTrans">
      <dgm:prSet/>
      <dgm:spPr/>
      <dgm:t>
        <a:bodyPr/>
        <a:lstStyle/>
        <a:p>
          <a:endParaRPr lang="zh-CN" altLang="en-US"/>
        </a:p>
      </dgm:t>
    </dgm:pt>
    <dgm:pt modelId="{F48E67C9-050B-CE46-92E9-4166769D2BE5}" cxnId="{565BE7B0-DCCD-1140-A945-3401DB5E1606}" type="sibTrans">
      <dgm:prSet/>
      <dgm:spPr/>
      <dgm:t>
        <a:bodyPr/>
        <a:lstStyle/>
        <a:p>
          <a:endParaRPr lang="zh-CN" altLang="en-US"/>
        </a:p>
      </dgm:t>
    </dgm:pt>
    <dgm:pt modelId="{2349B062-A715-F24C-BE66-E01BC91B5892}">
      <dgm:prSet/>
      <dgm:spPr/>
      <dgm:t>
        <a:bodyPr/>
        <a:lstStyle/>
        <a:p>
          <a:r>
            <a:rPr lang="en-US" altLang="zh-CN" dirty="0"/>
            <a:t>Compiler</a:t>
          </a:r>
          <a:endParaRPr lang="zh-CN" altLang="en-US" dirty="0"/>
        </a:p>
      </dgm:t>
    </dgm:pt>
    <dgm:pt modelId="{6A8141D1-2CF1-F842-A009-A45C758DA0AB}" cxnId="{45CA7BF3-2385-094A-BF43-C6556BDB32E0}" type="parTrans">
      <dgm:prSet/>
      <dgm:spPr/>
      <dgm:t>
        <a:bodyPr/>
        <a:lstStyle/>
        <a:p>
          <a:endParaRPr lang="zh-CN" altLang="en-US"/>
        </a:p>
      </dgm:t>
    </dgm:pt>
    <dgm:pt modelId="{2E793C25-D94C-1945-8132-D4F90E483798}" cxnId="{45CA7BF3-2385-094A-BF43-C6556BDB32E0}" type="sibTrans">
      <dgm:prSet/>
      <dgm:spPr/>
      <dgm:t>
        <a:bodyPr/>
        <a:lstStyle/>
        <a:p>
          <a:endParaRPr lang="zh-CN" altLang="en-US"/>
        </a:p>
      </dgm:t>
    </dgm:pt>
    <dgm:pt modelId="{6081E103-AAE9-9E49-9427-99C9952C6181}">
      <dgm:prSet/>
      <dgm:spPr/>
      <dgm:t>
        <a:bodyPr/>
        <a:lstStyle/>
        <a:p>
          <a:r>
            <a:rPr lang="en-US" altLang="zh-CN" dirty="0"/>
            <a:t>Assemblers</a:t>
          </a:r>
          <a:endParaRPr lang="zh-CN" altLang="en-US" dirty="0"/>
        </a:p>
      </dgm:t>
    </dgm:pt>
    <dgm:pt modelId="{34293F77-2E48-5E45-9626-7F215D66A6C4}" cxnId="{C6DD4433-AACA-1649-B244-0BFE8AE924A9}" type="parTrans">
      <dgm:prSet/>
      <dgm:spPr/>
      <dgm:t>
        <a:bodyPr/>
        <a:lstStyle/>
        <a:p>
          <a:endParaRPr lang="zh-CN" altLang="en-US"/>
        </a:p>
      </dgm:t>
    </dgm:pt>
    <dgm:pt modelId="{3D888B74-CC02-6D4F-8A06-24C56606DA57}" cxnId="{C6DD4433-AACA-1649-B244-0BFE8AE924A9}" type="sibTrans">
      <dgm:prSet/>
      <dgm:spPr/>
      <dgm:t>
        <a:bodyPr/>
        <a:lstStyle/>
        <a:p>
          <a:endParaRPr lang="zh-CN" altLang="en-US"/>
        </a:p>
      </dgm:t>
    </dgm:pt>
    <dgm:pt modelId="{CFA6932E-8B82-634F-8EE2-A283FFF4BEF1}">
      <dgm:prSet/>
      <dgm:spPr/>
      <dgm:t>
        <a:bodyPr/>
        <a:lstStyle/>
        <a:p>
          <a:r>
            <a:rPr lang="en-US" altLang="zh-CN" dirty="0"/>
            <a:t>interpreters</a:t>
          </a:r>
          <a:endParaRPr lang="zh-CN" altLang="en-US" dirty="0"/>
        </a:p>
      </dgm:t>
    </dgm:pt>
    <dgm:pt modelId="{FBD653AD-4688-3546-A9CF-0B52B20DD817}" cxnId="{DEB9E384-483E-8A42-8366-CEF7CE65F854}" type="parTrans">
      <dgm:prSet/>
      <dgm:spPr/>
      <dgm:t>
        <a:bodyPr/>
        <a:lstStyle/>
        <a:p>
          <a:endParaRPr lang="zh-CN" altLang="en-US"/>
        </a:p>
      </dgm:t>
    </dgm:pt>
    <dgm:pt modelId="{EE52E741-22D1-9F42-B400-99DEB13B12B8}" cxnId="{DEB9E384-483E-8A42-8366-CEF7CE65F854}" type="sibTrans">
      <dgm:prSet/>
      <dgm:spPr/>
      <dgm:t>
        <a:bodyPr/>
        <a:lstStyle/>
        <a:p>
          <a:endParaRPr lang="zh-CN" altLang="en-US"/>
        </a:p>
      </dgm:t>
    </dgm:pt>
    <dgm:pt modelId="{9504D9F2-F5AA-4943-B7A0-AA3324B08903}" type="pres">
      <dgm:prSet presAssocID="{CBE7A49D-042F-D343-86DD-AF782D9A1018}" presName="hierChild1" presStyleCnt="0">
        <dgm:presLayoutVars>
          <dgm:chPref val="1"/>
          <dgm:dir/>
          <dgm:animOne val="branch"/>
          <dgm:animLvl val="lvl"/>
          <dgm:resizeHandles/>
        </dgm:presLayoutVars>
      </dgm:prSet>
      <dgm:spPr/>
    </dgm:pt>
    <dgm:pt modelId="{8ECBC516-97C9-784C-A89D-3598E3EAB3DB}" type="pres">
      <dgm:prSet presAssocID="{CD73D6EF-7702-0E44-90CB-0F9200776289}" presName="hierRoot1" presStyleCnt="0"/>
      <dgm:spPr/>
    </dgm:pt>
    <dgm:pt modelId="{4BA8A4F1-C424-224F-8335-77E9297A548E}" type="pres">
      <dgm:prSet presAssocID="{CD73D6EF-7702-0E44-90CB-0F9200776289}" presName="composite" presStyleCnt="0"/>
      <dgm:spPr/>
    </dgm:pt>
    <dgm:pt modelId="{78471783-FCF7-464A-ADA6-571052EDBBEE}" type="pres">
      <dgm:prSet presAssocID="{CD73D6EF-7702-0E44-90CB-0F9200776289}" presName="background" presStyleLbl="node0" presStyleIdx="0" presStyleCnt="1"/>
      <dgm:spPr/>
    </dgm:pt>
    <dgm:pt modelId="{816A6D1C-D5B4-CE4F-9718-B6AF736BAF21}" type="pres">
      <dgm:prSet presAssocID="{CD73D6EF-7702-0E44-90CB-0F9200776289}" presName="text" presStyleLbl="fgAcc0" presStyleIdx="0" presStyleCnt="1">
        <dgm:presLayoutVars>
          <dgm:chPref val="3"/>
        </dgm:presLayoutVars>
      </dgm:prSet>
      <dgm:spPr/>
    </dgm:pt>
    <dgm:pt modelId="{BEAEA34C-D3B3-904A-BCCF-C3688B88F6CD}" type="pres">
      <dgm:prSet presAssocID="{CD73D6EF-7702-0E44-90CB-0F9200776289}" presName="hierChild2" presStyleCnt="0"/>
      <dgm:spPr/>
    </dgm:pt>
    <dgm:pt modelId="{EEF5D155-05E4-AF4A-9489-7F89AABC61BD}" type="pres">
      <dgm:prSet presAssocID="{877D0195-6064-1B45-8B43-256A1C15106C}" presName="Name10" presStyleLbl="parChTrans1D2" presStyleIdx="0" presStyleCnt="2"/>
      <dgm:spPr/>
    </dgm:pt>
    <dgm:pt modelId="{73C5E32D-CCCC-8D44-8904-1B580D5C3398}" type="pres">
      <dgm:prSet presAssocID="{C003504B-F71C-AC41-9916-6043C21F633F}" presName="hierRoot2" presStyleCnt="0"/>
      <dgm:spPr/>
    </dgm:pt>
    <dgm:pt modelId="{F0DD8691-2F63-A84C-A0E8-253856C0C681}" type="pres">
      <dgm:prSet presAssocID="{C003504B-F71C-AC41-9916-6043C21F633F}" presName="composite2" presStyleCnt="0"/>
      <dgm:spPr/>
    </dgm:pt>
    <dgm:pt modelId="{877D0A7D-1851-864B-8DF2-F2A503786E79}" type="pres">
      <dgm:prSet presAssocID="{C003504B-F71C-AC41-9916-6043C21F633F}" presName="background2" presStyleLbl="node2" presStyleIdx="0" presStyleCnt="2"/>
      <dgm:spPr/>
    </dgm:pt>
    <dgm:pt modelId="{B3FDFCDC-CF77-9B47-ACC8-BEC51486CF0A}" type="pres">
      <dgm:prSet presAssocID="{C003504B-F71C-AC41-9916-6043C21F633F}" presName="text2" presStyleLbl="fgAcc2" presStyleIdx="0" presStyleCnt="2">
        <dgm:presLayoutVars>
          <dgm:chPref val="3"/>
        </dgm:presLayoutVars>
      </dgm:prSet>
      <dgm:spPr/>
    </dgm:pt>
    <dgm:pt modelId="{1DB1BE11-91F2-5F4A-A545-0FC394BD52E1}" type="pres">
      <dgm:prSet presAssocID="{C003504B-F71C-AC41-9916-6043C21F633F}" presName="hierChild3" presStyleCnt="0"/>
      <dgm:spPr/>
    </dgm:pt>
    <dgm:pt modelId="{6B5FC46F-EBAA-8241-9FB1-206EAB98BC86}" type="pres">
      <dgm:prSet presAssocID="{2621C130-277E-9C43-9F91-63D98B05B865}" presName="Name17" presStyleLbl="parChTrans1D3" presStyleIdx="0" presStyleCnt="2"/>
      <dgm:spPr/>
    </dgm:pt>
    <dgm:pt modelId="{22E17B1A-22F5-6E4B-8A0F-00BA059487AC}" type="pres">
      <dgm:prSet presAssocID="{46375575-E060-D848-8C37-7AAAF947F436}" presName="hierRoot3" presStyleCnt="0"/>
      <dgm:spPr/>
    </dgm:pt>
    <dgm:pt modelId="{B32C0140-B912-A847-B067-EC736991ADAB}" type="pres">
      <dgm:prSet presAssocID="{46375575-E060-D848-8C37-7AAAF947F436}" presName="composite3" presStyleCnt="0"/>
      <dgm:spPr/>
    </dgm:pt>
    <dgm:pt modelId="{BD59866B-2FFE-D74D-BC40-81F0B889D207}" type="pres">
      <dgm:prSet presAssocID="{46375575-E060-D848-8C37-7AAAF947F436}" presName="background3" presStyleLbl="node3" presStyleIdx="0" presStyleCnt="2"/>
      <dgm:spPr/>
    </dgm:pt>
    <dgm:pt modelId="{03F425A0-AED5-0D49-BCE7-A1FB8A268701}" type="pres">
      <dgm:prSet presAssocID="{46375575-E060-D848-8C37-7AAAF947F436}" presName="text3" presStyleLbl="fgAcc3" presStyleIdx="0" presStyleCnt="2">
        <dgm:presLayoutVars>
          <dgm:chPref val="3"/>
        </dgm:presLayoutVars>
      </dgm:prSet>
      <dgm:spPr/>
    </dgm:pt>
    <dgm:pt modelId="{E5ADC37F-E8E5-AE42-AAE4-EA6189AB1971}" type="pres">
      <dgm:prSet presAssocID="{46375575-E060-D848-8C37-7AAAF947F436}" presName="hierChild4" presStyleCnt="0"/>
      <dgm:spPr/>
    </dgm:pt>
    <dgm:pt modelId="{FAE9A262-3817-1641-8B35-043E8C3C2CD8}" type="pres">
      <dgm:prSet presAssocID="{C2287044-B895-324E-B227-203F70A3DB0D}" presName="Name23" presStyleLbl="parChTrans1D4" presStyleIdx="0" presStyleCnt="7"/>
      <dgm:spPr/>
    </dgm:pt>
    <dgm:pt modelId="{209A0511-9D22-1747-811C-8B0E658AE574}" type="pres">
      <dgm:prSet presAssocID="{B68C2CAE-0A73-8147-A4F3-88976BE2ACFF}" presName="hierRoot4" presStyleCnt="0"/>
      <dgm:spPr/>
    </dgm:pt>
    <dgm:pt modelId="{0FDE78A2-3FA8-EE4D-9F5E-6C6ACE595501}" type="pres">
      <dgm:prSet presAssocID="{B68C2CAE-0A73-8147-A4F3-88976BE2ACFF}" presName="composite4" presStyleCnt="0"/>
      <dgm:spPr/>
    </dgm:pt>
    <dgm:pt modelId="{84422EA5-DD7B-9547-9DF3-762FC6781988}" type="pres">
      <dgm:prSet presAssocID="{B68C2CAE-0A73-8147-A4F3-88976BE2ACFF}" presName="background4" presStyleLbl="node4" presStyleIdx="0" presStyleCnt="7"/>
      <dgm:spPr/>
    </dgm:pt>
    <dgm:pt modelId="{BE615DD6-9AE5-664E-B09A-DB6A8BCE0F24}" type="pres">
      <dgm:prSet presAssocID="{B68C2CAE-0A73-8147-A4F3-88976BE2ACFF}" presName="text4" presStyleLbl="fgAcc4" presStyleIdx="0" presStyleCnt="7">
        <dgm:presLayoutVars>
          <dgm:chPref val="3"/>
        </dgm:presLayoutVars>
      </dgm:prSet>
      <dgm:spPr/>
    </dgm:pt>
    <dgm:pt modelId="{E81C9D84-C2BA-FD48-B56C-1080E1145013}" type="pres">
      <dgm:prSet presAssocID="{B68C2CAE-0A73-8147-A4F3-88976BE2ACFF}" presName="hierChild5" presStyleCnt="0"/>
      <dgm:spPr/>
    </dgm:pt>
    <dgm:pt modelId="{91095EF1-1F58-4A4A-8597-8596CC97BAC1}" type="pres">
      <dgm:prSet presAssocID="{06772253-0473-EC4E-8A6F-930D52EE21CD}" presName="Name23" presStyleLbl="parChTrans1D4" presStyleIdx="1" presStyleCnt="7"/>
      <dgm:spPr/>
    </dgm:pt>
    <dgm:pt modelId="{F899DE97-C1EA-B54C-9621-9ACEB37848B9}" type="pres">
      <dgm:prSet presAssocID="{A3BBDB34-533D-5042-9B4C-ED6B3C03C9C3}" presName="hierRoot4" presStyleCnt="0"/>
      <dgm:spPr/>
    </dgm:pt>
    <dgm:pt modelId="{28135DE4-DDEF-814B-9D21-B89C910CCE9F}" type="pres">
      <dgm:prSet presAssocID="{A3BBDB34-533D-5042-9B4C-ED6B3C03C9C3}" presName="composite4" presStyleCnt="0"/>
      <dgm:spPr/>
    </dgm:pt>
    <dgm:pt modelId="{93A1B36A-F323-F441-9D15-5916383782B1}" type="pres">
      <dgm:prSet presAssocID="{A3BBDB34-533D-5042-9B4C-ED6B3C03C9C3}" presName="background4" presStyleLbl="node4" presStyleIdx="1" presStyleCnt="7"/>
      <dgm:spPr/>
    </dgm:pt>
    <dgm:pt modelId="{4D2F31C2-D691-1646-8A87-55FD8918E54F}" type="pres">
      <dgm:prSet presAssocID="{A3BBDB34-533D-5042-9B4C-ED6B3C03C9C3}" presName="text4" presStyleLbl="fgAcc4" presStyleIdx="1" presStyleCnt="7" custLinFactNeighborX="0" custLinFactNeighborY="4864">
        <dgm:presLayoutVars>
          <dgm:chPref val="3"/>
        </dgm:presLayoutVars>
      </dgm:prSet>
      <dgm:spPr/>
    </dgm:pt>
    <dgm:pt modelId="{099AE6DF-BB8C-F84C-8188-E6551715B130}" type="pres">
      <dgm:prSet presAssocID="{A3BBDB34-533D-5042-9B4C-ED6B3C03C9C3}" presName="hierChild5" presStyleCnt="0"/>
      <dgm:spPr/>
    </dgm:pt>
    <dgm:pt modelId="{A96D8A37-566E-4A4E-AB2D-5C8A1DDA5065}" type="pres">
      <dgm:prSet presAssocID="{487464AE-635F-4541-913B-2936745D1EC8}" presName="Name23" presStyleLbl="parChTrans1D4" presStyleIdx="2" presStyleCnt="7"/>
      <dgm:spPr/>
    </dgm:pt>
    <dgm:pt modelId="{FB73E1D6-EA13-2144-BC02-033F282B5C0A}" type="pres">
      <dgm:prSet presAssocID="{B6FED9CC-2BA9-4F4E-B386-539972E5B848}" presName="hierRoot4" presStyleCnt="0"/>
      <dgm:spPr/>
    </dgm:pt>
    <dgm:pt modelId="{5AD9E06D-0917-6A4B-B523-EF28481F0504}" type="pres">
      <dgm:prSet presAssocID="{B6FED9CC-2BA9-4F4E-B386-539972E5B848}" presName="composite4" presStyleCnt="0"/>
      <dgm:spPr/>
    </dgm:pt>
    <dgm:pt modelId="{CFB07DCF-B95B-9E4B-AB4C-170DA10E46FB}" type="pres">
      <dgm:prSet presAssocID="{B6FED9CC-2BA9-4F4E-B386-539972E5B848}" presName="background4" presStyleLbl="node4" presStyleIdx="2" presStyleCnt="7"/>
      <dgm:spPr/>
    </dgm:pt>
    <dgm:pt modelId="{55E141D8-B278-9143-86D7-B96945C191FC}" type="pres">
      <dgm:prSet presAssocID="{B6FED9CC-2BA9-4F4E-B386-539972E5B848}" presName="text4" presStyleLbl="fgAcc4" presStyleIdx="2" presStyleCnt="7">
        <dgm:presLayoutVars>
          <dgm:chPref val="3"/>
        </dgm:presLayoutVars>
      </dgm:prSet>
      <dgm:spPr/>
    </dgm:pt>
    <dgm:pt modelId="{93BF941C-4878-E843-B2E8-E0F799E9D364}" type="pres">
      <dgm:prSet presAssocID="{B6FED9CC-2BA9-4F4E-B386-539972E5B848}" presName="hierChild5" presStyleCnt="0"/>
      <dgm:spPr/>
    </dgm:pt>
    <dgm:pt modelId="{75845E04-7B2A-AB4D-8DCD-6F11DEC0AA45}" type="pres">
      <dgm:prSet presAssocID="{E80D109C-8478-6848-BB32-DA56B7F4D268}" presName="Name23" presStyleLbl="parChTrans1D4" presStyleIdx="3" presStyleCnt="7"/>
      <dgm:spPr/>
    </dgm:pt>
    <dgm:pt modelId="{DBEE366A-8909-514C-BA88-7295BEC75AFB}" type="pres">
      <dgm:prSet presAssocID="{8F753F6F-C2DA-7149-A7E1-F760EF948A1F}" presName="hierRoot4" presStyleCnt="0"/>
      <dgm:spPr/>
    </dgm:pt>
    <dgm:pt modelId="{D9E2D62E-A806-6940-919D-331C613492C6}" type="pres">
      <dgm:prSet presAssocID="{8F753F6F-C2DA-7149-A7E1-F760EF948A1F}" presName="composite4" presStyleCnt="0"/>
      <dgm:spPr/>
    </dgm:pt>
    <dgm:pt modelId="{2AF438D2-C827-1C44-96F8-544B924B6EB5}" type="pres">
      <dgm:prSet presAssocID="{8F753F6F-C2DA-7149-A7E1-F760EF948A1F}" presName="background4" presStyleLbl="node4" presStyleIdx="3" presStyleCnt="7"/>
      <dgm:spPr/>
    </dgm:pt>
    <dgm:pt modelId="{D45278B7-9EF3-9242-A44C-C53B40C91168}" type="pres">
      <dgm:prSet presAssocID="{8F753F6F-C2DA-7149-A7E1-F760EF948A1F}" presName="text4" presStyleLbl="fgAcc4" presStyleIdx="3" presStyleCnt="7">
        <dgm:presLayoutVars>
          <dgm:chPref val="3"/>
        </dgm:presLayoutVars>
      </dgm:prSet>
      <dgm:spPr/>
    </dgm:pt>
    <dgm:pt modelId="{EB842B4F-789D-2C46-BAA9-160D454595EF}" type="pres">
      <dgm:prSet presAssocID="{8F753F6F-C2DA-7149-A7E1-F760EF948A1F}" presName="hierChild5" presStyleCnt="0"/>
      <dgm:spPr/>
    </dgm:pt>
    <dgm:pt modelId="{265C100A-53AD-FB47-A766-649E2631FFFA}" type="pres">
      <dgm:prSet presAssocID="{6A8141D1-2CF1-F842-A009-A45C758DA0AB}" presName="Name23" presStyleLbl="parChTrans1D4" presStyleIdx="4" presStyleCnt="7"/>
      <dgm:spPr/>
    </dgm:pt>
    <dgm:pt modelId="{89CF87DE-245B-6943-8ED8-A853E30F91F0}" type="pres">
      <dgm:prSet presAssocID="{2349B062-A715-F24C-BE66-E01BC91B5892}" presName="hierRoot4" presStyleCnt="0"/>
      <dgm:spPr/>
    </dgm:pt>
    <dgm:pt modelId="{C7C81706-4B2D-7444-A9E0-24AFD941EA61}" type="pres">
      <dgm:prSet presAssocID="{2349B062-A715-F24C-BE66-E01BC91B5892}" presName="composite4" presStyleCnt="0"/>
      <dgm:spPr/>
    </dgm:pt>
    <dgm:pt modelId="{7D7AF16B-424F-8545-8AFA-D8E843E04B1F}" type="pres">
      <dgm:prSet presAssocID="{2349B062-A715-F24C-BE66-E01BC91B5892}" presName="background4" presStyleLbl="node4" presStyleIdx="4" presStyleCnt="7"/>
      <dgm:spPr/>
    </dgm:pt>
    <dgm:pt modelId="{022842C0-F4C6-3243-B01C-95F91F9C8DD9}" type="pres">
      <dgm:prSet presAssocID="{2349B062-A715-F24C-BE66-E01BC91B5892}" presName="text4" presStyleLbl="fgAcc4" presStyleIdx="4" presStyleCnt="7">
        <dgm:presLayoutVars>
          <dgm:chPref val="3"/>
        </dgm:presLayoutVars>
      </dgm:prSet>
      <dgm:spPr/>
    </dgm:pt>
    <dgm:pt modelId="{DAD71EE8-0C14-7A48-AA32-2E7A7F314A6E}" type="pres">
      <dgm:prSet presAssocID="{2349B062-A715-F24C-BE66-E01BC91B5892}" presName="hierChild5" presStyleCnt="0"/>
      <dgm:spPr/>
    </dgm:pt>
    <dgm:pt modelId="{E390C0C5-A663-A143-A1AB-9C38E0F56A86}" type="pres">
      <dgm:prSet presAssocID="{34293F77-2E48-5E45-9626-7F215D66A6C4}" presName="Name23" presStyleLbl="parChTrans1D4" presStyleIdx="5" presStyleCnt="7"/>
      <dgm:spPr/>
    </dgm:pt>
    <dgm:pt modelId="{2A6666F2-7876-6F43-A15A-B7DB3C7AA83E}" type="pres">
      <dgm:prSet presAssocID="{6081E103-AAE9-9E49-9427-99C9952C6181}" presName="hierRoot4" presStyleCnt="0"/>
      <dgm:spPr/>
    </dgm:pt>
    <dgm:pt modelId="{99986B52-2F39-1F4C-BB38-981E85E46D62}" type="pres">
      <dgm:prSet presAssocID="{6081E103-AAE9-9E49-9427-99C9952C6181}" presName="composite4" presStyleCnt="0"/>
      <dgm:spPr/>
    </dgm:pt>
    <dgm:pt modelId="{8B84CDC2-1481-2249-877E-C9736F81FCE7}" type="pres">
      <dgm:prSet presAssocID="{6081E103-AAE9-9E49-9427-99C9952C6181}" presName="background4" presStyleLbl="node4" presStyleIdx="5" presStyleCnt="7"/>
      <dgm:spPr/>
    </dgm:pt>
    <dgm:pt modelId="{CFDBD01D-55F4-704D-AE25-8CF64760C5EF}" type="pres">
      <dgm:prSet presAssocID="{6081E103-AAE9-9E49-9427-99C9952C6181}" presName="text4" presStyleLbl="fgAcc4" presStyleIdx="5" presStyleCnt="7">
        <dgm:presLayoutVars>
          <dgm:chPref val="3"/>
        </dgm:presLayoutVars>
      </dgm:prSet>
      <dgm:spPr/>
    </dgm:pt>
    <dgm:pt modelId="{020793C3-5969-AD4B-9E6A-0C5F9456AFC3}" type="pres">
      <dgm:prSet presAssocID="{6081E103-AAE9-9E49-9427-99C9952C6181}" presName="hierChild5" presStyleCnt="0"/>
      <dgm:spPr/>
    </dgm:pt>
    <dgm:pt modelId="{24B6A990-736B-2040-AEE2-EE2D151C7709}" type="pres">
      <dgm:prSet presAssocID="{FBD653AD-4688-3546-A9CF-0B52B20DD817}" presName="Name23" presStyleLbl="parChTrans1D4" presStyleIdx="6" presStyleCnt="7"/>
      <dgm:spPr/>
    </dgm:pt>
    <dgm:pt modelId="{6A3ABE4F-AED3-7044-B121-79F47139545D}" type="pres">
      <dgm:prSet presAssocID="{CFA6932E-8B82-634F-8EE2-A283FFF4BEF1}" presName="hierRoot4" presStyleCnt="0"/>
      <dgm:spPr/>
    </dgm:pt>
    <dgm:pt modelId="{C547B850-AB12-E54C-A0B3-966771C9DA5F}" type="pres">
      <dgm:prSet presAssocID="{CFA6932E-8B82-634F-8EE2-A283FFF4BEF1}" presName="composite4" presStyleCnt="0"/>
      <dgm:spPr/>
    </dgm:pt>
    <dgm:pt modelId="{6347B250-07D5-754F-8A14-E1A32796354E}" type="pres">
      <dgm:prSet presAssocID="{CFA6932E-8B82-634F-8EE2-A283FFF4BEF1}" presName="background4" presStyleLbl="node4" presStyleIdx="6" presStyleCnt="7"/>
      <dgm:spPr/>
    </dgm:pt>
    <dgm:pt modelId="{3B7A7599-1350-814F-A21F-7426CC66986A}" type="pres">
      <dgm:prSet presAssocID="{CFA6932E-8B82-634F-8EE2-A283FFF4BEF1}" presName="text4" presStyleLbl="fgAcc4" presStyleIdx="6" presStyleCnt="7">
        <dgm:presLayoutVars>
          <dgm:chPref val="3"/>
        </dgm:presLayoutVars>
      </dgm:prSet>
      <dgm:spPr/>
    </dgm:pt>
    <dgm:pt modelId="{B1BDEACA-847B-254C-8DC8-596FC31D9406}" type="pres">
      <dgm:prSet presAssocID="{CFA6932E-8B82-634F-8EE2-A283FFF4BEF1}" presName="hierChild5" presStyleCnt="0"/>
      <dgm:spPr/>
    </dgm:pt>
    <dgm:pt modelId="{FB39723C-7863-A945-9446-E4DEB1267529}" type="pres">
      <dgm:prSet presAssocID="{0D446B78-CFF7-4C49-8112-40FFE1050EAB}" presName="Name17" presStyleLbl="parChTrans1D3" presStyleIdx="1" presStyleCnt="2"/>
      <dgm:spPr/>
    </dgm:pt>
    <dgm:pt modelId="{2AFDF6FF-1B71-304B-A878-94E183BB2A75}" type="pres">
      <dgm:prSet presAssocID="{9275B336-319F-6749-B28E-3CC1B9F3E718}" presName="hierRoot3" presStyleCnt="0"/>
      <dgm:spPr/>
    </dgm:pt>
    <dgm:pt modelId="{05E37223-2B42-AB43-9B6C-6D595094C72F}" type="pres">
      <dgm:prSet presAssocID="{9275B336-319F-6749-B28E-3CC1B9F3E718}" presName="composite3" presStyleCnt="0"/>
      <dgm:spPr/>
    </dgm:pt>
    <dgm:pt modelId="{B628D361-D08A-ED42-84D5-54114583BF24}" type="pres">
      <dgm:prSet presAssocID="{9275B336-319F-6749-B28E-3CC1B9F3E718}" presName="background3" presStyleLbl="node3" presStyleIdx="1" presStyleCnt="2"/>
      <dgm:spPr/>
    </dgm:pt>
    <dgm:pt modelId="{355051AF-8740-D948-8E85-E132C2E42DC7}" type="pres">
      <dgm:prSet presAssocID="{9275B336-319F-6749-B28E-3CC1B9F3E718}" presName="text3" presStyleLbl="fgAcc3" presStyleIdx="1" presStyleCnt="2">
        <dgm:presLayoutVars>
          <dgm:chPref val="3"/>
        </dgm:presLayoutVars>
      </dgm:prSet>
      <dgm:spPr/>
    </dgm:pt>
    <dgm:pt modelId="{9B83FE92-868F-8247-8BE9-06CD2B4BD946}" type="pres">
      <dgm:prSet presAssocID="{9275B336-319F-6749-B28E-3CC1B9F3E718}" presName="hierChild4" presStyleCnt="0"/>
      <dgm:spPr/>
    </dgm:pt>
    <dgm:pt modelId="{E2D6015C-7F6E-2142-B5D9-16D8EA2EE8FB}" type="pres">
      <dgm:prSet presAssocID="{5989881E-1C0D-B541-8D10-667D5261763F}" presName="Name10" presStyleLbl="parChTrans1D2" presStyleIdx="1" presStyleCnt="2"/>
      <dgm:spPr/>
    </dgm:pt>
    <dgm:pt modelId="{2ED8E440-CE87-EB4E-BAFE-6AC520874B44}" type="pres">
      <dgm:prSet presAssocID="{2644CB34-494A-164F-AD8A-163519C42557}" presName="hierRoot2" presStyleCnt="0"/>
      <dgm:spPr/>
    </dgm:pt>
    <dgm:pt modelId="{C9DE2312-745B-914E-8979-C40A18C93480}" type="pres">
      <dgm:prSet presAssocID="{2644CB34-494A-164F-AD8A-163519C42557}" presName="composite2" presStyleCnt="0"/>
      <dgm:spPr/>
    </dgm:pt>
    <dgm:pt modelId="{87F9E72E-9405-5F40-B93A-4691CCA23214}" type="pres">
      <dgm:prSet presAssocID="{2644CB34-494A-164F-AD8A-163519C42557}" presName="background2" presStyleLbl="node2" presStyleIdx="1" presStyleCnt="2"/>
      <dgm:spPr/>
    </dgm:pt>
    <dgm:pt modelId="{1C542529-DE1A-8D41-B1AF-E332531E370F}" type="pres">
      <dgm:prSet presAssocID="{2644CB34-494A-164F-AD8A-163519C42557}" presName="text2" presStyleLbl="fgAcc2" presStyleIdx="1" presStyleCnt="2">
        <dgm:presLayoutVars>
          <dgm:chPref val="3"/>
        </dgm:presLayoutVars>
      </dgm:prSet>
      <dgm:spPr/>
    </dgm:pt>
    <dgm:pt modelId="{51AECB55-B893-7A41-9C85-D87EDD409891}" type="pres">
      <dgm:prSet presAssocID="{2644CB34-494A-164F-AD8A-163519C42557}" presName="hierChild3" presStyleCnt="0"/>
      <dgm:spPr/>
    </dgm:pt>
  </dgm:ptLst>
  <dgm:cxnLst>
    <dgm:cxn modelId="{485C3103-FB9D-C14C-AC42-0266EB96EFB9}" type="presOf" srcId="{2349B062-A715-F24C-BE66-E01BC91B5892}" destId="{022842C0-F4C6-3243-B01C-95F91F9C8DD9}" srcOrd="0" destOrd="0" presId="urn:microsoft.com/office/officeart/2005/8/layout/hierarchy1"/>
    <dgm:cxn modelId="{EEAE7E07-5605-474F-8305-DF9E2C0F0743}" type="presOf" srcId="{C003504B-F71C-AC41-9916-6043C21F633F}" destId="{B3FDFCDC-CF77-9B47-ACC8-BEC51486CF0A}" srcOrd="0" destOrd="0" presId="urn:microsoft.com/office/officeart/2005/8/layout/hierarchy1"/>
    <dgm:cxn modelId="{49D5410A-D613-2B4E-8C73-B6A9425B4671}" type="presOf" srcId="{46375575-E060-D848-8C37-7AAAF947F436}" destId="{03F425A0-AED5-0D49-BCE7-A1FB8A268701}" srcOrd="0" destOrd="0" presId="urn:microsoft.com/office/officeart/2005/8/layout/hierarchy1"/>
    <dgm:cxn modelId="{1331ED14-6ECB-9C48-826C-B435E03E940E}" type="presOf" srcId="{9275B336-319F-6749-B28E-3CC1B9F3E718}" destId="{355051AF-8740-D948-8E85-E132C2E42DC7}" srcOrd="0" destOrd="0" presId="urn:microsoft.com/office/officeart/2005/8/layout/hierarchy1"/>
    <dgm:cxn modelId="{7D824E1F-2FAD-F047-A90B-ED212CF83877}" type="presOf" srcId="{34293F77-2E48-5E45-9626-7F215D66A6C4}" destId="{E390C0C5-A663-A143-A1AB-9C38E0F56A86}" srcOrd="0" destOrd="0" presId="urn:microsoft.com/office/officeart/2005/8/layout/hierarchy1"/>
    <dgm:cxn modelId="{B461E51F-96D7-6444-BC9C-6898A446E65C}" srcId="{C003504B-F71C-AC41-9916-6043C21F633F}" destId="{9275B336-319F-6749-B28E-3CC1B9F3E718}" srcOrd="1" destOrd="0" parTransId="{0D446B78-CFF7-4C49-8112-40FFE1050EAB}" sibTransId="{6DE42E41-D904-3B4A-AD11-AE3DC2A949CE}"/>
    <dgm:cxn modelId="{D0F35028-E7DF-E54E-A146-7C94DF7F970B}" type="presOf" srcId="{6081E103-AAE9-9E49-9427-99C9952C6181}" destId="{CFDBD01D-55F4-704D-AE25-8CF64760C5EF}" srcOrd="0" destOrd="0" presId="urn:microsoft.com/office/officeart/2005/8/layout/hierarchy1"/>
    <dgm:cxn modelId="{A9128831-A6F4-2A45-A6B0-7292F8BF406A}" type="presOf" srcId="{B6FED9CC-2BA9-4F4E-B386-539972E5B848}" destId="{55E141D8-B278-9143-86D7-B96945C191FC}" srcOrd="0" destOrd="0" presId="urn:microsoft.com/office/officeart/2005/8/layout/hierarchy1"/>
    <dgm:cxn modelId="{8AA4A432-FF0D-D647-8D6B-F0CD47C78F62}" type="presOf" srcId="{CFA6932E-8B82-634F-8EE2-A283FFF4BEF1}" destId="{3B7A7599-1350-814F-A21F-7426CC66986A}" srcOrd="0" destOrd="0" presId="urn:microsoft.com/office/officeart/2005/8/layout/hierarchy1"/>
    <dgm:cxn modelId="{C6DD4433-AACA-1649-B244-0BFE8AE924A9}" srcId="{8F753F6F-C2DA-7149-A7E1-F760EF948A1F}" destId="{6081E103-AAE9-9E49-9427-99C9952C6181}" srcOrd="1" destOrd="0" parTransId="{34293F77-2E48-5E45-9626-7F215D66A6C4}" sibTransId="{3D888B74-CC02-6D4F-8A06-24C56606DA57}"/>
    <dgm:cxn modelId="{8046EE33-ABE2-A946-B722-1449A66065CB}" srcId="{46375575-E060-D848-8C37-7AAAF947F436}" destId="{A3BBDB34-533D-5042-9B4C-ED6B3C03C9C3}" srcOrd="1" destOrd="0" parTransId="{06772253-0473-EC4E-8A6F-930D52EE21CD}" sibTransId="{4584BC35-9B92-934D-B7C2-8F800DE606D9}"/>
    <dgm:cxn modelId="{EDFFD135-10B2-6A43-B70A-484F7CB1E025}" type="presOf" srcId="{2644CB34-494A-164F-AD8A-163519C42557}" destId="{1C542529-DE1A-8D41-B1AF-E332531E370F}" srcOrd="0" destOrd="0" presId="urn:microsoft.com/office/officeart/2005/8/layout/hierarchy1"/>
    <dgm:cxn modelId="{79D79E39-F252-A741-8A2A-61E977224839}" srcId="{46375575-E060-D848-8C37-7AAAF947F436}" destId="{B6FED9CC-2BA9-4F4E-B386-539972E5B848}" srcOrd="2" destOrd="0" parTransId="{487464AE-635F-4541-913B-2936745D1EC8}" sibTransId="{AC4EB1AE-3B79-8247-817B-245C3BAAFA36}"/>
    <dgm:cxn modelId="{4DFCD03B-B28F-E244-A4B4-9A223A47A0E3}" type="presOf" srcId="{487464AE-635F-4541-913B-2936745D1EC8}" destId="{A96D8A37-566E-4A4E-AB2D-5C8A1DDA5065}" srcOrd="0" destOrd="0" presId="urn:microsoft.com/office/officeart/2005/8/layout/hierarchy1"/>
    <dgm:cxn modelId="{DF5A743F-169B-8340-96FF-33DF38C65E40}" type="presOf" srcId="{A3BBDB34-533D-5042-9B4C-ED6B3C03C9C3}" destId="{4D2F31C2-D691-1646-8A87-55FD8918E54F}" srcOrd="0" destOrd="0" presId="urn:microsoft.com/office/officeart/2005/8/layout/hierarchy1"/>
    <dgm:cxn modelId="{BEB5855C-AD7A-2142-99C2-BA964C1804FC}" type="presOf" srcId="{877D0195-6064-1B45-8B43-256A1C15106C}" destId="{EEF5D155-05E4-AF4A-9489-7F89AABC61BD}" srcOrd="0" destOrd="0" presId="urn:microsoft.com/office/officeart/2005/8/layout/hierarchy1"/>
    <dgm:cxn modelId="{66E73F45-B7C8-914C-A855-0037831D687C}" srcId="{CD73D6EF-7702-0E44-90CB-0F9200776289}" destId="{2644CB34-494A-164F-AD8A-163519C42557}" srcOrd="1" destOrd="0" parTransId="{5989881E-1C0D-B541-8D10-667D5261763F}" sibTransId="{2E181751-1D37-2649-8C39-DA2A2580D8F0}"/>
    <dgm:cxn modelId="{3788A766-7CA7-7A40-BED3-DB94E30E127A}" srcId="{46375575-E060-D848-8C37-7AAAF947F436}" destId="{8F753F6F-C2DA-7149-A7E1-F760EF948A1F}" srcOrd="3" destOrd="0" parTransId="{E80D109C-8478-6848-BB32-DA56B7F4D268}" sibTransId="{700291AC-DC3C-F941-8C57-A93E9F9E3DB6}"/>
    <dgm:cxn modelId="{17649E48-2F79-3742-A9CD-F01FFB2F1395}" type="presOf" srcId="{5989881E-1C0D-B541-8D10-667D5261763F}" destId="{E2D6015C-7F6E-2142-B5D9-16D8EA2EE8FB}" srcOrd="0" destOrd="0" presId="urn:microsoft.com/office/officeart/2005/8/layout/hierarchy1"/>
    <dgm:cxn modelId="{BA71FE54-4EE7-E147-ABFA-F81773224D23}" type="presOf" srcId="{C2287044-B895-324E-B227-203F70A3DB0D}" destId="{FAE9A262-3817-1641-8B35-043E8C3C2CD8}" srcOrd="0" destOrd="0" presId="urn:microsoft.com/office/officeart/2005/8/layout/hierarchy1"/>
    <dgm:cxn modelId="{DFF0837D-0E15-DB42-B17D-384805A70D83}" type="presOf" srcId="{0D446B78-CFF7-4C49-8112-40FFE1050EAB}" destId="{FB39723C-7863-A945-9446-E4DEB1267529}" srcOrd="0" destOrd="0" presId="urn:microsoft.com/office/officeart/2005/8/layout/hierarchy1"/>
    <dgm:cxn modelId="{23034481-CD71-994D-9E17-A3E5D24B461F}" srcId="{C003504B-F71C-AC41-9916-6043C21F633F}" destId="{46375575-E060-D848-8C37-7AAAF947F436}" srcOrd="0" destOrd="0" parTransId="{2621C130-277E-9C43-9F91-63D98B05B865}" sibTransId="{C6A4309C-B337-2443-8A73-C5C55777AA96}"/>
    <dgm:cxn modelId="{DEB9E384-483E-8A42-8366-CEF7CE65F854}" srcId="{8F753F6F-C2DA-7149-A7E1-F760EF948A1F}" destId="{CFA6932E-8B82-634F-8EE2-A283FFF4BEF1}" srcOrd="2" destOrd="0" parTransId="{FBD653AD-4688-3546-A9CF-0B52B20DD817}" sibTransId="{EE52E741-22D1-9F42-B400-99DEB13B12B8}"/>
    <dgm:cxn modelId="{24F29289-0DBB-544B-ABDA-C4DF5824072D}" type="presOf" srcId="{CD73D6EF-7702-0E44-90CB-0F9200776289}" destId="{816A6D1C-D5B4-CE4F-9718-B6AF736BAF21}" srcOrd="0" destOrd="0" presId="urn:microsoft.com/office/officeart/2005/8/layout/hierarchy1"/>
    <dgm:cxn modelId="{45B5BA89-0AE5-A54F-A51D-C3B060090471}" type="presOf" srcId="{06772253-0473-EC4E-8A6F-930D52EE21CD}" destId="{91095EF1-1F58-4A4A-8597-8596CC97BAC1}" srcOrd="0" destOrd="0" presId="urn:microsoft.com/office/officeart/2005/8/layout/hierarchy1"/>
    <dgm:cxn modelId="{253656AA-D52A-3A4A-A21C-47CC072D2271}" srcId="{CBE7A49D-042F-D343-86DD-AF782D9A1018}" destId="{CD73D6EF-7702-0E44-90CB-0F9200776289}" srcOrd="0" destOrd="0" parTransId="{D52398FD-14C1-FC49-87C6-BEE07697A667}" sibTransId="{0326E9FE-C359-B047-96A6-8B1E63CB7676}"/>
    <dgm:cxn modelId="{565BE7B0-DCCD-1140-A945-3401DB5E1606}" srcId="{46375575-E060-D848-8C37-7AAAF947F436}" destId="{B68C2CAE-0A73-8147-A4F3-88976BE2ACFF}" srcOrd="0" destOrd="0" parTransId="{C2287044-B895-324E-B227-203F70A3DB0D}" sibTransId="{F48E67C9-050B-CE46-92E9-4166769D2BE5}"/>
    <dgm:cxn modelId="{DA49CEBA-C647-BF49-9E0D-805BA58E29F1}" type="presOf" srcId="{6A8141D1-2CF1-F842-A009-A45C758DA0AB}" destId="{265C100A-53AD-FB47-A766-649E2631FFFA}" srcOrd="0" destOrd="0" presId="urn:microsoft.com/office/officeart/2005/8/layout/hierarchy1"/>
    <dgm:cxn modelId="{83F814C3-77B3-664A-B362-0B97E3228E4F}" type="presOf" srcId="{B68C2CAE-0A73-8147-A4F3-88976BE2ACFF}" destId="{BE615DD6-9AE5-664E-B09A-DB6A8BCE0F24}" srcOrd="0" destOrd="0" presId="urn:microsoft.com/office/officeart/2005/8/layout/hierarchy1"/>
    <dgm:cxn modelId="{502836C6-CC5F-E84A-BA02-2386427C3D1D}" type="presOf" srcId="{2621C130-277E-9C43-9F91-63D98B05B865}" destId="{6B5FC46F-EBAA-8241-9FB1-206EAB98BC86}" srcOrd="0" destOrd="0" presId="urn:microsoft.com/office/officeart/2005/8/layout/hierarchy1"/>
    <dgm:cxn modelId="{82ABC0C8-47F6-8C47-9E56-A6781C773C39}" srcId="{CD73D6EF-7702-0E44-90CB-0F9200776289}" destId="{C003504B-F71C-AC41-9916-6043C21F633F}" srcOrd="0" destOrd="0" parTransId="{877D0195-6064-1B45-8B43-256A1C15106C}" sibTransId="{D5180648-20B9-AE44-AFA4-52303CA41556}"/>
    <dgm:cxn modelId="{44F944D9-FCD0-D342-ABE6-194C76FFF0D2}" type="presOf" srcId="{E80D109C-8478-6848-BB32-DA56B7F4D268}" destId="{75845E04-7B2A-AB4D-8DCD-6F11DEC0AA45}" srcOrd="0" destOrd="0" presId="urn:microsoft.com/office/officeart/2005/8/layout/hierarchy1"/>
    <dgm:cxn modelId="{1C2F32F2-2188-4F4E-8531-C8035DAED342}" type="presOf" srcId="{8F753F6F-C2DA-7149-A7E1-F760EF948A1F}" destId="{D45278B7-9EF3-9242-A44C-C53B40C91168}" srcOrd="0" destOrd="0" presId="urn:microsoft.com/office/officeart/2005/8/layout/hierarchy1"/>
    <dgm:cxn modelId="{45CA7BF3-2385-094A-BF43-C6556BDB32E0}" srcId="{8F753F6F-C2DA-7149-A7E1-F760EF948A1F}" destId="{2349B062-A715-F24C-BE66-E01BC91B5892}" srcOrd="0" destOrd="0" parTransId="{6A8141D1-2CF1-F842-A009-A45C758DA0AB}" sibTransId="{2E793C25-D94C-1945-8132-D4F90E483798}"/>
    <dgm:cxn modelId="{BB3F9CF7-A1AB-FA4A-A8A8-60F770F1BE68}" type="presOf" srcId="{FBD653AD-4688-3546-A9CF-0B52B20DD817}" destId="{24B6A990-736B-2040-AEE2-EE2D151C7709}" srcOrd="0" destOrd="0" presId="urn:microsoft.com/office/officeart/2005/8/layout/hierarchy1"/>
    <dgm:cxn modelId="{413056FF-0E1F-B940-A8C2-888DCB2423BB}" type="presOf" srcId="{CBE7A49D-042F-D343-86DD-AF782D9A1018}" destId="{9504D9F2-F5AA-4943-B7A0-AA3324B08903}" srcOrd="0" destOrd="0" presId="urn:microsoft.com/office/officeart/2005/8/layout/hierarchy1"/>
    <dgm:cxn modelId="{66885A9E-12AA-1F4B-BE44-F185D0322D12}" type="presParOf" srcId="{9504D9F2-F5AA-4943-B7A0-AA3324B08903}" destId="{8ECBC516-97C9-784C-A89D-3598E3EAB3DB}" srcOrd="0" destOrd="0" presId="urn:microsoft.com/office/officeart/2005/8/layout/hierarchy1"/>
    <dgm:cxn modelId="{D040FA8A-3619-F641-92D3-EB4C3DB599D4}" type="presParOf" srcId="{8ECBC516-97C9-784C-A89D-3598E3EAB3DB}" destId="{4BA8A4F1-C424-224F-8335-77E9297A548E}" srcOrd="0" destOrd="0" presId="urn:microsoft.com/office/officeart/2005/8/layout/hierarchy1"/>
    <dgm:cxn modelId="{5756A529-0D4E-C54D-8793-5EAA4B33BDCD}" type="presParOf" srcId="{4BA8A4F1-C424-224F-8335-77E9297A548E}" destId="{78471783-FCF7-464A-ADA6-571052EDBBEE}" srcOrd="0" destOrd="0" presId="urn:microsoft.com/office/officeart/2005/8/layout/hierarchy1"/>
    <dgm:cxn modelId="{FCF0AFDB-4597-E24E-9ACC-1065A9BC4871}" type="presParOf" srcId="{4BA8A4F1-C424-224F-8335-77E9297A548E}" destId="{816A6D1C-D5B4-CE4F-9718-B6AF736BAF21}" srcOrd="1" destOrd="0" presId="urn:microsoft.com/office/officeart/2005/8/layout/hierarchy1"/>
    <dgm:cxn modelId="{DCF0294D-7A3D-764A-897C-EAF190892269}" type="presParOf" srcId="{8ECBC516-97C9-784C-A89D-3598E3EAB3DB}" destId="{BEAEA34C-D3B3-904A-BCCF-C3688B88F6CD}" srcOrd="1" destOrd="0" presId="urn:microsoft.com/office/officeart/2005/8/layout/hierarchy1"/>
    <dgm:cxn modelId="{39E96C9E-48CE-7D42-93D3-21ED597B2F3B}" type="presParOf" srcId="{BEAEA34C-D3B3-904A-BCCF-C3688B88F6CD}" destId="{EEF5D155-05E4-AF4A-9489-7F89AABC61BD}" srcOrd="0" destOrd="0" presId="urn:microsoft.com/office/officeart/2005/8/layout/hierarchy1"/>
    <dgm:cxn modelId="{EC4F5B31-BFB5-4F44-8293-71DF40AD99F1}" type="presParOf" srcId="{BEAEA34C-D3B3-904A-BCCF-C3688B88F6CD}" destId="{73C5E32D-CCCC-8D44-8904-1B580D5C3398}" srcOrd="1" destOrd="0" presId="urn:microsoft.com/office/officeart/2005/8/layout/hierarchy1"/>
    <dgm:cxn modelId="{98922184-8A02-E243-AEA9-1277C86B0C4D}" type="presParOf" srcId="{73C5E32D-CCCC-8D44-8904-1B580D5C3398}" destId="{F0DD8691-2F63-A84C-A0E8-253856C0C681}" srcOrd="0" destOrd="0" presId="urn:microsoft.com/office/officeart/2005/8/layout/hierarchy1"/>
    <dgm:cxn modelId="{71440745-6ADF-0A41-9FEF-1006A3DB9E38}" type="presParOf" srcId="{F0DD8691-2F63-A84C-A0E8-253856C0C681}" destId="{877D0A7D-1851-864B-8DF2-F2A503786E79}" srcOrd="0" destOrd="0" presId="urn:microsoft.com/office/officeart/2005/8/layout/hierarchy1"/>
    <dgm:cxn modelId="{0CAFF048-5908-AD49-854E-6B5E98BFBB05}" type="presParOf" srcId="{F0DD8691-2F63-A84C-A0E8-253856C0C681}" destId="{B3FDFCDC-CF77-9B47-ACC8-BEC51486CF0A}" srcOrd="1" destOrd="0" presId="urn:microsoft.com/office/officeart/2005/8/layout/hierarchy1"/>
    <dgm:cxn modelId="{DDAA3ACA-B9CC-DE47-A341-A7A979D801FC}" type="presParOf" srcId="{73C5E32D-CCCC-8D44-8904-1B580D5C3398}" destId="{1DB1BE11-91F2-5F4A-A545-0FC394BD52E1}" srcOrd="1" destOrd="0" presId="urn:microsoft.com/office/officeart/2005/8/layout/hierarchy1"/>
    <dgm:cxn modelId="{3EDB03A2-D9E0-7140-BA71-DFB69249FF88}" type="presParOf" srcId="{1DB1BE11-91F2-5F4A-A545-0FC394BD52E1}" destId="{6B5FC46F-EBAA-8241-9FB1-206EAB98BC86}" srcOrd="0" destOrd="0" presId="urn:microsoft.com/office/officeart/2005/8/layout/hierarchy1"/>
    <dgm:cxn modelId="{E1C72891-77B2-B443-B153-7553B558E296}" type="presParOf" srcId="{1DB1BE11-91F2-5F4A-A545-0FC394BD52E1}" destId="{22E17B1A-22F5-6E4B-8A0F-00BA059487AC}" srcOrd="1" destOrd="0" presId="urn:microsoft.com/office/officeart/2005/8/layout/hierarchy1"/>
    <dgm:cxn modelId="{DE592B5A-5045-E049-8074-7674392A3F05}" type="presParOf" srcId="{22E17B1A-22F5-6E4B-8A0F-00BA059487AC}" destId="{B32C0140-B912-A847-B067-EC736991ADAB}" srcOrd="0" destOrd="0" presId="urn:microsoft.com/office/officeart/2005/8/layout/hierarchy1"/>
    <dgm:cxn modelId="{08DE59EB-4BC6-8347-BC92-A1F359709E68}" type="presParOf" srcId="{B32C0140-B912-A847-B067-EC736991ADAB}" destId="{BD59866B-2FFE-D74D-BC40-81F0B889D207}" srcOrd="0" destOrd="0" presId="urn:microsoft.com/office/officeart/2005/8/layout/hierarchy1"/>
    <dgm:cxn modelId="{609184E3-8C45-1E47-B503-40FA9236ED0D}" type="presParOf" srcId="{B32C0140-B912-A847-B067-EC736991ADAB}" destId="{03F425A0-AED5-0D49-BCE7-A1FB8A268701}" srcOrd="1" destOrd="0" presId="urn:microsoft.com/office/officeart/2005/8/layout/hierarchy1"/>
    <dgm:cxn modelId="{FC85D87A-A037-EA43-8EAD-A237C42558AD}" type="presParOf" srcId="{22E17B1A-22F5-6E4B-8A0F-00BA059487AC}" destId="{E5ADC37F-E8E5-AE42-AAE4-EA6189AB1971}" srcOrd="1" destOrd="0" presId="urn:microsoft.com/office/officeart/2005/8/layout/hierarchy1"/>
    <dgm:cxn modelId="{F7BF0E2C-EC01-9E4D-BB96-1D04C82E2047}" type="presParOf" srcId="{E5ADC37F-E8E5-AE42-AAE4-EA6189AB1971}" destId="{FAE9A262-3817-1641-8B35-043E8C3C2CD8}" srcOrd="0" destOrd="0" presId="urn:microsoft.com/office/officeart/2005/8/layout/hierarchy1"/>
    <dgm:cxn modelId="{B085924E-E932-4E4F-A479-0FB59A1BA10A}" type="presParOf" srcId="{E5ADC37F-E8E5-AE42-AAE4-EA6189AB1971}" destId="{209A0511-9D22-1747-811C-8B0E658AE574}" srcOrd="1" destOrd="0" presId="urn:microsoft.com/office/officeart/2005/8/layout/hierarchy1"/>
    <dgm:cxn modelId="{703A60DB-10D3-BE40-8CD5-28B9BB922BF3}" type="presParOf" srcId="{209A0511-9D22-1747-811C-8B0E658AE574}" destId="{0FDE78A2-3FA8-EE4D-9F5E-6C6ACE595501}" srcOrd="0" destOrd="0" presId="urn:microsoft.com/office/officeart/2005/8/layout/hierarchy1"/>
    <dgm:cxn modelId="{092DFE5C-926A-9143-BEC8-586312260A28}" type="presParOf" srcId="{0FDE78A2-3FA8-EE4D-9F5E-6C6ACE595501}" destId="{84422EA5-DD7B-9547-9DF3-762FC6781988}" srcOrd="0" destOrd="0" presId="urn:microsoft.com/office/officeart/2005/8/layout/hierarchy1"/>
    <dgm:cxn modelId="{B4C712B6-E714-9641-9D0C-9ABB8117A475}" type="presParOf" srcId="{0FDE78A2-3FA8-EE4D-9F5E-6C6ACE595501}" destId="{BE615DD6-9AE5-664E-B09A-DB6A8BCE0F24}" srcOrd="1" destOrd="0" presId="urn:microsoft.com/office/officeart/2005/8/layout/hierarchy1"/>
    <dgm:cxn modelId="{B1F47637-A468-C34D-A7EB-98A4E075F65D}" type="presParOf" srcId="{209A0511-9D22-1747-811C-8B0E658AE574}" destId="{E81C9D84-C2BA-FD48-B56C-1080E1145013}" srcOrd="1" destOrd="0" presId="urn:microsoft.com/office/officeart/2005/8/layout/hierarchy1"/>
    <dgm:cxn modelId="{F566BC1B-233B-214B-A718-E2C533FACE23}" type="presParOf" srcId="{E5ADC37F-E8E5-AE42-AAE4-EA6189AB1971}" destId="{91095EF1-1F58-4A4A-8597-8596CC97BAC1}" srcOrd="2" destOrd="0" presId="urn:microsoft.com/office/officeart/2005/8/layout/hierarchy1"/>
    <dgm:cxn modelId="{D479BE36-69D9-F544-9B7D-039B367437F1}" type="presParOf" srcId="{E5ADC37F-E8E5-AE42-AAE4-EA6189AB1971}" destId="{F899DE97-C1EA-B54C-9621-9ACEB37848B9}" srcOrd="3" destOrd="0" presId="urn:microsoft.com/office/officeart/2005/8/layout/hierarchy1"/>
    <dgm:cxn modelId="{89E955FA-C669-F043-AA28-DB9587701837}" type="presParOf" srcId="{F899DE97-C1EA-B54C-9621-9ACEB37848B9}" destId="{28135DE4-DDEF-814B-9D21-B89C910CCE9F}" srcOrd="0" destOrd="0" presId="urn:microsoft.com/office/officeart/2005/8/layout/hierarchy1"/>
    <dgm:cxn modelId="{DB29CA4A-6C89-874B-85FA-7F0964F87C39}" type="presParOf" srcId="{28135DE4-DDEF-814B-9D21-B89C910CCE9F}" destId="{93A1B36A-F323-F441-9D15-5916383782B1}" srcOrd="0" destOrd="0" presId="urn:microsoft.com/office/officeart/2005/8/layout/hierarchy1"/>
    <dgm:cxn modelId="{599D0818-3603-BD4D-B9F0-33B47037BA46}" type="presParOf" srcId="{28135DE4-DDEF-814B-9D21-B89C910CCE9F}" destId="{4D2F31C2-D691-1646-8A87-55FD8918E54F}" srcOrd="1" destOrd="0" presId="urn:microsoft.com/office/officeart/2005/8/layout/hierarchy1"/>
    <dgm:cxn modelId="{C49ACC8C-8C13-F948-9011-FE5EC099566D}" type="presParOf" srcId="{F899DE97-C1EA-B54C-9621-9ACEB37848B9}" destId="{099AE6DF-BB8C-F84C-8188-E6551715B130}" srcOrd="1" destOrd="0" presId="urn:microsoft.com/office/officeart/2005/8/layout/hierarchy1"/>
    <dgm:cxn modelId="{B77B39AF-6207-8845-8521-80D1D16AD090}" type="presParOf" srcId="{E5ADC37F-E8E5-AE42-AAE4-EA6189AB1971}" destId="{A96D8A37-566E-4A4E-AB2D-5C8A1DDA5065}" srcOrd="4" destOrd="0" presId="urn:microsoft.com/office/officeart/2005/8/layout/hierarchy1"/>
    <dgm:cxn modelId="{E2AD00EB-C226-0741-A570-727E59727817}" type="presParOf" srcId="{E5ADC37F-E8E5-AE42-AAE4-EA6189AB1971}" destId="{FB73E1D6-EA13-2144-BC02-033F282B5C0A}" srcOrd="5" destOrd="0" presId="urn:microsoft.com/office/officeart/2005/8/layout/hierarchy1"/>
    <dgm:cxn modelId="{992C22C3-73E8-C04A-A0C7-78EA3BAEEA42}" type="presParOf" srcId="{FB73E1D6-EA13-2144-BC02-033F282B5C0A}" destId="{5AD9E06D-0917-6A4B-B523-EF28481F0504}" srcOrd="0" destOrd="0" presId="urn:microsoft.com/office/officeart/2005/8/layout/hierarchy1"/>
    <dgm:cxn modelId="{68083AB0-1BC1-F340-8EC5-A76828BF2F7D}" type="presParOf" srcId="{5AD9E06D-0917-6A4B-B523-EF28481F0504}" destId="{CFB07DCF-B95B-9E4B-AB4C-170DA10E46FB}" srcOrd="0" destOrd="0" presId="urn:microsoft.com/office/officeart/2005/8/layout/hierarchy1"/>
    <dgm:cxn modelId="{A4C61A57-D0AA-DB45-B873-80D113550D1E}" type="presParOf" srcId="{5AD9E06D-0917-6A4B-B523-EF28481F0504}" destId="{55E141D8-B278-9143-86D7-B96945C191FC}" srcOrd="1" destOrd="0" presId="urn:microsoft.com/office/officeart/2005/8/layout/hierarchy1"/>
    <dgm:cxn modelId="{3FE73B25-2B6E-F14C-9636-5C2D745B3B17}" type="presParOf" srcId="{FB73E1D6-EA13-2144-BC02-033F282B5C0A}" destId="{93BF941C-4878-E843-B2E8-E0F799E9D364}" srcOrd="1" destOrd="0" presId="urn:microsoft.com/office/officeart/2005/8/layout/hierarchy1"/>
    <dgm:cxn modelId="{F01C8093-8DED-2E44-B92A-0DB4683C7680}" type="presParOf" srcId="{E5ADC37F-E8E5-AE42-AAE4-EA6189AB1971}" destId="{75845E04-7B2A-AB4D-8DCD-6F11DEC0AA45}" srcOrd="6" destOrd="0" presId="urn:microsoft.com/office/officeart/2005/8/layout/hierarchy1"/>
    <dgm:cxn modelId="{E9CDA1EE-C604-234C-AEEC-D9BDE9AA0C28}" type="presParOf" srcId="{E5ADC37F-E8E5-AE42-AAE4-EA6189AB1971}" destId="{DBEE366A-8909-514C-BA88-7295BEC75AFB}" srcOrd="7" destOrd="0" presId="urn:microsoft.com/office/officeart/2005/8/layout/hierarchy1"/>
    <dgm:cxn modelId="{7D7A22A5-B96A-5848-99AE-622224B1474A}" type="presParOf" srcId="{DBEE366A-8909-514C-BA88-7295BEC75AFB}" destId="{D9E2D62E-A806-6940-919D-331C613492C6}" srcOrd="0" destOrd="0" presId="urn:microsoft.com/office/officeart/2005/8/layout/hierarchy1"/>
    <dgm:cxn modelId="{9BD5C55F-2686-4247-A6F1-7B59B297450D}" type="presParOf" srcId="{D9E2D62E-A806-6940-919D-331C613492C6}" destId="{2AF438D2-C827-1C44-96F8-544B924B6EB5}" srcOrd="0" destOrd="0" presId="urn:microsoft.com/office/officeart/2005/8/layout/hierarchy1"/>
    <dgm:cxn modelId="{B1D39CAB-4F65-4B4B-9D10-9CF6766DEA73}" type="presParOf" srcId="{D9E2D62E-A806-6940-919D-331C613492C6}" destId="{D45278B7-9EF3-9242-A44C-C53B40C91168}" srcOrd="1" destOrd="0" presId="urn:microsoft.com/office/officeart/2005/8/layout/hierarchy1"/>
    <dgm:cxn modelId="{8AAE1AAA-4DED-8A4F-AB6C-D65A52253E4D}" type="presParOf" srcId="{DBEE366A-8909-514C-BA88-7295BEC75AFB}" destId="{EB842B4F-789D-2C46-BAA9-160D454595EF}" srcOrd="1" destOrd="0" presId="urn:microsoft.com/office/officeart/2005/8/layout/hierarchy1"/>
    <dgm:cxn modelId="{DB38420C-BCA2-2C43-B1DF-0C050237ACDA}" type="presParOf" srcId="{EB842B4F-789D-2C46-BAA9-160D454595EF}" destId="{265C100A-53AD-FB47-A766-649E2631FFFA}" srcOrd="0" destOrd="0" presId="urn:microsoft.com/office/officeart/2005/8/layout/hierarchy1"/>
    <dgm:cxn modelId="{20C8A3D3-FF7B-8C4C-A83C-F96BE87B56B1}" type="presParOf" srcId="{EB842B4F-789D-2C46-BAA9-160D454595EF}" destId="{89CF87DE-245B-6943-8ED8-A853E30F91F0}" srcOrd="1" destOrd="0" presId="urn:microsoft.com/office/officeart/2005/8/layout/hierarchy1"/>
    <dgm:cxn modelId="{363DB855-B1DF-4142-BB78-21235B383800}" type="presParOf" srcId="{89CF87DE-245B-6943-8ED8-A853E30F91F0}" destId="{C7C81706-4B2D-7444-A9E0-24AFD941EA61}" srcOrd="0" destOrd="0" presId="urn:microsoft.com/office/officeart/2005/8/layout/hierarchy1"/>
    <dgm:cxn modelId="{E43FE2E9-4091-7647-B915-F9A527876ACE}" type="presParOf" srcId="{C7C81706-4B2D-7444-A9E0-24AFD941EA61}" destId="{7D7AF16B-424F-8545-8AFA-D8E843E04B1F}" srcOrd="0" destOrd="0" presId="urn:microsoft.com/office/officeart/2005/8/layout/hierarchy1"/>
    <dgm:cxn modelId="{8E0316FE-D26F-4441-9F1D-B54FF4C0DD14}" type="presParOf" srcId="{C7C81706-4B2D-7444-A9E0-24AFD941EA61}" destId="{022842C0-F4C6-3243-B01C-95F91F9C8DD9}" srcOrd="1" destOrd="0" presId="urn:microsoft.com/office/officeart/2005/8/layout/hierarchy1"/>
    <dgm:cxn modelId="{74524E33-2946-5941-8918-A3C48940A4C4}" type="presParOf" srcId="{89CF87DE-245B-6943-8ED8-A853E30F91F0}" destId="{DAD71EE8-0C14-7A48-AA32-2E7A7F314A6E}" srcOrd="1" destOrd="0" presId="urn:microsoft.com/office/officeart/2005/8/layout/hierarchy1"/>
    <dgm:cxn modelId="{D09D8289-D61A-5C4B-81D5-8A41A605BD2A}" type="presParOf" srcId="{EB842B4F-789D-2C46-BAA9-160D454595EF}" destId="{E390C0C5-A663-A143-A1AB-9C38E0F56A86}" srcOrd="2" destOrd="0" presId="urn:microsoft.com/office/officeart/2005/8/layout/hierarchy1"/>
    <dgm:cxn modelId="{B501F92C-474F-9141-B566-34254C5CED41}" type="presParOf" srcId="{EB842B4F-789D-2C46-BAA9-160D454595EF}" destId="{2A6666F2-7876-6F43-A15A-B7DB3C7AA83E}" srcOrd="3" destOrd="0" presId="urn:microsoft.com/office/officeart/2005/8/layout/hierarchy1"/>
    <dgm:cxn modelId="{4C9A545F-2FC3-F643-A955-9711266B3205}" type="presParOf" srcId="{2A6666F2-7876-6F43-A15A-B7DB3C7AA83E}" destId="{99986B52-2F39-1F4C-BB38-981E85E46D62}" srcOrd="0" destOrd="0" presId="urn:microsoft.com/office/officeart/2005/8/layout/hierarchy1"/>
    <dgm:cxn modelId="{FAC1DF0B-B18B-DD47-B5DF-7E5E1E9A2580}" type="presParOf" srcId="{99986B52-2F39-1F4C-BB38-981E85E46D62}" destId="{8B84CDC2-1481-2249-877E-C9736F81FCE7}" srcOrd="0" destOrd="0" presId="urn:microsoft.com/office/officeart/2005/8/layout/hierarchy1"/>
    <dgm:cxn modelId="{DEC1F54F-36E1-B445-A7E8-016BAD789964}" type="presParOf" srcId="{99986B52-2F39-1F4C-BB38-981E85E46D62}" destId="{CFDBD01D-55F4-704D-AE25-8CF64760C5EF}" srcOrd="1" destOrd="0" presId="urn:microsoft.com/office/officeart/2005/8/layout/hierarchy1"/>
    <dgm:cxn modelId="{44F860DD-C190-1247-AFA9-2D722B54FEF8}" type="presParOf" srcId="{2A6666F2-7876-6F43-A15A-B7DB3C7AA83E}" destId="{020793C3-5969-AD4B-9E6A-0C5F9456AFC3}" srcOrd="1" destOrd="0" presId="urn:microsoft.com/office/officeart/2005/8/layout/hierarchy1"/>
    <dgm:cxn modelId="{9C2490AA-257C-F444-ABD6-D4B2CBC86285}" type="presParOf" srcId="{EB842B4F-789D-2C46-BAA9-160D454595EF}" destId="{24B6A990-736B-2040-AEE2-EE2D151C7709}" srcOrd="4" destOrd="0" presId="urn:microsoft.com/office/officeart/2005/8/layout/hierarchy1"/>
    <dgm:cxn modelId="{4B66678C-A13E-4444-AEF7-31C19FB9F193}" type="presParOf" srcId="{EB842B4F-789D-2C46-BAA9-160D454595EF}" destId="{6A3ABE4F-AED3-7044-B121-79F47139545D}" srcOrd="5" destOrd="0" presId="urn:microsoft.com/office/officeart/2005/8/layout/hierarchy1"/>
    <dgm:cxn modelId="{F277EF7B-DA86-4A49-9765-D5C179B0A4EF}" type="presParOf" srcId="{6A3ABE4F-AED3-7044-B121-79F47139545D}" destId="{C547B850-AB12-E54C-A0B3-966771C9DA5F}" srcOrd="0" destOrd="0" presId="urn:microsoft.com/office/officeart/2005/8/layout/hierarchy1"/>
    <dgm:cxn modelId="{B1A6D22B-C0EA-2A44-95B7-2EEA9DDFEA14}" type="presParOf" srcId="{C547B850-AB12-E54C-A0B3-966771C9DA5F}" destId="{6347B250-07D5-754F-8A14-E1A32796354E}" srcOrd="0" destOrd="0" presId="urn:microsoft.com/office/officeart/2005/8/layout/hierarchy1"/>
    <dgm:cxn modelId="{73EDA63E-629C-AD4D-8743-130922357795}" type="presParOf" srcId="{C547B850-AB12-E54C-A0B3-966771C9DA5F}" destId="{3B7A7599-1350-814F-A21F-7426CC66986A}" srcOrd="1" destOrd="0" presId="urn:microsoft.com/office/officeart/2005/8/layout/hierarchy1"/>
    <dgm:cxn modelId="{878C648D-822C-FC40-9175-32BE196BB008}" type="presParOf" srcId="{6A3ABE4F-AED3-7044-B121-79F47139545D}" destId="{B1BDEACA-847B-254C-8DC8-596FC31D9406}" srcOrd="1" destOrd="0" presId="urn:microsoft.com/office/officeart/2005/8/layout/hierarchy1"/>
    <dgm:cxn modelId="{E447CEC1-47D1-334E-A2F4-E361C92628DD}" type="presParOf" srcId="{1DB1BE11-91F2-5F4A-A545-0FC394BD52E1}" destId="{FB39723C-7863-A945-9446-E4DEB1267529}" srcOrd="2" destOrd="0" presId="urn:microsoft.com/office/officeart/2005/8/layout/hierarchy1"/>
    <dgm:cxn modelId="{9A231DAC-C943-E045-8BAD-C6BAFE108854}" type="presParOf" srcId="{1DB1BE11-91F2-5F4A-A545-0FC394BD52E1}" destId="{2AFDF6FF-1B71-304B-A878-94E183BB2A75}" srcOrd="3" destOrd="0" presId="urn:microsoft.com/office/officeart/2005/8/layout/hierarchy1"/>
    <dgm:cxn modelId="{BCACBEAE-FFBF-4E45-B79A-5880AF682B12}" type="presParOf" srcId="{2AFDF6FF-1B71-304B-A878-94E183BB2A75}" destId="{05E37223-2B42-AB43-9B6C-6D595094C72F}" srcOrd="0" destOrd="0" presId="urn:microsoft.com/office/officeart/2005/8/layout/hierarchy1"/>
    <dgm:cxn modelId="{93243265-3640-AB4B-8625-7652CC68D11D}" type="presParOf" srcId="{05E37223-2B42-AB43-9B6C-6D595094C72F}" destId="{B628D361-D08A-ED42-84D5-54114583BF24}" srcOrd="0" destOrd="0" presId="urn:microsoft.com/office/officeart/2005/8/layout/hierarchy1"/>
    <dgm:cxn modelId="{AE641721-20A7-A243-90E6-A8221C11BE21}" type="presParOf" srcId="{05E37223-2B42-AB43-9B6C-6D595094C72F}" destId="{355051AF-8740-D948-8E85-E132C2E42DC7}" srcOrd="1" destOrd="0" presId="urn:microsoft.com/office/officeart/2005/8/layout/hierarchy1"/>
    <dgm:cxn modelId="{89AB7441-1EFC-374B-B3E7-5018C35E81E9}" type="presParOf" srcId="{2AFDF6FF-1B71-304B-A878-94E183BB2A75}" destId="{9B83FE92-868F-8247-8BE9-06CD2B4BD946}" srcOrd="1" destOrd="0" presId="urn:microsoft.com/office/officeart/2005/8/layout/hierarchy1"/>
    <dgm:cxn modelId="{A8FBB7FF-7E20-BD4B-8994-6F71511FCC89}" type="presParOf" srcId="{BEAEA34C-D3B3-904A-BCCF-C3688B88F6CD}" destId="{E2D6015C-7F6E-2142-B5D9-16D8EA2EE8FB}" srcOrd="2" destOrd="0" presId="urn:microsoft.com/office/officeart/2005/8/layout/hierarchy1"/>
    <dgm:cxn modelId="{7B09525A-4733-B84A-9CB5-B67D07B0F154}" type="presParOf" srcId="{BEAEA34C-D3B3-904A-BCCF-C3688B88F6CD}" destId="{2ED8E440-CE87-EB4E-BAFE-6AC520874B44}" srcOrd="3" destOrd="0" presId="urn:microsoft.com/office/officeart/2005/8/layout/hierarchy1"/>
    <dgm:cxn modelId="{4B425522-B7B3-1845-8E98-EC64FC919983}" type="presParOf" srcId="{2ED8E440-CE87-EB4E-BAFE-6AC520874B44}" destId="{C9DE2312-745B-914E-8979-C40A18C93480}" srcOrd="0" destOrd="0" presId="urn:microsoft.com/office/officeart/2005/8/layout/hierarchy1"/>
    <dgm:cxn modelId="{A628B2CE-5723-9247-BF8D-A59E50E07271}" type="presParOf" srcId="{C9DE2312-745B-914E-8979-C40A18C93480}" destId="{87F9E72E-9405-5F40-B93A-4691CCA23214}" srcOrd="0" destOrd="0" presId="urn:microsoft.com/office/officeart/2005/8/layout/hierarchy1"/>
    <dgm:cxn modelId="{AEED1E5C-537A-1C47-B1EB-C04C67D8A560}" type="presParOf" srcId="{C9DE2312-745B-914E-8979-C40A18C93480}" destId="{1C542529-DE1A-8D41-B1AF-E332531E370F}" srcOrd="1" destOrd="0" presId="urn:microsoft.com/office/officeart/2005/8/layout/hierarchy1"/>
    <dgm:cxn modelId="{C0EC64DA-1575-264E-9411-A47B71AF1DC8}" type="presParOf" srcId="{2ED8E440-CE87-EB4E-BAFE-6AC520874B44}" destId="{51AECB55-B893-7A41-9C85-D87EDD409891}"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6015C-7F6E-2142-B5D9-16D8EA2EE8FB}">
      <dsp:nvSpPr>
        <dsp:cNvPr id="0" name=""/>
        <dsp:cNvSpPr/>
      </dsp:nvSpPr>
      <dsp:spPr>
        <a:xfrm>
          <a:off x="5162499" y="783961"/>
          <a:ext cx="753880" cy="358778"/>
        </a:xfrm>
        <a:custGeom>
          <a:avLst/>
          <a:gdLst/>
          <a:ahLst/>
          <a:cxnLst/>
          <a:rect l="0" t="0" r="0" b="0"/>
          <a:pathLst>
            <a:path>
              <a:moveTo>
                <a:pt x="0" y="0"/>
              </a:moveTo>
              <a:lnTo>
                <a:pt x="0" y="244497"/>
              </a:lnTo>
              <a:lnTo>
                <a:pt x="753880" y="244497"/>
              </a:lnTo>
              <a:lnTo>
                <a:pt x="753880" y="35877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B39723C-7863-A945-9446-E4DEB1267529}">
      <dsp:nvSpPr>
        <dsp:cNvPr id="0" name=""/>
        <dsp:cNvSpPr/>
      </dsp:nvSpPr>
      <dsp:spPr>
        <a:xfrm>
          <a:off x="4408618" y="1926089"/>
          <a:ext cx="753880" cy="358778"/>
        </a:xfrm>
        <a:custGeom>
          <a:avLst/>
          <a:gdLst/>
          <a:ahLst/>
          <a:cxnLst/>
          <a:rect l="0" t="0" r="0" b="0"/>
          <a:pathLst>
            <a:path>
              <a:moveTo>
                <a:pt x="0" y="0"/>
              </a:moveTo>
              <a:lnTo>
                <a:pt x="0" y="244497"/>
              </a:lnTo>
              <a:lnTo>
                <a:pt x="753880" y="244497"/>
              </a:lnTo>
              <a:lnTo>
                <a:pt x="753880" y="35877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4B6A990-736B-2040-AEE2-EE2D151C7709}">
      <dsp:nvSpPr>
        <dsp:cNvPr id="0" name=""/>
        <dsp:cNvSpPr/>
      </dsp:nvSpPr>
      <dsp:spPr>
        <a:xfrm>
          <a:off x="5916379" y="4210346"/>
          <a:ext cx="1507760" cy="358778"/>
        </a:xfrm>
        <a:custGeom>
          <a:avLst/>
          <a:gdLst/>
          <a:ahLst/>
          <a:cxnLst/>
          <a:rect l="0" t="0" r="0" b="0"/>
          <a:pathLst>
            <a:path>
              <a:moveTo>
                <a:pt x="0" y="0"/>
              </a:moveTo>
              <a:lnTo>
                <a:pt x="0" y="244497"/>
              </a:lnTo>
              <a:lnTo>
                <a:pt x="1507760" y="244497"/>
              </a:lnTo>
              <a:lnTo>
                <a:pt x="1507760" y="35877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390C0C5-A663-A143-A1AB-9C38E0F56A86}">
      <dsp:nvSpPr>
        <dsp:cNvPr id="0" name=""/>
        <dsp:cNvSpPr/>
      </dsp:nvSpPr>
      <dsp:spPr>
        <a:xfrm>
          <a:off x="5870659" y="4210346"/>
          <a:ext cx="91440" cy="358778"/>
        </a:xfrm>
        <a:custGeom>
          <a:avLst/>
          <a:gdLst/>
          <a:ahLst/>
          <a:cxnLst/>
          <a:rect l="0" t="0" r="0" b="0"/>
          <a:pathLst>
            <a:path>
              <a:moveTo>
                <a:pt x="45720" y="0"/>
              </a:moveTo>
              <a:lnTo>
                <a:pt x="45720" y="35877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65C100A-53AD-FB47-A766-649E2631FFFA}">
      <dsp:nvSpPr>
        <dsp:cNvPr id="0" name=""/>
        <dsp:cNvSpPr/>
      </dsp:nvSpPr>
      <dsp:spPr>
        <a:xfrm>
          <a:off x="4408618" y="4210346"/>
          <a:ext cx="1507760" cy="358778"/>
        </a:xfrm>
        <a:custGeom>
          <a:avLst/>
          <a:gdLst/>
          <a:ahLst/>
          <a:cxnLst/>
          <a:rect l="0" t="0" r="0" b="0"/>
          <a:pathLst>
            <a:path>
              <a:moveTo>
                <a:pt x="1507760" y="0"/>
              </a:moveTo>
              <a:lnTo>
                <a:pt x="1507760" y="244497"/>
              </a:lnTo>
              <a:lnTo>
                <a:pt x="0" y="244497"/>
              </a:lnTo>
              <a:lnTo>
                <a:pt x="0" y="35877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5845E04-7B2A-AB4D-8DCD-6F11DEC0AA45}">
      <dsp:nvSpPr>
        <dsp:cNvPr id="0" name=""/>
        <dsp:cNvSpPr/>
      </dsp:nvSpPr>
      <dsp:spPr>
        <a:xfrm>
          <a:off x="3654738" y="3068218"/>
          <a:ext cx="2261640" cy="358778"/>
        </a:xfrm>
        <a:custGeom>
          <a:avLst/>
          <a:gdLst/>
          <a:ahLst/>
          <a:cxnLst/>
          <a:rect l="0" t="0" r="0" b="0"/>
          <a:pathLst>
            <a:path>
              <a:moveTo>
                <a:pt x="0" y="0"/>
              </a:moveTo>
              <a:lnTo>
                <a:pt x="0" y="244497"/>
              </a:lnTo>
              <a:lnTo>
                <a:pt x="2261640" y="244497"/>
              </a:lnTo>
              <a:lnTo>
                <a:pt x="2261640" y="35877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96D8A37-566E-4A4E-AB2D-5C8A1DDA5065}">
      <dsp:nvSpPr>
        <dsp:cNvPr id="0" name=""/>
        <dsp:cNvSpPr/>
      </dsp:nvSpPr>
      <dsp:spPr>
        <a:xfrm>
          <a:off x="3654738" y="3068218"/>
          <a:ext cx="753880" cy="358778"/>
        </a:xfrm>
        <a:custGeom>
          <a:avLst/>
          <a:gdLst/>
          <a:ahLst/>
          <a:cxnLst/>
          <a:rect l="0" t="0" r="0" b="0"/>
          <a:pathLst>
            <a:path>
              <a:moveTo>
                <a:pt x="0" y="0"/>
              </a:moveTo>
              <a:lnTo>
                <a:pt x="0" y="244497"/>
              </a:lnTo>
              <a:lnTo>
                <a:pt x="753880" y="244497"/>
              </a:lnTo>
              <a:lnTo>
                <a:pt x="753880" y="35877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1095EF1-1F58-4A4A-8597-8596CC97BAC1}">
      <dsp:nvSpPr>
        <dsp:cNvPr id="0" name=""/>
        <dsp:cNvSpPr/>
      </dsp:nvSpPr>
      <dsp:spPr>
        <a:xfrm>
          <a:off x="2900858" y="3068218"/>
          <a:ext cx="753880" cy="396880"/>
        </a:xfrm>
        <a:custGeom>
          <a:avLst/>
          <a:gdLst/>
          <a:ahLst/>
          <a:cxnLst/>
          <a:rect l="0" t="0" r="0" b="0"/>
          <a:pathLst>
            <a:path>
              <a:moveTo>
                <a:pt x="753880" y="0"/>
              </a:moveTo>
              <a:lnTo>
                <a:pt x="753880" y="282599"/>
              </a:lnTo>
              <a:lnTo>
                <a:pt x="0" y="282599"/>
              </a:lnTo>
              <a:lnTo>
                <a:pt x="0" y="39688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E9A262-3817-1641-8B35-043E8C3C2CD8}">
      <dsp:nvSpPr>
        <dsp:cNvPr id="0" name=""/>
        <dsp:cNvSpPr/>
      </dsp:nvSpPr>
      <dsp:spPr>
        <a:xfrm>
          <a:off x="1393098" y="3068218"/>
          <a:ext cx="2261640" cy="358778"/>
        </a:xfrm>
        <a:custGeom>
          <a:avLst/>
          <a:gdLst/>
          <a:ahLst/>
          <a:cxnLst/>
          <a:rect l="0" t="0" r="0" b="0"/>
          <a:pathLst>
            <a:path>
              <a:moveTo>
                <a:pt x="2261640" y="0"/>
              </a:moveTo>
              <a:lnTo>
                <a:pt x="2261640" y="244497"/>
              </a:lnTo>
              <a:lnTo>
                <a:pt x="0" y="244497"/>
              </a:lnTo>
              <a:lnTo>
                <a:pt x="0" y="35877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B5FC46F-EBAA-8241-9FB1-206EAB98BC86}">
      <dsp:nvSpPr>
        <dsp:cNvPr id="0" name=""/>
        <dsp:cNvSpPr/>
      </dsp:nvSpPr>
      <dsp:spPr>
        <a:xfrm>
          <a:off x="3654738" y="1926089"/>
          <a:ext cx="753880" cy="358778"/>
        </a:xfrm>
        <a:custGeom>
          <a:avLst/>
          <a:gdLst/>
          <a:ahLst/>
          <a:cxnLst/>
          <a:rect l="0" t="0" r="0" b="0"/>
          <a:pathLst>
            <a:path>
              <a:moveTo>
                <a:pt x="753880" y="0"/>
              </a:moveTo>
              <a:lnTo>
                <a:pt x="753880" y="244497"/>
              </a:lnTo>
              <a:lnTo>
                <a:pt x="0" y="244497"/>
              </a:lnTo>
              <a:lnTo>
                <a:pt x="0" y="35877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F5D155-05E4-AF4A-9489-7F89AABC61BD}">
      <dsp:nvSpPr>
        <dsp:cNvPr id="0" name=""/>
        <dsp:cNvSpPr/>
      </dsp:nvSpPr>
      <dsp:spPr>
        <a:xfrm>
          <a:off x="4408618" y="783961"/>
          <a:ext cx="753880" cy="358778"/>
        </a:xfrm>
        <a:custGeom>
          <a:avLst/>
          <a:gdLst/>
          <a:ahLst/>
          <a:cxnLst/>
          <a:rect l="0" t="0" r="0" b="0"/>
          <a:pathLst>
            <a:path>
              <a:moveTo>
                <a:pt x="753880" y="0"/>
              </a:moveTo>
              <a:lnTo>
                <a:pt x="753880" y="244497"/>
              </a:lnTo>
              <a:lnTo>
                <a:pt x="0" y="244497"/>
              </a:lnTo>
              <a:lnTo>
                <a:pt x="0" y="35877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8471783-FCF7-464A-ADA6-571052EDBBEE}">
      <dsp:nvSpPr>
        <dsp:cNvPr id="0" name=""/>
        <dsp:cNvSpPr/>
      </dsp:nvSpPr>
      <dsp:spPr>
        <a:xfrm>
          <a:off x="4545688" y="611"/>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16A6D1C-D5B4-CE4F-9718-B6AF736BAF21}">
      <dsp:nvSpPr>
        <dsp:cNvPr id="0" name=""/>
        <dsp:cNvSpPr/>
      </dsp:nvSpPr>
      <dsp:spPr>
        <a:xfrm>
          <a:off x="4682757" y="130827"/>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t>Comupter</a:t>
          </a:r>
          <a:r>
            <a:rPr lang="zh-CN" altLang="en-US" sz="1200" kern="1200" dirty="0"/>
            <a:t> </a:t>
          </a:r>
          <a:r>
            <a:rPr lang="en-US" altLang="zh-CN" sz="1200" kern="1200" dirty="0"/>
            <a:t>systems</a:t>
          </a:r>
          <a:endParaRPr lang="zh-CN" altLang="en-US" sz="1200" kern="1200" dirty="0"/>
        </a:p>
      </dsp:txBody>
      <dsp:txXfrm>
        <a:off x="4705701" y="153771"/>
        <a:ext cx="1187733" cy="737461"/>
      </dsp:txXfrm>
    </dsp:sp>
    <dsp:sp modelId="{877D0A7D-1851-864B-8DF2-F2A503786E79}">
      <dsp:nvSpPr>
        <dsp:cNvPr id="0" name=""/>
        <dsp:cNvSpPr/>
      </dsp:nvSpPr>
      <dsp:spPr>
        <a:xfrm>
          <a:off x="3791807" y="1142739"/>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3FDFCDC-CF77-9B47-ACC8-BEC51486CF0A}">
      <dsp:nvSpPr>
        <dsp:cNvPr id="0" name=""/>
        <dsp:cNvSpPr/>
      </dsp:nvSpPr>
      <dsp:spPr>
        <a:xfrm>
          <a:off x="3928877" y="1272955"/>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software</a:t>
          </a:r>
          <a:endParaRPr lang="zh-CN" altLang="en-US" sz="1200" kern="1200" dirty="0"/>
        </a:p>
      </dsp:txBody>
      <dsp:txXfrm>
        <a:off x="3951821" y="1295899"/>
        <a:ext cx="1187733" cy="737461"/>
      </dsp:txXfrm>
    </dsp:sp>
    <dsp:sp modelId="{BD59866B-2FFE-D74D-BC40-81F0B889D207}">
      <dsp:nvSpPr>
        <dsp:cNvPr id="0" name=""/>
        <dsp:cNvSpPr/>
      </dsp:nvSpPr>
      <dsp:spPr>
        <a:xfrm>
          <a:off x="3037927" y="2284868"/>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3F425A0-AED5-0D49-BCE7-A1FB8A268701}">
      <dsp:nvSpPr>
        <dsp:cNvPr id="0" name=""/>
        <dsp:cNvSpPr/>
      </dsp:nvSpPr>
      <dsp:spPr>
        <a:xfrm>
          <a:off x="3174997" y="2415083"/>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System software</a:t>
          </a:r>
          <a:endParaRPr lang="zh-CN" altLang="en-US" sz="1200" kern="1200" dirty="0"/>
        </a:p>
      </dsp:txBody>
      <dsp:txXfrm>
        <a:off x="3197941" y="2438027"/>
        <a:ext cx="1187733" cy="737461"/>
      </dsp:txXfrm>
    </dsp:sp>
    <dsp:sp modelId="{84422EA5-DD7B-9547-9DF3-762FC6781988}">
      <dsp:nvSpPr>
        <dsp:cNvPr id="0" name=""/>
        <dsp:cNvSpPr/>
      </dsp:nvSpPr>
      <dsp:spPr>
        <a:xfrm>
          <a:off x="776287" y="3426996"/>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E615DD6-9AE5-664E-B09A-DB6A8BCE0F24}">
      <dsp:nvSpPr>
        <dsp:cNvPr id="0" name=""/>
        <dsp:cNvSpPr/>
      </dsp:nvSpPr>
      <dsp:spPr>
        <a:xfrm>
          <a:off x="913356" y="3557212"/>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Operating</a:t>
          </a:r>
          <a:r>
            <a:rPr lang="zh-CN" altLang="en-US" sz="1200" kern="1200" dirty="0"/>
            <a:t> </a:t>
          </a:r>
          <a:r>
            <a:rPr lang="en-US" altLang="zh-CN" sz="1200" kern="1200" dirty="0"/>
            <a:t>system</a:t>
          </a:r>
          <a:endParaRPr lang="zh-CN" altLang="en-US" sz="1200" kern="1200" dirty="0"/>
        </a:p>
      </dsp:txBody>
      <dsp:txXfrm>
        <a:off x="936300" y="3580156"/>
        <a:ext cx="1187733" cy="737461"/>
      </dsp:txXfrm>
    </dsp:sp>
    <dsp:sp modelId="{93A1B36A-F323-F441-9D15-5916383782B1}">
      <dsp:nvSpPr>
        <dsp:cNvPr id="0" name=""/>
        <dsp:cNvSpPr/>
      </dsp:nvSpPr>
      <dsp:spPr>
        <a:xfrm>
          <a:off x="2284047" y="3465098"/>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D2F31C2-D691-1646-8A87-55FD8918E54F}">
      <dsp:nvSpPr>
        <dsp:cNvPr id="0" name=""/>
        <dsp:cNvSpPr/>
      </dsp:nvSpPr>
      <dsp:spPr>
        <a:xfrm>
          <a:off x="2421116" y="3595314"/>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Utility</a:t>
          </a:r>
          <a:r>
            <a:rPr lang="zh-CN" altLang="en-US" sz="1200" kern="1200" dirty="0"/>
            <a:t> </a:t>
          </a:r>
          <a:r>
            <a:rPr lang="en-US" altLang="zh-CN" sz="1200" kern="1200" dirty="0"/>
            <a:t>programs(RGP56)</a:t>
          </a:r>
          <a:endParaRPr lang="zh-CN" altLang="en-US" sz="1200" kern="1200" dirty="0"/>
        </a:p>
      </dsp:txBody>
      <dsp:txXfrm>
        <a:off x="2444060" y="3618258"/>
        <a:ext cx="1187733" cy="737461"/>
      </dsp:txXfrm>
    </dsp:sp>
    <dsp:sp modelId="{CFB07DCF-B95B-9E4B-AB4C-170DA10E46FB}">
      <dsp:nvSpPr>
        <dsp:cNvPr id="0" name=""/>
        <dsp:cNvSpPr/>
      </dsp:nvSpPr>
      <dsp:spPr>
        <a:xfrm>
          <a:off x="3791807" y="3426996"/>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5E141D8-B278-9143-86D7-B96945C191FC}">
      <dsp:nvSpPr>
        <dsp:cNvPr id="0" name=""/>
        <dsp:cNvSpPr/>
      </dsp:nvSpPr>
      <dsp:spPr>
        <a:xfrm>
          <a:off x="3928877" y="3557212"/>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Library</a:t>
          </a:r>
          <a:r>
            <a:rPr lang="zh-CN" altLang="en-US" sz="1200" kern="1200" dirty="0"/>
            <a:t> </a:t>
          </a:r>
          <a:r>
            <a:rPr lang="en-US" altLang="zh-CN" sz="1200" kern="1200" dirty="0"/>
            <a:t>programs</a:t>
          </a:r>
          <a:endParaRPr lang="zh-CN" altLang="en-US" sz="1200" kern="1200" dirty="0"/>
        </a:p>
      </dsp:txBody>
      <dsp:txXfrm>
        <a:off x="3951821" y="3580156"/>
        <a:ext cx="1187733" cy="737461"/>
      </dsp:txXfrm>
    </dsp:sp>
    <dsp:sp modelId="{2AF438D2-C827-1C44-96F8-544B924B6EB5}">
      <dsp:nvSpPr>
        <dsp:cNvPr id="0" name=""/>
        <dsp:cNvSpPr/>
      </dsp:nvSpPr>
      <dsp:spPr>
        <a:xfrm>
          <a:off x="5299568" y="3426996"/>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45278B7-9EF3-9242-A44C-C53B40C91168}">
      <dsp:nvSpPr>
        <dsp:cNvPr id="0" name=""/>
        <dsp:cNvSpPr/>
      </dsp:nvSpPr>
      <dsp:spPr>
        <a:xfrm>
          <a:off x="5436637" y="3557212"/>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Language</a:t>
          </a:r>
          <a:endParaRPr lang="zh-CN" altLang="en-US" sz="1200" kern="1200" dirty="0"/>
        </a:p>
        <a:p>
          <a:pPr marL="0" lvl="0" indent="0" algn="ctr" defTabSz="533400">
            <a:lnSpc>
              <a:spcPct val="90000"/>
            </a:lnSpc>
            <a:spcBef>
              <a:spcPct val="0"/>
            </a:spcBef>
            <a:spcAft>
              <a:spcPct val="35000"/>
            </a:spcAft>
            <a:buNone/>
          </a:pPr>
          <a:r>
            <a:rPr lang="en-US" altLang="zh-CN" sz="1200" kern="1200" dirty="0"/>
            <a:t>Translators</a:t>
          </a:r>
          <a:endParaRPr lang="zh-CN" altLang="en-US" sz="1200" kern="1200" dirty="0"/>
        </a:p>
      </dsp:txBody>
      <dsp:txXfrm>
        <a:off x="5459581" y="3580156"/>
        <a:ext cx="1187733" cy="737461"/>
      </dsp:txXfrm>
    </dsp:sp>
    <dsp:sp modelId="{7D7AF16B-424F-8545-8AFA-D8E843E04B1F}">
      <dsp:nvSpPr>
        <dsp:cNvPr id="0" name=""/>
        <dsp:cNvSpPr/>
      </dsp:nvSpPr>
      <dsp:spPr>
        <a:xfrm>
          <a:off x="3791807" y="4569124"/>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842C0-F4C6-3243-B01C-95F91F9C8DD9}">
      <dsp:nvSpPr>
        <dsp:cNvPr id="0" name=""/>
        <dsp:cNvSpPr/>
      </dsp:nvSpPr>
      <dsp:spPr>
        <a:xfrm>
          <a:off x="3928877" y="4699340"/>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Compiler</a:t>
          </a:r>
          <a:endParaRPr lang="zh-CN" altLang="en-US" sz="1200" kern="1200" dirty="0"/>
        </a:p>
      </dsp:txBody>
      <dsp:txXfrm>
        <a:off x="3951821" y="4722284"/>
        <a:ext cx="1187733" cy="737461"/>
      </dsp:txXfrm>
    </dsp:sp>
    <dsp:sp modelId="{8B84CDC2-1481-2249-877E-C9736F81FCE7}">
      <dsp:nvSpPr>
        <dsp:cNvPr id="0" name=""/>
        <dsp:cNvSpPr/>
      </dsp:nvSpPr>
      <dsp:spPr>
        <a:xfrm>
          <a:off x="5299568" y="4569124"/>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FDBD01D-55F4-704D-AE25-8CF64760C5EF}">
      <dsp:nvSpPr>
        <dsp:cNvPr id="0" name=""/>
        <dsp:cNvSpPr/>
      </dsp:nvSpPr>
      <dsp:spPr>
        <a:xfrm>
          <a:off x="5436637" y="4699340"/>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Assemblers</a:t>
          </a:r>
          <a:endParaRPr lang="zh-CN" altLang="en-US" sz="1200" kern="1200" dirty="0"/>
        </a:p>
      </dsp:txBody>
      <dsp:txXfrm>
        <a:off x="5459581" y="4722284"/>
        <a:ext cx="1187733" cy="737461"/>
      </dsp:txXfrm>
    </dsp:sp>
    <dsp:sp modelId="{6347B250-07D5-754F-8A14-E1A32796354E}">
      <dsp:nvSpPr>
        <dsp:cNvPr id="0" name=""/>
        <dsp:cNvSpPr/>
      </dsp:nvSpPr>
      <dsp:spPr>
        <a:xfrm>
          <a:off x="6807328" y="4569124"/>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B7A7599-1350-814F-A21F-7426CC66986A}">
      <dsp:nvSpPr>
        <dsp:cNvPr id="0" name=""/>
        <dsp:cNvSpPr/>
      </dsp:nvSpPr>
      <dsp:spPr>
        <a:xfrm>
          <a:off x="6944397" y="4699340"/>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interpreters</a:t>
          </a:r>
          <a:endParaRPr lang="zh-CN" altLang="en-US" sz="1200" kern="1200" dirty="0"/>
        </a:p>
      </dsp:txBody>
      <dsp:txXfrm>
        <a:off x="6967341" y="4722284"/>
        <a:ext cx="1187733" cy="737461"/>
      </dsp:txXfrm>
    </dsp:sp>
    <dsp:sp modelId="{B628D361-D08A-ED42-84D5-54114583BF24}">
      <dsp:nvSpPr>
        <dsp:cNvPr id="0" name=""/>
        <dsp:cNvSpPr/>
      </dsp:nvSpPr>
      <dsp:spPr>
        <a:xfrm>
          <a:off x="4545688" y="2284868"/>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55051AF-8740-D948-8E85-E132C2E42DC7}">
      <dsp:nvSpPr>
        <dsp:cNvPr id="0" name=""/>
        <dsp:cNvSpPr/>
      </dsp:nvSpPr>
      <dsp:spPr>
        <a:xfrm>
          <a:off x="4682757" y="2415083"/>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Application</a:t>
          </a:r>
          <a:r>
            <a:rPr lang="zh-CN" altLang="en-US" sz="1200" kern="1200" dirty="0"/>
            <a:t> </a:t>
          </a:r>
          <a:r>
            <a:rPr lang="en-US" altLang="zh-CN" sz="1200" kern="1200" dirty="0"/>
            <a:t>software</a:t>
          </a:r>
          <a:endParaRPr lang="zh-CN" altLang="en-US" sz="1200" kern="1200" dirty="0"/>
        </a:p>
      </dsp:txBody>
      <dsp:txXfrm>
        <a:off x="4705701" y="2438027"/>
        <a:ext cx="1187733" cy="737461"/>
      </dsp:txXfrm>
    </dsp:sp>
    <dsp:sp modelId="{87F9E72E-9405-5F40-B93A-4691CCA23214}">
      <dsp:nvSpPr>
        <dsp:cNvPr id="0" name=""/>
        <dsp:cNvSpPr/>
      </dsp:nvSpPr>
      <dsp:spPr>
        <a:xfrm>
          <a:off x="5299568" y="1142739"/>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C542529-DE1A-8D41-B1AF-E332531E370F}">
      <dsp:nvSpPr>
        <dsp:cNvPr id="0" name=""/>
        <dsp:cNvSpPr/>
      </dsp:nvSpPr>
      <dsp:spPr>
        <a:xfrm>
          <a:off x="5436637" y="1272955"/>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hardware</a:t>
          </a:r>
          <a:endParaRPr lang="zh-CN" altLang="en-US" sz="1200" kern="1200" dirty="0"/>
        </a:p>
      </dsp:txBody>
      <dsp:txXfrm>
        <a:off x="5459581" y="1295899"/>
        <a:ext cx="1187733" cy="7374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6015C-7F6E-2142-B5D9-16D8EA2EE8FB}">
      <dsp:nvSpPr>
        <dsp:cNvPr id="0" name=""/>
        <dsp:cNvSpPr/>
      </dsp:nvSpPr>
      <dsp:spPr>
        <a:xfrm>
          <a:off x="5162499" y="783961"/>
          <a:ext cx="753880" cy="358778"/>
        </a:xfrm>
        <a:custGeom>
          <a:avLst/>
          <a:gdLst/>
          <a:ahLst/>
          <a:cxnLst/>
          <a:rect l="0" t="0" r="0" b="0"/>
          <a:pathLst>
            <a:path>
              <a:moveTo>
                <a:pt x="0" y="0"/>
              </a:moveTo>
              <a:lnTo>
                <a:pt x="0" y="244497"/>
              </a:lnTo>
              <a:lnTo>
                <a:pt x="753880" y="244497"/>
              </a:lnTo>
              <a:lnTo>
                <a:pt x="753880" y="35877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B39723C-7863-A945-9446-E4DEB1267529}">
      <dsp:nvSpPr>
        <dsp:cNvPr id="0" name=""/>
        <dsp:cNvSpPr/>
      </dsp:nvSpPr>
      <dsp:spPr>
        <a:xfrm>
          <a:off x="4408618" y="1926089"/>
          <a:ext cx="753880" cy="358778"/>
        </a:xfrm>
        <a:custGeom>
          <a:avLst/>
          <a:gdLst/>
          <a:ahLst/>
          <a:cxnLst/>
          <a:rect l="0" t="0" r="0" b="0"/>
          <a:pathLst>
            <a:path>
              <a:moveTo>
                <a:pt x="0" y="0"/>
              </a:moveTo>
              <a:lnTo>
                <a:pt x="0" y="244497"/>
              </a:lnTo>
              <a:lnTo>
                <a:pt x="753880" y="244497"/>
              </a:lnTo>
              <a:lnTo>
                <a:pt x="753880" y="35877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4B6A990-736B-2040-AEE2-EE2D151C7709}">
      <dsp:nvSpPr>
        <dsp:cNvPr id="0" name=""/>
        <dsp:cNvSpPr/>
      </dsp:nvSpPr>
      <dsp:spPr>
        <a:xfrm>
          <a:off x="5916379" y="4210346"/>
          <a:ext cx="1507760" cy="358778"/>
        </a:xfrm>
        <a:custGeom>
          <a:avLst/>
          <a:gdLst/>
          <a:ahLst/>
          <a:cxnLst/>
          <a:rect l="0" t="0" r="0" b="0"/>
          <a:pathLst>
            <a:path>
              <a:moveTo>
                <a:pt x="0" y="0"/>
              </a:moveTo>
              <a:lnTo>
                <a:pt x="0" y="244497"/>
              </a:lnTo>
              <a:lnTo>
                <a:pt x="1507760" y="244497"/>
              </a:lnTo>
              <a:lnTo>
                <a:pt x="1507760" y="35877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390C0C5-A663-A143-A1AB-9C38E0F56A86}">
      <dsp:nvSpPr>
        <dsp:cNvPr id="0" name=""/>
        <dsp:cNvSpPr/>
      </dsp:nvSpPr>
      <dsp:spPr>
        <a:xfrm>
          <a:off x="5870659" y="4210346"/>
          <a:ext cx="91440" cy="358778"/>
        </a:xfrm>
        <a:custGeom>
          <a:avLst/>
          <a:gdLst/>
          <a:ahLst/>
          <a:cxnLst/>
          <a:rect l="0" t="0" r="0" b="0"/>
          <a:pathLst>
            <a:path>
              <a:moveTo>
                <a:pt x="45720" y="0"/>
              </a:moveTo>
              <a:lnTo>
                <a:pt x="45720" y="35877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65C100A-53AD-FB47-A766-649E2631FFFA}">
      <dsp:nvSpPr>
        <dsp:cNvPr id="0" name=""/>
        <dsp:cNvSpPr/>
      </dsp:nvSpPr>
      <dsp:spPr>
        <a:xfrm>
          <a:off x="4408618" y="4210346"/>
          <a:ext cx="1507760" cy="358778"/>
        </a:xfrm>
        <a:custGeom>
          <a:avLst/>
          <a:gdLst/>
          <a:ahLst/>
          <a:cxnLst/>
          <a:rect l="0" t="0" r="0" b="0"/>
          <a:pathLst>
            <a:path>
              <a:moveTo>
                <a:pt x="1507760" y="0"/>
              </a:moveTo>
              <a:lnTo>
                <a:pt x="1507760" y="244497"/>
              </a:lnTo>
              <a:lnTo>
                <a:pt x="0" y="244497"/>
              </a:lnTo>
              <a:lnTo>
                <a:pt x="0" y="35877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5845E04-7B2A-AB4D-8DCD-6F11DEC0AA45}">
      <dsp:nvSpPr>
        <dsp:cNvPr id="0" name=""/>
        <dsp:cNvSpPr/>
      </dsp:nvSpPr>
      <dsp:spPr>
        <a:xfrm>
          <a:off x="3654738" y="3068218"/>
          <a:ext cx="2261640" cy="358778"/>
        </a:xfrm>
        <a:custGeom>
          <a:avLst/>
          <a:gdLst/>
          <a:ahLst/>
          <a:cxnLst/>
          <a:rect l="0" t="0" r="0" b="0"/>
          <a:pathLst>
            <a:path>
              <a:moveTo>
                <a:pt x="0" y="0"/>
              </a:moveTo>
              <a:lnTo>
                <a:pt x="0" y="244497"/>
              </a:lnTo>
              <a:lnTo>
                <a:pt x="2261640" y="244497"/>
              </a:lnTo>
              <a:lnTo>
                <a:pt x="2261640" y="35877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96D8A37-566E-4A4E-AB2D-5C8A1DDA5065}">
      <dsp:nvSpPr>
        <dsp:cNvPr id="0" name=""/>
        <dsp:cNvSpPr/>
      </dsp:nvSpPr>
      <dsp:spPr>
        <a:xfrm>
          <a:off x="3654738" y="3068218"/>
          <a:ext cx="753880" cy="358778"/>
        </a:xfrm>
        <a:custGeom>
          <a:avLst/>
          <a:gdLst/>
          <a:ahLst/>
          <a:cxnLst/>
          <a:rect l="0" t="0" r="0" b="0"/>
          <a:pathLst>
            <a:path>
              <a:moveTo>
                <a:pt x="0" y="0"/>
              </a:moveTo>
              <a:lnTo>
                <a:pt x="0" y="244497"/>
              </a:lnTo>
              <a:lnTo>
                <a:pt x="753880" y="244497"/>
              </a:lnTo>
              <a:lnTo>
                <a:pt x="753880" y="35877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1095EF1-1F58-4A4A-8597-8596CC97BAC1}">
      <dsp:nvSpPr>
        <dsp:cNvPr id="0" name=""/>
        <dsp:cNvSpPr/>
      </dsp:nvSpPr>
      <dsp:spPr>
        <a:xfrm>
          <a:off x="2900858" y="3068218"/>
          <a:ext cx="753880" cy="396880"/>
        </a:xfrm>
        <a:custGeom>
          <a:avLst/>
          <a:gdLst/>
          <a:ahLst/>
          <a:cxnLst/>
          <a:rect l="0" t="0" r="0" b="0"/>
          <a:pathLst>
            <a:path>
              <a:moveTo>
                <a:pt x="753880" y="0"/>
              </a:moveTo>
              <a:lnTo>
                <a:pt x="753880" y="282599"/>
              </a:lnTo>
              <a:lnTo>
                <a:pt x="0" y="282599"/>
              </a:lnTo>
              <a:lnTo>
                <a:pt x="0" y="396880"/>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E9A262-3817-1641-8B35-043E8C3C2CD8}">
      <dsp:nvSpPr>
        <dsp:cNvPr id="0" name=""/>
        <dsp:cNvSpPr/>
      </dsp:nvSpPr>
      <dsp:spPr>
        <a:xfrm>
          <a:off x="1393098" y="3068218"/>
          <a:ext cx="2261640" cy="358778"/>
        </a:xfrm>
        <a:custGeom>
          <a:avLst/>
          <a:gdLst/>
          <a:ahLst/>
          <a:cxnLst/>
          <a:rect l="0" t="0" r="0" b="0"/>
          <a:pathLst>
            <a:path>
              <a:moveTo>
                <a:pt x="2261640" y="0"/>
              </a:moveTo>
              <a:lnTo>
                <a:pt x="2261640" y="244497"/>
              </a:lnTo>
              <a:lnTo>
                <a:pt x="0" y="244497"/>
              </a:lnTo>
              <a:lnTo>
                <a:pt x="0" y="35877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B5FC46F-EBAA-8241-9FB1-206EAB98BC86}">
      <dsp:nvSpPr>
        <dsp:cNvPr id="0" name=""/>
        <dsp:cNvSpPr/>
      </dsp:nvSpPr>
      <dsp:spPr>
        <a:xfrm>
          <a:off x="3654738" y="1926089"/>
          <a:ext cx="753880" cy="358778"/>
        </a:xfrm>
        <a:custGeom>
          <a:avLst/>
          <a:gdLst/>
          <a:ahLst/>
          <a:cxnLst/>
          <a:rect l="0" t="0" r="0" b="0"/>
          <a:pathLst>
            <a:path>
              <a:moveTo>
                <a:pt x="753880" y="0"/>
              </a:moveTo>
              <a:lnTo>
                <a:pt x="753880" y="244497"/>
              </a:lnTo>
              <a:lnTo>
                <a:pt x="0" y="244497"/>
              </a:lnTo>
              <a:lnTo>
                <a:pt x="0" y="358778"/>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F5D155-05E4-AF4A-9489-7F89AABC61BD}">
      <dsp:nvSpPr>
        <dsp:cNvPr id="0" name=""/>
        <dsp:cNvSpPr/>
      </dsp:nvSpPr>
      <dsp:spPr>
        <a:xfrm>
          <a:off x="4408618" y="783961"/>
          <a:ext cx="753880" cy="358778"/>
        </a:xfrm>
        <a:custGeom>
          <a:avLst/>
          <a:gdLst/>
          <a:ahLst/>
          <a:cxnLst/>
          <a:rect l="0" t="0" r="0" b="0"/>
          <a:pathLst>
            <a:path>
              <a:moveTo>
                <a:pt x="753880" y="0"/>
              </a:moveTo>
              <a:lnTo>
                <a:pt x="753880" y="244497"/>
              </a:lnTo>
              <a:lnTo>
                <a:pt x="0" y="244497"/>
              </a:lnTo>
              <a:lnTo>
                <a:pt x="0" y="35877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8471783-FCF7-464A-ADA6-571052EDBBEE}">
      <dsp:nvSpPr>
        <dsp:cNvPr id="0" name=""/>
        <dsp:cNvSpPr/>
      </dsp:nvSpPr>
      <dsp:spPr>
        <a:xfrm>
          <a:off x="4545688" y="611"/>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16A6D1C-D5B4-CE4F-9718-B6AF736BAF21}">
      <dsp:nvSpPr>
        <dsp:cNvPr id="0" name=""/>
        <dsp:cNvSpPr/>
      </dsp:nvSpPr>
      <dsp:spPr>
        <a:xfrm>
          <a:off x="4682757" y="130827"/>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t>Comupter</a:t>
          </a:r>
          <a:r>
            <a:rPr lang="zh-CN" altLang="en-US" sz="1200" kern="1200" dirty="0"/>
            <a:t> </a:t>
          </a:r>
          <a:r>
            <a:rPr lang="en-US" altLang="zh-CN" sz="1200" kern="1200" dirty="0"/>
            <a:t>systems</a:t>
          </a:r>
          <a:endParaRPr lang="zh-CN" altLang="en-US" sz="1200" kern="1200" dirty="0"/>
        </a:p>
      </dsp:txBody>
      <dsp:txXfrm>
        <a:off x="4705701" y="153771"/>
        <a:ext cx="1187733" cy="737461"/>
      </dsp:txXfrm>
    </dsp:sp>
    <dsp:sp modelId="{877D0A7D-1851-864B-8DF2-F2A503786E79}">
      <dsp:nvSpPr>
        <dsp:cNvPr id="0" name=""/>
        <dsp:cNvSpPr/>
      </dsp:nvSpPr>
      <dsp:spPr>
        <a:xfrm>
          <a:off x="3791807" y="1142739"/>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3FDFCDC-CF77-9B47-ACC8-BEC51486CF0A}">
      <dsp:nvSpPr>
        <dsp:cNvPr id="0" name=""/>
        <dsp:cNvSpPr/>
      </dsp:nvSpPr>
      <dsp:spPr>
        <a:xfrm>
          <a:off x="3928877" y="1272955"/>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software</a:t>
          </a:r>
          <a:endParaRPr lang="zh-CN" altLang="en-US" sz="1200" kern="1200" dirty="0"/>
        </a:p>
      </dsp:txBody>
      <dsp:txXfrm>
        <a:off x="3951821" y="1295899"/>
        <a:ext cx="1187733" cy="737461"/>
      </dsp:txXfrm>
    </dsp:sp>
    <dsp:sp modelId="{BD59866B-2FFE-D74D-BC40-81F0B889D207}">
      <dsp:nvSpPr>
        <dsp:cNvPr id="0" name=""/>
        <dsp:cNvSpPr/>
      </dsp:nvSpPr>
      <dsp:spPr>
        <a:xfrm>
          <a:off x="3037927" y="2284868"/>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3F425A0-AED5-0D49-BCE7-A1FB8A268701}">
      <dsp:nvSpPr>
        <dsp:cNvPr id="0" name=""/>
        <dsp:cNvSpPr/>
      </dsp:nvSpPr>
      <dsp:spPr>
        <a:xfrm>
          <a:off x="3174997" y="2415083"/>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System software</a:t>
          </a:r>
          <a:endParaRPr lang="zh-CN" altLang="en-US" sz="1200" kern="1200" dirty="0"/>
        </a:p>
      </dsp:txBody>
      <dsp:txXfrm>
        <a:off x="3197941" y="2438027"/>
        <a:ext cx="1187733" cy="737461"/>
      </dsp:txXfrm>
    </dsp:sp>
    <dsp:sp modelId="{84422EA5-DD7B-9547-9DF3-762FC6781988}">
      <dsp:nvSpPr>
        <dsp:cNvPr id="0" name=""/>
        <dsp:cNvSpPr/>
      </dsp:nvSpPr>
      <dsp:spPr>
        <a:xfrm>
          <a:off x="776287" y="3426996"/>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E615DD6-9AE5-664E-B09A-DB6A8BCE0F24}">
      <dsp:nvSpPr>
        <dsp:cNvPr id="0" name=""/>
        <dsp:cNvSpPr/>
      </dsp:nvSpPr>
      <dsp:spPr>
        <a:xfrm>
          <a:off x="913356" y="3557212"/>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Operating</a:t>
          </a:r>
          <a:r>
            <a:rPr lang="zh-CN" altLang="en-US" sz="1200" kern="1200" dirty="0"/>
            <a:t> </a:t>
          </a:r>
          <a:r>
            <a:rPr lang="en-US" altLang="zh-CN" sz="1200" kern="1200" dirty="0"/>
            <a:t>system</a:t>
          </a:r>
          <a:endParaRPr lang="zh-CN" altLang="en-US" sz="1200" kern="1200" dirty="0"/>
        </a:p>
      </dsp:txBody>
      <dsp:txXfrm>
        <a:off x="936300" y="3580156"/>
        <a:ext cx="1187733" cy="737461"/>
      </dsp:txXfrm>
    </dsp:sp>
    <dsp:sp modelId="{93A1B36A-F323-F441-9D15-5916383782B1}">
      <dsp:nvSpPr>
        <dsp:cNvPr id="0" name=""/>
        <dsp:cNvSpPr/>
      </dsp:nvSpPr>
      <dsp:spPr>
        <a:xfrm>
          <a:off x="2284047" y="3465098"/>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D2F31C2-D691-1646-8A87-55FD8918E54F}">
      <dsp:nvSpPr>
        <dsp:cNvPr id="0" name=""/>
        <dsp:cNvSpPr/>
      </dsp:nvSpPr>
      <dsp:spPr>
        <a:xfrm>
          <a:off x="2421116" y="3595314"/>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Utility</a:t>
          </a:r>
          <a:r>
            <a:rPr lang="zh-CN" altLang="en-US" sz="1200" kern="1200" dirty="0"/>
            <a:t> </a:t>
          </a:r>
          <a:r>
            <a:rPr lang="en-US" altLang="zh-CN" sz="1200" kern="1200" dirty="0"/>
            <a:t>programs(RGP56)</a:t>
          </a:r>
          <a:endParaRPr lang="zh-CN" altLang="en-US" sz="1200" kern="1200" dirty="0"/>
        </a:p>
      </dsp:txBody>
      <dsp:txXfrm>
        <a:off x="2444060" y="3618258"/>
        <a:ext cx="1187733" cy="737461"/>
      </dsp:txXfrm>
    </dsp:sp>
    <dsp:sp modelId="{CFB07DCF-B95B-9E4B-AB4C-170DA10E46FB}">
      <dsp:nvSpPr>
        <dsp:cNvPr id="0" name=""/>
        <dsp:cNvSpPr/>
      </dsp:nvSpPr>
      <dsp:spPr>
        <a:xfrm>
          <a:off x="3791807" y="3426996"/>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5E141D8-B278-9143-86D7-B96945C191FC}">
      <dsp:nvSpPr>
        <dsp:cNvPr id="0" name=""/>
        <dsp:cNvSpPr/>
      </dsp:nvSpPr>
      <dsp:spPr>
        <a:xfrm>
          <a:off x="3928877" y="3557212"/>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Library</a:t>
          </a:r>
          <a:r>
            <a:rPr lang="zh-CN" altLang="en-US" sz="1200" kern="1200" dirty="0"/>
            <a:t> </a:t>
          </a:r>
          <a:r>
            <a:rPr lang="en-US" altLang="zh-CN" sz="1200" kern="1200" dirty="0"/>
            <a:t>programs</a:t>
          </a:r>
          <a:endParaRPr lang="zh-CN" altLang="en-US" sz="1200" kern="1200" dirty="0"/>
        </a:p>
      </dsp:txBody>
      <dsp:txXfrm>
        <a:off x="3951821" y="3580156"/>
        <a:ext cx="1187733" cy="737461"/>
      </dsp:txXfrm>
    </dsp:sp>
    <dsp:sp modelId="{2AF438D2-C827-1C44-96F8-544B924B6EB5}">
      <dsp:nvSpPr>
        <dsp:cNvPr id="0" name=""/>
        <dsp:cNvSpPr/>
      </dsp:nvSpPr>
      <dsp:spPr>
        <a:xfrm>
          <a:off x="5299568" y="3426996"/>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45278B7-9EF3-9242-A44C-C53B40C91168}">
      <dsp:nvSpPr>
        <dsp:cNvPr id="0" name=""/>
        <dsp:cNvSpPr/>
      </dsp:nvSpPr>
      <dsp:spPr>
        <a:xfrm>
          <a:off x="5436637" y="3557212"/>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Language</a:t>
          </a:r>
          <a:endParaRPr lang="zh-CN" altLang="en-US" sz="1200" kern="1200" dirty="0"/>
        </a:p>
        <a:p>
          <a:pPr marL="0" lvl="0" indent="0" algn="ctr" defTabSz="533400">
            <a:lnSpc>
              <a:spcPct val="90000"/>
            </a:lnSpc>
            <a:spcBef>
              <a:spcPct val="0"/>
            </a:spcBef>
            <a:spcAft>
              <a:spcPct val="35000"/>
            </a:spcAft>
            <a:buNone/>
          </a:pPr>
          <a:r>
            <a:rPr lang="en-US" altLang="zh-CN" sz="1200" kern="1200" dirty="0"/>
            <a:t>Translators</a:t>
          </a:r>
          <a:endParaRPr lang="zh-CN" altLang="en-US" sz="1200" kern="1200" dirty="0"/>
        </a:p>
      </dsp:txBody>
      <dsp:txXfrm>
        <a:off x="5459581" y="3580156"/>
        <a:ext cx="1187733" cy="737461"/>
      </dsp:txXfrm>
    </dsp:sp>
    <dsp:sp modelId="{7D7AF16B-424F-8545-8AFA-D8E843E04B1F}">
      <dsp:nvSpPr>
        <dsp:cNvPr id="0" name=""/>
        <dsp:cNvSpPr/>
      </dsp:nvSpPr>
      <dsp:spPr>
        <a:xfrm>
          <a:off x="3791807" y="4569124"/>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842C0-F4C6-3243-B01C-95F91F9C8DD9}">
      <dsp:nvSpPr>
        <dsp:cNvPr id="0" name=""/>
        <dsp:cNvSpPr/>
      </dsp:nvSpPr>
      <dsp:spPr>
        <a:xfrm>
          <a:off x="3928877" y="4699340"/>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Compiler</a:t>
          </a:r>
          <a:endParaRPr lang="zh-CN" altLang="en-US" sz="1200" kern="1200" dirty="0"/>
        </a:p>
      </dsp:txBody>
      <dsp:txXfrm>
        <a:off x="3951821" y="4722284"/>
        <a:ext cx="1187733" cy="737461"/>
      </dsp:txXfrm>
    </dsp:sp>
    <dsp:sp modelId="{8B84CDC2-1481-2249-877E-C9736F81FCE7}">
      <dsp:nvSpPr>
        <dsp:cNvPr id="0" name=""/>
        <dsp:cNvSpPr/>
      </dsp:nvSpPr>
      <dsp:spPr>
        <a:xfrm>
          <a:off x="5299568" y="4569124"/>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FDBD01D-55F4-704D-AE25-8CF64760C5EF}">
      <dsp:nvSpPr>
        <dsp:cNvPr id="0" name=""/>
        <dsp:cNvSpPr/>
      </dsp:nvSpPr>
      <dsp:spPr>
        <a:xfrm>
          <a:off x="5436637" y="4699340"/>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Assemblers</a:t>
          </a:r>
          <a:endParaRPr lang="zh-CN" altLang="en-US" sz="1200" kern="1200" dirty="0"/>
        </a:p>
      </dsp:txBody>
      <dsp:txXfrm>
        <a:off x="5459581" y="4722284"/>
        <a:ext cx="1187733" cy="737461"/>
      </dsp:txXfrm>
    </dsp:sp>
    <dsp:sp modelId="{6347B250-07D5-754F-8A14-E1A32796354E}">
      <dsp:nvSpPr>
        <dsp:cNvPr id="0" name=""/>
        <dsp:cNvSpPr/>
      </dsp:nvSpPr>
      <dsp:spPr>
        <a:xfrm>
          <a:off x="6807328" y="4569124"/>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B7A7599-1350-814F-A21F-7426CC66986A}">
      <dsp:nvSpPr>
        <dsp:cNvPr id="0" name=""/>
        <dsp:cNvSpPr/>
      </dsp:nvSpPr>
      <dsp:spPr>
        <a:xfrm>
          <a:off x="6944397" y="4699340"/>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interpreters</a:t>
          </a:r>
          <a:endParaRPr lang="zh-CN" altLang="en-US" sz="1200" kern="1200" dirty="0"/>
        </a:p>
      </dsp:txBody>
      <dsp:txXfrm>
        <a:off x="6967341" y="4722284"/>
        <a:ext cx="1187733" cy="737461"/>
      </dsp:txXfrm>
    </dsp:sp>
    <dsp:sp modelId="{B628D361-D08A-ED42-84D5-54114583BF24}">
      <dsp:nvSpPr>
        <dsp:cNvPr id="0" name=""/>
        <dsp:cNvSpPr/>
      </dsp:nvSpPr>
      <dsp:spPr>
        <a:xfrm>
          <a:off x="4545688" y="2284868"/>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55051AF-8740-D948-8E85-E132C2E42DC7}">
      <dsp:nvSpPr>
        <dsp:cNvPr id="0" name=""/>
        <dsp:cNvSpPr/>
      </dsp:nvSpPr>
      <dsp:spPr>
        <a:xfrm>
          <a:off x="4682757" y="2415083"/>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Application</a:t>
          </a:r>
          <a:r>
            <a:rPr lang="zh-CN" altLang="en-US" sz="1200" kern="1200" dirty="0"/>
            <a:t> </a:t>
          </a:r>
          <a:r>
            <a:rPr lang="en-US" altLang="zh-CN" sz="1200" kern="1200" dirty="0"/>
            <a:t>software</a:t>
          </a:r>
          <a:endParaRPr lang="zh-CN" altLang="en-US" sz="1200" kern="1200" dirty="0"/>
        </a:p>
      </dsp:txBody>
      <dsp:txXfrm>
        <a:off x="4705701" y="2438027"/>
        <a:ext cx="1187733" cy="737461"/>
      </dsp:txXfrm>
    </dsp:sp>
    <dsp:sp modelId="{87F9E72E-9405-5F40-B93A-4691CCA23214}">
      <dsp:nvSpPr>
        <dsp:cNvPr id="0" name=""/>
        <dsp:cNvSpPr/>
      </dsp:nvSpPr>
      <dsp:spPr>
        <a:xfrm>
          <a:off x="5299568" y="1142739"/>
          <a:ext cx="1233621" cy="7833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C542529-DE1A-8D41-B1AF-E332531E370F}">
      <dsp:nvSpPr>
        <dsp:cNvPr id="0" name=""/>
        <dsp:cNvSpPr/>
      </dsp:nvSpPr>
      <dsp:spPr>
        <a:xfrm>
          <a:off x="5436637" y="1272955"/>
          <a:ext cx="1233621" cy="78334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hardware</a:t>
          </a:r>
          <a:endParaRPr lang="zh-CN" altLang="en-US" sz="1200" kern="1200" dirty="0"/>
        </a:p>
      </dsp:txBody>
      <dsp:txXfrm>
        <a:off x="5459581" y="1295899"/>
        <a:ext cx="1187733" cy="7374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C6652D-94DF-2F41-8760-DCF2065200EE}"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F3440D-E18D-2644-BBA4-EA0AFF481DD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EF3440D-E18D-2644-BBA4-EA0AFF481DD3}"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EF3440D-E18D-2644-BBA4-EA0AFF481DD3}"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fld>
            <a:endParaRPr kumimoji="0" lang="en-US" dirty="0">
              <a:solidFill>
                <a:schemeClr val="accent3">
                  <a:shade val="75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p>
            <a:fld id="{A6C99B55-64B7-8A49-B3CA-503A9D4DCA62}"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AC2E32-266B-8440-9EC4-B0717541C2C7}"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p>
            <a:fld id="{A6C99B55-64B7-8A49-B3CA-503A9D4DCA62}"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AC2E32-266B-8440-9EC4-B0717541C2C7}"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p>
            <a:fld id="{A6C99B55-64B7-8A49-B3CA-503A9D4DCA62}"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AC2E32-266B-8440-9EC4-B0717541C2C7}"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fld>
            <a:endParaRPr kumimoji="0" lang="en-US" dirty="0">
              <a:solidFill>
                <a:schemeClr val="accent3">
                  <a:shade val="7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Date Placeholder 4"/>
          <p:cNvSpPr>
            <a:spLocks noGrp="1"/>
          </p:cNvSpPr>
          <p:nvPr>
            <p:ph type="dt" sz="half" idx="10"/>
          </p:nvPr>
        </p:nvSpPr>
        <p:spPr/>
        <p:txBody>
          <a:bodyPr/>
          <a:lstStyle/>
          <a:p>
            <a:fld id="{A6C99B55-64B7-8A49-B3CA-503A9D4DCA62}"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1AC2E32-266B-8440-9EC4-B0717541C2C7}"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7" name="Date Placeholder 6"/>
          <p:cNvSpPr>
            <a:spLocks noGrp="1"/>
          </p:cNvSpPr>
          <p:nvPr>
            <p:ph type="dt" sz="half" idx="10"/>
          </p:nvPr>
        </p:nvSpPr>
        <p:spPr/>
        <p:txBody>
          <a:bodyPr/>
          <a:lstStyle/>
          <a:p>
            <a:fld id="{A6C99B55-64B7-8A49-B3CA-503A9D4DCA62}"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C1AC2E32-266B-8440-9EC4-B0717541C2C7}"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A6C99B55-64B7-8A49-B3CA-503A9D4DCA62}"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C1AC2E32-266B-8440-9EC4-B0717541C2C7}"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C99B55-64B7-8A49-B3CA-503A9D4DCA62}"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C1AC2E32-266B-8440-9EC4-B0717541C2C7}"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6C99B55-64B7-8A49-B3CA-503A9D4DCA62}"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1AC2E32-266B-8440-9EC4-B0717541C2C7}"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6C99B55-64B7-8A49-B3CA-503A9D4DCA62}"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1AC2E32-266B-8440-9EC4-B0717541C2C7}"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99B55-64B7-8A49-B3CA-503A9D4DCA62}" type="datetimeFigureOut">
              <a:rPr kumimoji="1" lang="zh-CN" altLang="en-US" smtClean="0"/>
            </a:fld>
            <a:endParaRPr kumimoji="1"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C2E32-266B-8440-9EC4-B0717541C2C7}" type="slidenum">
              <a:rPr kumimoji="1" lang="zh-CN" altLang="en-US" smtClean="0"/>
            </a:fld>
            <a:endParaRPr kumimoji="1"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43345" y="1875258"/>
            <a:ext cx="7933869" cy="1724867"/>
          </a:xfrm>
        </p:spPr>
        <p:txBody>
          <a:bodyPr>
            <a:noAutofit/>
          </a:bodyPr>
          <a:lstStyle/>
          <a:p>
            <a:r>
              <a:rPr lang="en-US" altLang="zh-CN" sz="5400" dirty="0"/>
              <a:t>Chapter 7</a:t>
            </a:r>
            <a:r>
              <a:rPr lang="zh-CN" altLang="en-US" sz="5400" dirty="0"/>
              <a:t> </a:t>
            </a:r>
            <a:r>
              <a:rPr lang="zh-CN" altLang="zh-CN" sz="5400" dirty="0"/>
              <a:t>S</a:t>
            </a:r>
            <a:r>
              <a:rPr lang="en-US" altLang="zh-CN" sz="5400" dirty="0" err="1"/>
              <a:t>ystem</a:t>
            </a:r>
            <a:r>
              <a:rPr lang="zh-CN" altLang="en-US" sz="5400" dirty="0"/>
              <a:t> </a:t>
            </a:r>
            <a:r>
              <a:rPr lang="en-US" altLang="zh-CN" sz="5400" dirty="0"/>
              <a:t>software</a:t>
            </a:r>
            <a:br>
              <a:rPr lang="en-US" altLang="zh-CN" sz="5400" dirty="0"/>
            </a:br>
            <a:r>
              <a:rPr lang="zh-CN" altLang="en-US" sz="5400" dirty="0"/>
              <a:t> </a:t>
            </a:r>
            <a:br>
              <a:rPr lang="en-US" altLang="zh-CN" sz="5400" dirty="0"/>
            </a:br>
            <a:r>
              <a:rPr lang="en-US" altLang="zh-CN" sz="5400" dirty="0"/>
              <a:t>7.1</a:t>
            </a:r>
            <a:r>
              <a:rPr lang="zh-CN" altLang="en-US" sz="5400" dirty="0"/>
              <a:t> </a:t>
            </a:r>
            <a:r>
              <a:rPr lang="en-GB" altLang="zh-CN" sz="5400" dirty="0"/>
              <a:t>Operating Systems</a:t>
            </a:r>
            <a:endParaRPr kumimoji="1" lang="zh-CN" alt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User-system interface</a:t>
            </a:r>
            <a:endParaRPr lang="zh-CN" altLang="en-US" dirty="0"/>
          </a:p>
        </p:txBody>
      </p:sp>
      <p:sp>
        <p:nvSpPr>
          <p:cNvPr id="3" name="内容占位符 2"/>
          <p:cNvSpPr>
            <a:spLocks noGrp="1"/>
          </p:cNvSpPr>
          <p:nvPr>
            <p:ph idx="1"/>
          </p:nvPr>
        </p:nvSpPr>
        <p:spPr>
          <a:xfrm>
            <a:off x="457200" y="1600200"/>
            <a:ext cx="8229600" cy="5210810"/>
          </a:xfrm>
        </p:spPr>
        <p:txBody>
          <a:bodyPr>
            <a:normAutofit fontScale="70000"/>
          </a:bodyPr>
          <a:lstStyle/>
          <a:p>
            <a:r>
              <a:rPr lang="en-US" altLang="zh-CN" dirty="0"/>
              <a:t>Command-line interface</a:t>
            </a:r>
            <a:r>
              <a:rPr lang="zh-CN" altLang="en-US" dirty="0"/>
              <a:t>界面</a:t>
            </a:r>
            <a:r>
              <a:rPr lang="en-US" altLang="zh-CN" dirty="0"/>
              <a:t>(CLI)</a:t>
            </a:r>
            <a:endParaRPr lang="en-US" altLang="zh-CN" dirty="0"/>
          </a:p>
          <a:p>
            <a:r>
              <a:rPr lang="en-US" altLang="zh-CN" dirty="0"/>
              <a:t>Graphical user interface(GUI)</a:t>
            </a:r>
            <a:endParaRPr lang="en-US" altLang="zh-CN" dirty="0"/>
          </a:p>
          <a:p>
            <a:endParaRPr lang="en-US" altLang="zh-CN" dirty="0"/>
          </a:p>
          <a:p>
            <a:endParaRPr lang="en-US" altLang="zh-CN" dirty="0"/>
          </a:p>
          <a:p>
            <a:endParaRPr lang="en-US" altLang="zh-CN" dirty="0"/>
          </a:p>
          <a:p>
            <a:endParaRPr lang="en-US" altLang="zh-CN" dirty="0"/>
          </a:p>
          <a:p>
            <a:r>
              <a:rPr lang="en-US" altLang="zh-CN" dirty="0"/>
              <a:t>Provide the mechanism(</a:t>
            </a:r>
            <a:r>
              <a:rPr lang="zh-CN" altLang="en-US" dirty="0"/>
              <a:t>机制</a:t>
            </a:r>
            <a:r>
              <a:rPr lang="en-US" altLang="zh-CN" dirty="0"/>
              <a:t>) for the execution of the developed program</a:t>
            </a:r>
            <a:endParaRPr lang="en-US" altLang="zh-CN" dirty="0"/>
          </a:p>
          <a:p>
            <a:r>
              <a:rPr lang="zh-CN" altLang="en-US" dirty="0"/>
              <a:t>Programmers write software, users run it, and software USES hardware. Program development tools allow programmers to write programs without knowing the details of what the hardware actually does. The operating system then enables the program to execute on the hardware.</a:t>
            </a:r>
            <a:endParaRPr lang="zh-CN" altLang="en-US" dirty="0"/>
          </a:p>
        </p:txBody>
      </p:sp>
      <p:sp>
        <p:nvSpPr>
          <p:cNvPr id="4" name="标题 1"/>
          <p:cNvSpPr txBox="1"/>
          <p:nvPr/>
        </p:nvSpPr>
        <p:spPr>
          <a:xfrm>
            <a:off x="457200" y="272018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t>Program-hardware interface</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Resource management</a:t>
            </a:r>
            <a:endParaRPr lang="zh-CN" altLang="en-US" dirty="0"/>
          </a:p>
        </p:txBody>
      </p:sp>
      <p:sp>
        <p:nvSpPr>
          <p:cNvPr id="3" name="内容占位符 2"/>
          <p:cNvSpPr>
            <a:spLocks noGrp="1"/>
          </p:cNvSpPr>
          <p:nvPr>
            <p:ph idx="1"/>
          </p:nvPr>
        </p:nvSpPr>
        <p:spPr>
          <a:xfrm>
            <a:off x="457200" y="1600200"/>
            <a:ext cx="8229600" cy="4731327"/>
          </a:xfrm>
        </p:spPr>
        <p:txBody>
          <a:bodyPr>
            <a:normAutofit/>
          </a:bodyPr>
          <a:lstStyle/>
          <a:p>
            <a:r>
              <a:rPr lang="en-US" altLang="zh-CN" dirty="0"/>
              <a:t>Scheduling of processes</a:t>
            </a:r>
            <a:r>
              <a:rPr lang="zh-CN" altLang="en-US" sz="2400" dirty="0"/>
              <a:t>进程的调度</a:t>
            </a:r>
            <a:endParaRPr lang="en-US" altLang="zh-CN" sz="2400" dirty="0"/>
          </a:p>
          <a:p>
            <a:r>
              <a:rPr lang="en-US" altLang="zh-CN" dirty="0"/>
              <a:t>Resolution of conflicts</a:t>
            </a:r>
            <a:r>
              <a:rPr lang="zh-CN" altLang="zh-CN" sz="2400" dirty="0"/>
              <a:t>解决冲突</a:t>
            </a:r>
            <a:r>
              <a:rPr lang="en-US" altLang="zh-CN" dirty="0"/>
              <a:t> when two processes require the same resource</a:t>
            </a:r>
            <a:endParaRPr lang="en-US" altLang="zh-CN" dirty="0"/>
          </a:p>
          <a:p>
            <a:endParaRPr lang="en-US" altLang="zh-CN" dirty="0"/>
          </a:p>
          <a:p>
            <a:endParaRPr lang="en-US" altLang="zh-CN" dirty="0"/>
          </a:p>
          <a:p>
            <a:r>
              <a:rPr lang="en-US" altLang="zh-CN" dirty="0"/>
              <a:t>Memory protection</a:t>
            </a:r>
            <a:endParaRPr lang="en-US" altLang="zh-CN" dirty="0"/>
          </a:p>
          <a:p>
            <a:r>
              <a:rPr lang="en-US" altLang="zh-CN" dirty="0"/>
              <a:t>Memory organization </a:t>
            </a:r>
            <a:endParaRPr lang="en-US" altLang="zh-CN" dirty="0"/>
          </a:p>
          <a:p>
            <a:r>
              <a:rPr lang="en-US" altLang="zh-CN" dirty="0"/>
              <a:t>Memory usage </a:t>
            </a:r>
            <a:r>
              <a:rPr lang="en-US" altLang="zh-CN" dirty="0" err="1"/>
              <a:t>optimisation</a:t>
            </a:r>
            <a:r>
              <a:rPr lang="en-US" altLang="zh-CN" sz="2400" dirty="0" err="1"/>
              <a:t>内存使用优化</a:t>
            </a:r>
            <a:endParaRPr lang="en-US" altLang="zh-CN" sz="2400" dirty="0" err="1"/>
          </a:p>
        </p:txBody>
      </p:sp>
      <p:sp>
        <p:nvSpPr>
          <p:cNvPr id="4" name="标题 1"/>
          <p:cNvSpPr txBox="1"/>
          <p:nvPr/>
        </p:nvSpPr>
        <p:spPr>
          <a:xfrm>
            <a:off x="457200" y="329168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t>Memory management</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Device management</a:t>
            </a:r>
            <a:endParaRPr lang="zh-CN" altLang="en-US" dirty="0"/>
          </a:p>
        </p:txBody>
      </p:sp>
      <p:sp>
        <p:nvSpPr>
          <p:cNvPr id="3" name="内容占位符 2"/>
          <p:cNvSpPr>
            <a:spLocks noGrp="1"/>
          </p:cNvSpPr>
          <p:nvPr>
            <p:ph idx="1"/>
          </p:nvPr>
        </p:nvSpPr>
        <p:spPr>
          <a:xfrm>
            <a:off x="457200" y="1600200"/>
            <a:ext cx="8229600" cy="4856018"/>
          </a:xfrm>
        </p:spPr>
        <p:txBody>
          <a:bodyPr>
            <a:normAutofit lnSpcReduction="10000"/>
          </a:bodyPr>
          <a:lstStyle/>
          <a:p>
            <a:r>
              <a:rPr lang="en-US" altLang="zh-CN" dirty="0"/>
              <a:t>Installation of the appropriate device driver software</a:t>
            </a:r>
            <a:endParaRPr lang="en-US" altLang="zh-CN" dirty="0"/>
          </a:p>
          <a:p>
            <a:r>
              <a:rPr lang="en-US" altLang="zh-CN" dirty="0"/>
              <a:t>Control the usage of devices required by different processes</a:t>
            </a:r>
            <a:endParaRPr lang="en-US" altLang="zh-CN" dirty="0"/>
          </a:p>
          <a:p>
            <a:endParaRPr lang="en-US" altLang="zh-CN" dirty="0"/>
          </a:p>
          <a:p>
            <a:endParaRPr lang="en-US" altLang="zh-CN" dirty="0"/>
          </a:p>
          <a:p>
            <a:r>
              <a:rPr lang="en-US" altLang="zh-CN" dirty="0"/>
              <a:t>File naming conventions(</a:t>
            </a:r>
            <a:r>
              <a:rPr lang="zh-CN" altLang="en-US" dirty="0"/>
              <a:t>约定</a:t>
            </a:r>
            <a:r>
              <a:rPr lang="en-US" altLang="zh-CN" dirty="0"/>
              <a:t>)</a:t>
            </a:r>
            <a:endParaRPr lang="en-US" altLang="zh-CN" dirty="0"/>
          </a:p>
          <a:p>
            <a:r>
              <a:rPr lang="en-US" altLang="zh-CN" dirty="0"/>
              <a:t>Directory structures</a:t>
            </a:r>
            <a:endParaRPr lang="en-US" altLang="zh-CN" dirty="0"/>
          </a:p>
          <a:p>
            <a:r>
              <a:rPr lang="en-US" altLang="zh-CN" dirty="0"/>
              <a:t>Access control mechanisms</a:t>
            </a:r>
            <a:r>
              <a:rPr lang="en-US" altLang="zh-CN" sz="2400" dirty="0"/>
              <a:t>访问控制机制</a:t>
            </a:r>
            <a:endParaRPr lang="en-US" altLang="zh-CN" sz="2400" dirty="0"/>
          </a:p>
        </p:txBody>
      </p:sp>
      <p:sp>
        <p:nvSpPr>
          <p:cNvPr id="4" name="标题 1"/>
          <p:cNvSpPr txBox="1"/>
          <p:nvPr/>
        </p:nvSpPr>
        <p:spPr>
          <a:xfrm>
            <a:off x="609600" y="329168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t>File management</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Security management</a:t>
            </a:r>
            <a:endParaRPr lang="zh-CN" altLang="en-US" dirty="0"/>
          </a:p>
        </p:txBody>
      </p:sp>
      <p:sp>
        <p:nvSpPr>
          <p:cNvPr id="3" name="内容占位符 2"/>
          <p:cNvSpPr>
            <a:spLocks noGrp="1"/>
          </p:cNvSpPr>
          <p:nvPr>
            <p:ph idx="1"/>
          </p:nvPr>
        </p:nvSpPr>
        <p:spPr>
          <a:xfrm>
            <a:off x="457200" y="1600200"/>
            <a:ext cx="8229600" cy="4814888"/>
          </a:xfrm>
        </p:spPr>
        <p:txBody>
          <a:bodyPr>
            <a:normAutofit/>
          </a:bodyPr>
          <a:lstStyle/>
          <a:p>
            <a:r>
              <a:rPr lang="en-US" altLang="zh-CN" dirty="0"/>
              <a:t>Provision</a:t>
            </a:r>
            <a:r>
              <a:rPr lang="zh-CN" altLang="zh-CN" dirty="0"/>
              <a:t>提供</a:t>
            </a:r>
            <a:r>
              <a:rPr lang="en-US" altLang="zh-CN" dirty="0"/>
              <a:t> for recovery when data is lost</a:t>
            </a:r>
            <a:endParaRPr lang="en-US" altLang="zh-CN" dirty="0"/>
          </a:p>
          <a:p>
            <a:r>
              <a:rPr lang="en-US" altLang="zh-CN" dirty="0"/>
              <a:t>Prevention</a:t>
            </a:r>
            <a:r>
              <a:rPr lang="zh-CN" altLang="en-US" dirty="0"/>
              <a:t>预防</a:t>
            </a:r>
            <a:r>
              <a:rPr lang="en-US" altLang="zh-CN" dirty="0"/>
              <a:t> of intrusion</a:t>
            </a:r>
            <a:r>
              <a:rPr lang="zh-CN" altLang="en-US" dirty="0"/>
              <a:t>入侵</a:t>
            </a:r>
            <a:endParaRPr lang="en-US" altLang="zh-CN" dirty="0"/>
          </a:p>
          <a:p>
            <a:r>
              <a:rPr lang="en-US" altLang="zh-CN" dirty="0"/>
              <a:t>Ensuring</a:t>
            </a:r>
            <a:r>
              <a:rPr lang="zh-CN" altLang="en-US" dirty="0"/>
              <a:t>确保</a:t>
            </a:r>
            <a:r>
              <a:rPr lang="en-US" altLang="zh-CN" dirty="0"/>
              <a:t> data privacy</a:t>
            </a:r>
            <a:r>
              <a:rPr lang="zh-CN" altLang="en-US" dirty="0"/>
              <a:t>私密</a:t>
            </a:r>
            <a:br>
              <a:rPr lang="en-US" altLang="zh-CN" dirty="0"/>
            </a:br>
            <a:endParaRPr lang="en-US" altLang="zh-CN" dirty="0"/>
          </a:p>
          <a:p>
            <a:endParaRPr lang="en-US" altLang="zh-CN" dirty="0"/>
          </a:p>
          <a:p>
            <a:r>
              <a:rPr lang="en-US" altLang="zh-CN" dirty="0"/>
              <a:t>Installs printer driver</a:t>
            </a:r>
            <a:endParaRPr lang="en-US" altLang="zh-CN" dirty="0"/>
          </a:p>
          <a:p>
            <a:r>
              <a:rPr lang="en-US" altLang="zh-CN" dirty="0"/>
              <a:t>Sends data to the printer buffer to print</a:t>
            </a:r>
            <a:endParaRPr lang="en-US" altLang="zh-CN" dirty="0"/>
          </a:p>
          <a:p>
            <a:r>
              <a:rPr lang="en-US" altLang="zh-CN" dirty="0"/>
              <a:t>Sends commands to printer</a:t>
            </a:r>
            <a:endParaRPr lang="en-US" altLang="zh-CN" dirty="0"/>
          </a:p>
          <a:p>
            <a:endParaRPr lang="en-US" altLang="zh-CN" dirty="0"/>
          </a:p>
          <a:p>
            <a:endParaRPr lang="en-US" altLang="zh-CN" dirty="0"/>
          </a:p>
          <a:p>
            <a:pPr marL="0" indent="0">
              <a:buNone/>
            </a:pPr>
            <a:endParaRPr lang="en-US" altLang="zh-CN" dirty="0"/>
          </a:p>
          <a:p>
            <a:pPr marL="0" indent="0">
              <a:buNone/>
            </a:pPr>
            <a:endParaRPr lang="zh-CN" altLang="en-US" dirty="0"/>
          </a:p>
        </p:txBody>
      </p:sp>
      <p:sp>
        <p:nvSpPr>
          <p:cNvPr id="4" name="标题 1"/>
          <p:cNvSpPr txBox="1"/>
          <p:nvPr/>
        </p:nvSpPr>
        <p:spPr>
          <a:xfrm>
            <a:off x="457200" y="315833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t>Printer management</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32879" y="46471"/>
            <a:ext cx="7826222" cy="679100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2" y="-162624"/>
            <a:ext cx="9143999" cy="1336956"/>
          </a:xfrm>
        </p:spPr>
        <p:txBody>
          <a:bodyPr/>
          <a:lstStyle/>
          <a:p>
            <a:r>
              <a:rPr kumimoji="1" lang="en-US" altLang="zh-CN" sz="3800" dirty="0"/>
              <a:t>1. components of a computer system</a:t>
            </a:r>
            <a:endParaRPr kumimoji="1" lang="zh-CN" altLang="en-US" sz="3800" dirty="0"/>
          </a:p>
        </p:txBody>
      </p:sp>
      <p:graphicFrame>
        <p:nvGraphicFramePr>
          <p:cNvPr id="6" name="内容占位符 5"/>
          <p:cNvGraphicFramePr>
            <a:graphicFrameLocks noGrp="1"/>
          </p:cNvGraphicFramePr>
          <p:nvPr>
            <p:ph idx="1"/>
          </p:nvPr>
        </p:nvGraphicFramePr>
        <p:xfrm>
          <a:off x="13512" y="960352"/>
          <a:ext cx="8954307" cy="548330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9538"/>
            <a:ext cx="8229600" cy="852607"/>
          </a:xfrm>
        </p:spPr>
        <p:txBody>
          <a:bodyPr/>
          <a:lstStyle/>
          <a:p>
            <a:r>
              <a:rPr lang="en-GB" altLang="zh-CN" b="1" dirty="0"/>
              <a:t>Objectives</a:t>
            </a:r>
            <a:endParaRPr kumimoji="1" lang="zh-CN" altLang="en-US" dirty="0"/>
          </a:p>
        </p:txBody>
      </p:sp>
      <p:sp>
        <p:nvSpPr>
          <p:cNvPr id="3" name="内容占位符 2"/>
          <p:cNvSpPr>
            <a:spLocks noGrp="1"/>
          </p:cNvSpPr>
          <p:nvPr>
            <p:ph idx="1"/>
          </p:nvPr>
        </p:nvSpPr>
        <p:spPr>
          <a:xfrm>
            <a:off x="271144" y="1032675"/>
            <a:ext cx="8872855" cy="5450727"/>
          </a:xfrm>
        </p:spPr>
        <p:txBody>
          <a:bodyPr>
            <a:noAutofit/>
          </a:bodyPr>
          <a:lstStyle/>
          <a:p>
            <a:pPr>
              <a:lnSpc>
                <a:spcPct val="110000"/>
              </a:lnSpc>
            </a:pPr>
            <a:r>
              <a:rPr kumimoji="1" lang="en-US" altLang="zh-CN" sz="2800" dirty="0"/>
              <a:t>Describe</a:t>
            </a:r>
            <a:r>
              <a:rPr kumimoji="1" lang="zh-CN" altLang="en-US" sz="2800" dirty="0"/>
              <a:t> </a:t>
            </a:r>
            <a:r>
              <a:rPr kumimoji="1" lang="en-US" altLang="zh-CN" sz="2800" dirty="0"/>
              <a:t>why</a:t>
            </a:r>
            <a:r>
              <a:rPr kumimoji="1" lang="zh-CN" altLang="en-US" sz="2800" dirty="0"/>
              <a:t> </a:t>
            </a:r>
            <a:r>
              <a:rPr kumimoji="1" lang="en-US" altLang="zh-CN" sz="2800" dirty="0"/>
              <a:t>a</a:t>
            </a:r>
            <a:r>
              <a:rPr kumimoji="1" lang="zh-CN" altLang="en-US" sz="2800" dirty="0"/>
              <a:t> </a:t>
            </a:r>
            <a:r>
              <a:rPr kumimoji="1" lang="en-US" altLang="zh-CN" sz="2800" dirty="0"/>
              <a:t>computer</a:t>
            </a:r>
            <a:r>
              <a:rPr kumimoji="1" lang="zh-CN" altLang="en-US" sz="2800" dirty="0"/>
              <a:t> </a:t>
            </a:r>
            <a:r>
              <a:rPr kumimoji="1" lang="en-US" altLang="zh-CN" sz="2800" dirty="0"/>
              <a:t>system</a:t>
            </a:r>
            <a:r>
              <a:rPr kumimoji="1" lang="zh-CN" altLang="en-US" sz="2800" dirty="0"/>
              <a:t> </a:t>
            </a:r>
            <a:r>
              <a:rPr kumimoji="1" lang="en-US" altLang="zh-CN" sz="2800" dirty="0"/>
              <a:t>requires</a:t>
            </a:r>
            <a:r>
              <a:rPr kumimoji="1" lang="zh-CN" altLang="en-US" sz="2800" dirty="0"/>
              <a:t> </a:t>
            </a:r>
            <a:r>
              <a:rPr kumimoji="1" lang="en-US" altLang="zh-CN" sz="2800" dirty="0"/>
              <a:t>an</a:t>
            </a:r>
            <a:r>
              <a:rPr kumimoji="1" lang="zh-CN" altLang="en-US" sz="2800" dirty="0"/>
              <a:t> </a:t>
            </a:r>
            <a:r>
              <a:rPr kumimoji="1" lang="en-US" altLang="zh-CN" sz="2800" dirty="0"/>
              <a:t>operating</a:t>
            </a:r>
            <a:r>
              <a:rPr kumimoji="1" lang="zh-CN" altLang="en-US" sz="2800" dirty="0"/>
              <a:t> </a:t>
            </a:r>
            <a:r>
              <a:rPr kumimoji="1" lang="en-US" altLang="zh-CN" sz="2800" dirty="0"/>
              <a:t>system</a:t>
            </a:r>
            <a:endParaRPr kumimoji="1" lang="en-US" altLang="zh-CN" sz="2800" dirty="0"/>
          </a:p>
          <a:p>
            <a:pPr>
              <a:lnSpc>
                <a:spcPct val="110000"/>
              </a:lnSpc>
            </a:pPr>
            <a:r>
              <a:rPr kumimoji="1" lang="en-US" altLang="zh-CN" sz="2800" dirty="0"/>
              <a:t>Explain</a:t>
            </a:r>
            <a:r>
              <a:rPr kumimoji="1" lang="zh-CN" altLang="en-US" sz="2800" dirty="0"/>
              <a:t> </a:t>
            </a:r>
            <a:r>
              <a:rPr kumimoji="1" lang="en-US" altLang="zh-CN" sz="2800" dirty="0"/>
              <a:t>the</a:t>
            </a:r>
            <a:r>
              <a:rPr kumimoji="1" lang="zh-CN" altLang="en-US" sz="2800" dirty="0"/>
              <a:t> </a:t>
            </a:r>
            <a:r>
              <a:rPr kumimoji="1" lang="en-US" altLang="zh-CN" sz="2800" dirty="0"/>
              <a:t>key</a:t>
            </a:r>
            <a:r>
              <a:rPr kumimoji="1" lang="zh-CN" altLang="zh-CN" sz="2800" dirty="0"/>
              <a:t>主要</a:t>
            </a:r>
            <a:r>
              <a:rPr kumimoji="1" lang="zh-CN" altLang="en-US" sz="2800" dirty="0"/>
              <a:t> </a:t>
            </a:r>
            <a:r>
              <a:rPr kumimoji="1" lang="en-US" altLang="zh-CN" sz="2800" dirty="0"/>
              <a:t>management</a:t>
            </a:r>
            <a:r>
              <a:rPr kumimoji="1" lang="zh-CN" altLang="en-US" sz="2800" dirty="0"/>
              <a:t> </a:t>
            </a:r>
            <a:r>
              <a:rPr kumimoji="1" lang="en-US" altLang="zh-CN" sz="2800" dirty="0"/>
              <a:t>tasks</a:t>
            </a:r>
            <a:r>
              <a:rPr kumimoji="1" lang="zh-CN" altLang="en-US" sz="2800" dirty="0"/>
              <a:t> </a:t>
            </a:r>
            <a:r>
              <a:rPr kumimoji="1" lang="en-US" altLang="zh-CN" sz="2800" dirty="0"/>
              <a:t>carried</a:t>
            </a:r>
            <a:r>
              <a:rPr kumimoji="1" lang="zh-CN" altLang="en-US" sz="2800" dirty="0"/>
              <a:t> </a:t>
            </a:r>
            <a:r>
              <a:rPr kumimoji="1" lang="en-US" altLang="zh-CN" sz="2800" dirty="0"/>
              <a:t>out</a:t>
            </a:r>
            <a:r>
              <a:rPr kumimoji="1" lang="zh-CN" altLang="en-US" sz="2800" dirty="0"/>
              <a:t>实施</a:t>
            </a:r>
            <a:r>
              <a:rPr kumimoji="1" lang="zh-CN" altLang="en-US" sz="2800" dirty="0"/>
              <a:t> </a:t>
            </a:r>
            <a:r>
              <a:rPr kumimoji="1" lang="en-US" altLang="zh-CN" sz="2800" dirty="0"/>
              <a:t>by</a:t>
            </a:r>
            <a:r>
              <a:rPr kumimoji="1" lang="zh-CN" altLang="en-US" sz="2800" dirty="0"/>
              <a:t> </a:t>
            </a:r>
            <a:r>
              <a:rPr kumimoji="1" lang="en-US" altLang="zh-CN" sz="2800" dirty="0"/>
              <a:t>the</a:t>
            </a:r>
            <a:r>
              <a:rPr kumimoji="1" lang="zh-CN" altLang="en-US" sz="2800" dirty="0"/>
              <a:t> </a:t>
            </a:r>
            <a:r>
              <a:rPr kumimoji="1" lang="en-US" altLang="zh-CN" sz="2800" dirty="0"/>
              <a:t>operating</a:t>
            </a:r>
            <a:r>
              <a:rPr kumimoji="1" lang="zh-CN" altLang="en-US" sz="2800" dirty="0"/>
              <a:t> </a:t>
            </a:r>
            <a:r>
              <a:rPr kumimoji="1" lang="en-US" altLang="zh-CN" sz="2800" dirty="0"/>
              <a:t>system</a:t>
            </a:r>
            <a:endParaRPr kumimoji="1" lang="en-US" altLang="zh-CN" sz="2800" dirty="0"/>
          </a:p>
          <a:p>
            <a:pPr marL="0" indent="0">
              <a:lnSpc>
                <a:spcPct val="110000"/>
              </a:lnSpc>
              <a:buNone/>
            </a:pPr>
            <a:endParaRPr kumimoji="1" lang="en-US" altLang="zh-CN" sz="2800" dirty="0"/>
          </a:p>
          <a:p>
            <a:pPr>
              <a:lnSpc>
                <a:spcPct val="110000"/>
              </a:lnSpc>
            </a:pPr>
            <a:endParaRPr kumimoji="1"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2" y="-162624"/>
            <a:ext cx="9143999" cy="1336956"/>
          </a:xfrm>
        </p:spPr>
        <p:txBody>
          <a:bodyPr/>
          <a:lstStyle/>
          <a:p>
            <a:r>
              <a:rPr kumimoji="1" lang="en-US" altLang="zh-CN" sz="3800" dirty="0"/>
              <a:t>1. components of a computer system</a:t>
            </a:r>
            <a:endParaRPr kumimoji="1" lang="zh-CN" altLang="en-US" sz="3800" dirty="0"/>
          </a:p>
        </p:txBody>
      </p:sp>
      <p:graphicFrame>
        <p:nvGraphicFramePr>
          <p:cNvPr id="6" name="内容占位符 5"/>
          <p:cNvGraphicFramePr>
            <a:graphicFrameLocks noGrp="1"/>
          </p:cNvGraphicFramePr>
          <p:nvPr>
            <p:ph idx="1"/>
          </p:nvPr>
        </p:nvGraphicFramePr>
        <p:xfrm>
          <a:off x="13512" y="960352"/>
          <a:ext cx="8954307" cy="548330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Application</a:t>
            </a:r>
            <a:r>
              <a:rPr lang="zh-CN" altLang="en-US" dirty="0"/>
              <a:t> </a:t>
            </a:r>
            <a:r>
              <a:rPr lang="en-US" altLang="zh-CN" dirty="0"/>
              <a:t>software</a:t>
            </a:r>
            <a:br>
              <a:rPr lang="zh-CN" altLang="en-US" dirty="0"/>
            </a:br>
            <a:endParaRPr lang="zh-CN" altLang="en-US" dirty="0"/>
          </a:p>
        </p:txBody>
      </p:sp>
      <p:sp>
        <p:nvSpPr>
          <p:cNvPr id="3" name="内容占位符 2"/>
          <p:cNvSpPr>
            <a:spLocks noGrp="1"/>
          </p:cNvSpPr>
          <p:nvPr>
            <p:ph idx="1"/>
          </p:nvPr>
        </p:nvSpPr>
        <p:spPr/>
        <p:txBody>
          <a:bodyPr>
            <a:normAutofit/>
          </a:bodyPr>
          <a:lstStyle/>
          <a:p>
            <a:r>
              <a:rPr lang="en-US" altLang="zh-CN" sz="2800" dirty="0"/>
              <a:t>The application software corresponds to the system software, is a variety of programming languages that users can use, and a collection of applications compiled in various programming languages, divided into application software packages and user programs.</a:t>
            </a:r>
            <a:endParaRPr lang="en-US" altLang="zh-CN" sz="2800" dirty="0"/>
          </a:p>
          <a:p>
            <a:r>
              <a:rPr lang="en-US" altLang="zh-CN" sz="2800" dirty="0"/>
              <a:t>QQ</a:t>
            </a:r>
            <a:r>
              <a:rPr lang="zh-CN" altLang="en-US" sz="2800" dirty="0"/>
              <a:t>、</a:t>
            </a:r>
            <a:r>
              <a:rPr lang="en-US" altLang="zh-CN" sz="2800" dirty="0"/>
              <a:t>Chrome</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mn-ea"/>
              </a:rPr>
              <a:t>Utility</a:t>
            </a:r>
            <a:r>
              <a:rPr lang="zh-CN" altLang="en-US" b="1" dirty="0">
                <a:sym typeface="+mn-ea"/>
              </a:rPr>
              <a:t> </a:t>
            </a:r>
            <a:r>
              <a:rPr lang="en-US" altLang="zh-CN" b="1" dirty="0">
                <a:sym typeface="+mn-ea"/>
              </a:rPr>
              <a:t>programs</a:t>
            </a:r>
            <a:r>
              <a:rPr lang="zh-CN" altLang="en-US" b="1" dirty="0">
                <a:sym typeface="+mn-ea"/>
              </a:rPr>
              <a:t>公用程序</a:t>
            </a:r>
            <a:endParaRPr lang="zh-CN" altLang="en-US"/>
          </a:p>
        </p:txBody>
      </p:sp>
      <p:sp>
        <p:nvSpPr>
          <p:cNvPr id="3" name="内容占位符 2"/>
          <p:cNvSpPr>
            <a:spLocks noGrp="1"/>
          </p:cNvSpPr>
          <p:nvPr>
            <p:ph idx="1"/>
          </p:nvPr>
        </p:nvSpPr>
        <p:spPr/>
        <p:txBody>
          <a:bodyPr>
            <a:normAutofit lnSpcReduction="10000"/>
          </a:bodyPr>
          <a:lstStyle/>
          <a:p>
            <a:pPr marL="0" indent="0">
              <a:buNone/>
            </a:pPr>
            <a:r>
              <a:rPr lang="en-US" altLang="zh-CN" sz="2400" dirty="0"/>
              <a:t>A utility program, also called a utility, is a type of system software that performs a specific task, usually related to managing a computer, its devices, or its programs. Most operating systems include several utility programs. </a:t>
            </a:r>
            <a:endParaRPr lang="en-US" altLang="zh-CN" sz="2400" dirty="0"/>
          </a:p>
          <a:p>
            <a:pPr marL="0" indent="0">
              <a:buNone/>
            </a:pPr>
            <a:endParaRPr lang="en-US" altLang="zh-CN" sz="2400" dirty="0"/>
          </a:p>
          <a:p>
            <a:pPr marL="0" indent="0">
              <a:buNone/>
            </a:pPr>
            <a:endParaRPr lang="en-US" altLang="zh-CN" sz="2400" dirty="0"/>
          </a:p>
          <a:p>
            <a:pPr marL="0" indent="0">
              <a:buNone/>
            </a:pPr>
            <a:r>
              <a:rPr lang="en-US" altLang="zh-CN" sz="2400" dirty="0"/>
              <a:t>Examples: please see next ppt and P82 in the </a:t>
            </a:r>
            <a:r>
              <a:rPr lang="en-US" altLang="zh-CN" sz="2400" dirty="0">
                <a:sym typeface="+mn-ea"/>
              </a:rPr>
              <a:t>course book</a:t>
            </a:r>
            <a:endParaRPr lang="en-US" altLang="zh-CN" sz="2400" dirty="0"/>
          </a:p>
          <a:p>
            <a:pPr lvl="0"/>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mn-ea"/>
              </a:rPr>
              <a:t>Library</a:t>
            </a:r>
            <a:r>
              <a:rPr lang="zh-CN" altLang="en-US" b="1" dirty="0">
                <a:sym typeface="+mn-ea"/>
              </a:rPr>
              <a:t> </a:t>
            </a:r>
            <a:r>
              <a:rPr lang="en-US" altLang="zh-CN" b="1" dirty="0">
                <a:sym typeface="+mn-ea"/>
              </a:rPr>
              <a:t>programs(</a:t>
            </a:r>
            <a:r>
              <a:rPr lang="zh-CN" altLang="en-US" b="1" dirty="0">
                <a:sym typeface="+mn-ea"/>
              </a:rPr>
              <a:t>库程序</a:t>
            </a:r>
            <a:r>
              <a:rPr lang="en-US" altLang="zh-CN" b="1" dirty="0">
                <a:sym typeface="+mn-ea"/>
              </a:rPr>
              <a:t>):</a:t>
            </a:r>
            <a:endParaRPr lang="zh-CN" altLang="en-US"/>
          </a:p>
        </p:txBody>
      </p:sp>
      <p:sp>
        <p:nvSpPr>
          <p:cNvPr id="3" name="内容占位符 2"/>
          <p:cNvSpPr>
            <a:spLocks noGrp="1"/>
          </p:cNvSpPr>
          <p:nvPr>
            <p:ph idx="1"/>
          </p:nvPr>
        </p:nvSpPr>
        <p:spPr/>
        <p:txBody>
          <a:bodyPr>
            <a:normAutofit/>
          </a:bodyPr>
          <a:lstStyle/>
          <a:p>
            <a:pPr lvl="0"/>
            <a:r>
              <a:rPr lang="en-US" altLang="zh-CN" sz="2400" dirty="0"/>
              <a:t>An ordered collection of information about various standard programs, subroutines(</a:t>
            </a:r>
            <a:r>
              <a:rPr lang="zh-CN" altLang="en-US" sz="2400" dirty="0"/>
              <a:t>子</a:t>
            </a:r>
            <a:r>
              <a:rPr lang="zh-CN" altLang="en-US" sz="2400" dirty="0">
                <a:sym typeface="+mn-ea"/>
              </a:rPr>
              <a:t>例行程序</a:t>
            </a:r>
            <a:r>
              <a:rPr lang="en-US" altLang="zh-CN" sz="2400" dirty="0"/>
              <a:t>), files, and their directories.</a:t>
            </a:r>
            <a:endParaRPr lang="en-US" altLang="zh-CN" sz="2400" dirty="0"/>
          </a:p>
          <a:p>
            <a:pPr lvl="0"/>
            <a:r>
              <a:rPr lang="zh-CN" altLang="en-US" sz="2400" dirty="0"/>
              <a:t>There is no advantage to a programmer in 'reinventing the wheel'. If a routine例行程序 exists in a library a programmer would be very unwise to write his or her own routine. Existing library routines will have been extensively tested before release. </a:t>
            </a:r>
            <a:endParaRPr lang="zh-CN" altLang="en-US" sz="2400" dirty="0"/>
          </a:p>
          <a:p>
            <a:pPr lvl="0"/>
            <a:r>
              <a:rPr lang="zh-CN" altLang="en-US" sz="2400" dirty="0"/>
              <a:t>The most obvious examples of library routines are the built-in functions available for use when programming in a particular language. </a:t>
            </a:r>
            <a:endParaRPr lang="zh-CN" altLang="en-US" sz="2400" dirty="0"/>
          </a:p>
          <a:p>
            <a:pPr lvl="0"/>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lvl="0"/>
            <a:r>
              <a:rPr lang="en-US" altLang="zh-CN" sz="2400" dirty="0"/>
              <a:t>Compiler: First compile and then execute</a:t>
            </a:r>
            <a:endParaRPr lang="zh-CN" altLang="en-US" sz="2400" dirty="0"/>
          </a:p>
          <a:p>
            <a:r>
              <a:rPr lang="en-US" altLang="zh-CN" sz="2400" dirty="0"/>
              <a:t>Interpreters: Execute while explaining</a:t>
            </a:r>
            <a:endParaRPr lang="en-US" altLang="zh-CN" sz="2400" dirty="0"/>
          </a:p>
          <a:p>
            <a:pPr lvl="0"/>
            <a:r>
              <a:rPr lang="en-US" altLang="zh-CN" sz="2400" dirty="0"/>
              <a:t>Assemblers: A program that translates assembly language into machine language</a:t>
            </a: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 Operating system software</a:t>
            </a:r>
            <a:endParaRPr kumimoji="1" lang="zh-CN" altLang="en-US" dirty="0"/>
          </a:p>
        </p:txBody>
      </p:sp>
      <p:sp>
        <p:nvSpPr>
          <p:cNvPr id="3" name="内容占位符 2"/>
          <p:cNvSpPr>
            <a:spLocks noGrp="1"/>
          </p:cNvSpPr>
          <p:nvPr>
            <p:ph idx="1"/>
          </p:nvPr>
        </p:nvSpPr>
        <p:spPr>
          <a:xfrm>
            <a:off x="228600" y="1417638"/>
            <a:ext cx="8686800" cy="5149417"/>
          </a:xfrm>
        </p:spPr>
        <p:txBody>
          <a:bodyPr>
            <a:normAutofit/>
          </a:bodyPr>
          <a:lstStyle/>
          <a:p>
            <a:r>
              <a:rPr lang="en-US" altLang="zh-CN" dirty="0"/>
              <a:t>Operating system – a software that provides an environment within which programs can be run that are of benefit to a user.</a:t>
            </a:r>
            <a:endParaRPr lang="en-US" altLang="zh-CN" dirty="0"/>
          </a:p>
        </p:txBody>
      </p:sp>
      <p:pic>
        <p:nvPicPr>
          <p:cNvPr id="4" name="图片 3" descr="1.jpg"/>
          <p:cNvPicPr>
            <a:picLocks noChangeAspect="1"/>
          </p:cNvPicPr>
          <p:nvPr/>
        </p:nvPicPr>
        <p:blipFill>
          <a:blip r:embed="rId1"/>
          <a:stretch>
            <a:fillRect/>
          </a:stretch>
        </p:blipFill>
        <p:spPr>
          <a:xfrm>
            <a:off x="5757545" y="3052445"/>
            <a:ext cx="3174365" cy="1990725"/>
          </a:xfrm>
          <a:prstGeom prst="rect">
            <a:avLst/>
          </a:prstGeom>
        </p:spPr>
      </p:pic>
      <p:pic>
        <p:nvPicPr>
          <p:cNvPr id="5" name="图片 4" descr="2.jpg"/>
          <p:cNvPicPr>
            <a:picLocks noChangeAspect="1"/>
          </p:cNvPicPr>
          <p:nvPr/>
        </p:nvPicPr>
        <p:blipFill>
          <a:blip r:embed="rId2"/>
          <a:stretch>
            <a:fillRect/>
          </a:stretch>
        </p:blipFill>
        <p:spPr>
          <a:xfrm>
            <a:off x="137795" y="3052445"/>
            <a:ext cx="2654300" cy="1990725"/>
          </a:xfrm>
          <a:prstGeom prst="rect">
            <a:avLst/>
          </a:prstGeom>
        </p:spPr>
      </p:pic>
      <p:pic>
        <p:nvPicPr>
          <p:cNvPr id="7" name="图片 6" descr="4.jpg"/>
          <p:cNvPicPr>
            <a:picLocks noChangeAspect="1"/>
          </p:cNvPicPr>
          <p:nvPr/>
        </p:nvPicPr>
        <p:blipFill>
          <a:blip r:embed="rId3"/>
          <a:stretch>
            <a:fillRect/>
          </a:stretch>
        </p:blipFill>
        <p:spPr>
          <a:xfrm>
            <a:off x="2957195" y="3052445"/>
            <a:ext cx="2640965" cy="19907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Why</a:t>
            </a:r>
            <a:r>
              <a:rPr kumimoji="1" lang="en-US" altLang="zh-CN" dirty="0"/>
              <a:t> a</a:t>
            </a:r>
            <a:r>
              <a:rPr kumimoji="1" lang="zh-CN" altLang="en-US" dirty="0"/>
              <a:t> </a:t>
            </a:r>
            <a:r>
              <a:rPr kumimoji="1" lang="en-US" altLang="zh-CN" dirty="0"/>
              <a:t>computer</a:t>
            </a:r>
            <a:r>
              <a:rPr kumimoji="1" lang="zh-CN" altLang="en-US" dirty="0"/>
              <a:t> </a:t>
            </a:r>
            <a:r>
              <a:rPr kumimoji="1" lang="en-US" altLang="zh-CN" dirty="0"/>
              <a:t>system</a:t>
            </a:r>
            <a:r>
              <a:rPr kumimoji="1" lang="zh-CN" altLang="en-US" dirty="0"/>
              <a:t> </a:t>
            </a:r>
            <a:r>
              <a:rPr kumimoji="1" lang="en-US" altLang="zh-CN" dirty="0"/>
              <a:t>requires</a:t>
            </a:r>
            <a:r>
              <a:rPr kumimoji="1" lang="zh-CN" altLang="en-US" dirty="0"/>
              <a:t> </a:t>
            </a:r>
            <a:r>
              <a:rPr kumimoji="1" lang="en-US" altLang="zh-CN" dirty="0"/>
              <a:t>an</a:t>
            </a:r>
            <a:r>
              <a:rPr kumimoji="1" lang="zh-CN" altLang="en-US" dirty="0"/>
              <a:t> </a:t>
            </a:r>
            <a:r>
              <a:rPr kumimoji="1" lang="en-US" altLang="zh-CN" dirty="0"/>
              <a:t>operating</a:t>
            </a:r>
            <a:r>
              <a:rPr kumimoji="1" lang="zh-CN" altLang="en-US" dirty="0"/>
              <a:t> </a:t>
            </a:r>
            <a:r>
              <a:rPr kumimoji="1" lang="en-US" altLang="zh-CN" dirty="0"/>
              <a:t>system</a:t>
            </a:r>
            <a:r>
              <a:rPr lang="en-US" altLang="zh-CN" dirty="0"/>
              <a:t> </a:t>
            </a:r>
            <a:endParaRPr lang="zh-CN" altLang="en-US" dirty="0"/>
          </a:p>
        </p:txBody>
      </p:sp>
      <p:sp>
        <p:nvSpPr>
          <p:cNvPr id="3" name="内容占位符 2"/>
          <p:cNvSpPr>
            <a:spLocks noGrp="1"/>
          </p:cNvSpPr>
          <p:nvPr>
            <p:ph idx="1"/>
          </p:nvPr>
        </p:nvSpPr>
        <p:spPr/>
        <p:txBody>
          <a:bodyPr/>
          <a:lstStyle/>
          <a:p>
            <a:r>
              <a:rPr lang="en-US" altLang="zh-CN" dirty="0"/>
              <a:t>Any other software must be supported by the operating system to run</a:t>
            </a:r>
            <a:endParaRPr lang="en-US" altLang="zh-CN" dirty="0"/>
          </a:p>
          <a:p>
            <a:r>
              <a:rPr lang="en-US" altLang="zh-CN" dirty="0"/>
              <a:t>The capacity(</a:t>
            </a:r>
            <a:r>
              <a:rPr lang="zh-CN" altLang="en-US" dirty="0"/>
              <a:t>容量</a:t>
            </a:r>
            <a:r>
              <a:rPr lang="en-US" altLang="zh-CN" dirty="0"/>
              <a:t>) of the software itself can be reduced</a:t>
            </a:r>
            <a:endParaRPr lang="en-US" altLang="zh-CN" dirty="0"/>
          </a:p>
          <a:p>
            <a:r>
              <a:rPr lang="en-US" altLang="zh-CN" dirty="0"/>
              <a:t>Reduced hardware usage</a:t>
            </a:r>
            <a:endParaRPr lang="en-US" altLang="zh-CN" dirty="0"/>
          </a:p>
          <a:p>
            <a:r>
              <a:rPr lang="en-US" altLang="zh-CN" dirty="0"/>
              <a:t>User‘s operation method can also be unified(</a:t>
            </a:r>
            <a:r>
              <a:rPr lang="zh-CN" altLang="en-US" dirty="0"/>
              <a:t>统一</a:t>
            </a:r>
            <a:r>
              <a:rPr lang="en-US" altLang="zh-CN" dirty="0"/>
              <a:t>)</a:t>
            </a:r>
            <a:endParaRPr lang="en-US" altLang="zh-CN" dirty="0"/>
          </a:p>
          <a:p>
            <a:endParaRPr lang="zh-CN" altLang="en-US" dirty="0"/>
          </a:p>
        </p:txBody>
      </p:sp>
    </p:spTree>
  </p:cSld>
  <p:clrMapOvr>
    <a:masterClrMapping/>
  </p:clrMapOvr>
</p:sld>
</file>

<file path=ppt/theme/theme1.xml><?xml version="1.0" encoding="utf-8"?>
<a:theme xmlns:a="http://schemas.openxmlformats.org/drawingml/2006/main" name="黑色">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黑色 .thmx</Template>
  <TotalTime>0</TotalTime>
  <Words>3007</Words>
  <Application>WPS 演示</Application>
  <PresentationFormat>全屏显示(4:3)</PresentationFormat>
  <Paragraphs>102</Paragraphs>
  <Slides>15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宋体</vt:lpstr>
      <vt:lpstr>Wingdings</vt:lpstr>
      <vt:lpstr>Calibri</vt:lpstr>
      <vt:lpstr>微软雅黑</vt:lpstr>
      <vt:lpstr>Arial Unicode MS</vt:lpstr>
      <vt:lpstr>黑色</vt:lpstr>
      <vt:lpstr>Chapter 7 System software   7.1 Operating Systems</vt:lpstr>
      <vt:lpstr>Objectives</vt:lpstr>
      <vt:lpstr>1. components of a computer system</vt:lpstr>
      <vt:lpstr>Application software </vt:lpstr>
      <vt:lpstr>Utility programs公用程序</vt:lpstr>
      <vt:lpstr>Library programs(库程序):</vt:lpstr>
      <vt:lpstr>PowerPoint 演示文稿</vt:lpstr>
      <vt:lpstr>2. Operating system software</vt:lpstr>
      <vt:lpstr>Why a computer system requires an operating system </vt:lpstr>
      <vt:lpstr>User-system interface</vt:lpstr>
      <vt:lpstr>Resource management</vt:lpstr>
      <vt:lpstr>Device management</vt:lpstr>
      <vt:lpstr>Security management</vt:lpstr>
      <vt:lpstr>PowerPoint 演示文稿</vt:lpstr>
      <vt:lpstr>1. components of a computer system</vt:lpstr>
    </vt:vector>
  </TitlesOfParts>
  <Company>A-Level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dc:title>
  <dc:creator>grace lily</dc:creator>
  <cp:lastModifiedBy>lmchen</cp:lastModifiedBy>
  <cp:revision>96</cp:revision>
  <dcterms:created xsi:type="dcterms:W3CDTF">2011-11-18T00:30:00Z</dcterms:created>
  <dcterms:modified xsi:type="dcterms:W3CDTF">2019-11-30T13:49:03Z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