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58" r:id="rId4"/>
    <p:sldMasterId id="2147483663" r:id="rId5"/>
    <p:sldMasterId id="2147483668" r:id="rId6"/>
  </p:sldMasterIdLst>
  <p:notesMasterIdLst>
    <p:notesMasterId r:id="rId15"/>
  </p:notesMasterIdLst>
  <p:sldIdLst>
    <p:sldId id="256" r:id="rId7"/>
    <p:sldId id="400" r:id="rId8"/>
    <p:sldId id="402" r:id="rId9"/>
    <p:sldId id="406" r:id="rId10"/>
    <p:sldId id="428" r:id="rId11"/>
    <p:sldId id="403" r:id="rId12"/>
    <p:sldId id="431" r:id="rId13"/>
    <p:sldId id="404" r:id="rId14"/>
    <p:sldId id="429" r:id="rId16"/>
    <p:sldId id="430" r:id="rId17"/>
    <p:sldId id="407" r:id="rId18"/>
    <p:sldId id="412"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 id="409" r:id="rId32"/>
    <p:sldId id="408" r:id="rId33"/>
    <p:sldId id="410"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Arial" panose="020B0604020202020204" pitchFamily="34" charset="0"/>
        <a:ea typeface="宋体" panose="02010600030101010101" pitchFamily="2" charset="-122"/>
        <a:cs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72"/>
      </p:cViewPr>
      <p:guideLst>
        <p:guide orient="horz" pos="2160"/>
        <p:guide pos="28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notesMaster" Target="notesMasters/notesMaster1.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smtClean="0">
                <a:latin typeface="Times New Roman" panose="02020603050405020304" charset="0"/>
                <a:cs typeface="+mn-cs"/>
              </a:defRPr>
            </a:lvl1pPr>
          </a:lstStyle>
          <a:p>
            <a:pPr>
              <a:defRPr/>
            </a:pPr>
            <a:endParaRPr lang="en-GB"/>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smtClean="0">
                <a:latin typeface="Times New Roman" panose="02020603050405020304" charset="0"/>
                <a:cs typeface="+mn-cs"/>
              </a:defRPr>
            </a:lvl1pPr>
          </a:lstStyle>
          <a:p>
            <a:pPr>
              <a:defRPr/>
            </a:pPr>
            <a:endParaRPr lang="en-GB"/>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en-GB" noProof="0" smtClean="0"/>
              <a:t>Click to edit Master text styles</a:t>
            </a:r>
            <a:endParaRPr lang="en-GB" noProof="0" smtClean="0"/>
          </a:p>
          <a:p>
            <a:pPr lvl="1"/>
            <a:r>
              <a:rPr lang="en-GB" noProof="0" smtClean="0"/>
              <a:t>Second level</a:t>
            </a:r>
            <a:endParaRPr lang="en-GB" noProof="0" smtClean="0"/>
          </a:p>
          <a:p>
            <a:pPr lvl="2"/>
            <a:r>
              <a:rPr lang="en-GB" noProof="0" smtClean="0"/>
              <a:t>Third level</a:t>
            </a:r>
            <a:endParaRPr lang="en-GB" noProof="0" smtClean="0"/>
          </a:p>
          <a:p>
            <a:pPr lvl="3"/>
            <a:r>
              <a:rPr lang="en-GB" noProof="0" smtClean="0"/>
              <a:t>Fourth level</a:t>
            </a:r>
            <a:endParaRPr lang="en-GB" noProof="0" smtClean="0"/>
          </a:p>
          <a:p>
            <a:pPr lvl="4"/>
            <a:r>
              <a:rPr lang="en-GB" noProof="0" smtClean="0"/>
              <a:t>Fifth level</a:t>
            </a:r>
            <a:endParaRPr lang="en-GB" noProof="0" smtClean="0"/>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smtClean="0">
                <a:latin typeface="Times New Roman" panose="02020603050405020304" charset="0"/>
                <a:cs typeface="+mn-cs"/>
              </a:defRPr>
            </a:lvl1pPr>
          </a:lstStyle>
          <a:p>
            <a:pPr>
              <a:defRPr/>
            </a:pPr>
            <a:endParaRPr lang="en-GB"/>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a:defRPr sz="1200" smtClean="0">
                <a:latin typeface="Times New Roman" panose="02020603050405020304" charset="0"/>
                <a:cs typeface="+mn-cs"/>
              </a:defRPr>
            </a:lvl1pPr>
          </a:lstStyle>
          <a:p>
            <a:pPr>
              <a:defRPr/>
            </a:pPr>
            <a:fld id="{C9ED6B81-8187-F34B-B942-B451413E7422}" type="slidenum">
              <a:rPr lang="en-GB"/>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宋体" panose="02010600030101010101" pitchFamily="2" charset="-122"/>
      </a:defRPr>
    </a:lvl1pPr>
    <a:lvl2pPr marL="457200" algn="l" rtl="0" fontAlgn="base">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charset="0"/>
        <a:ea typeface="宋体" panose="02010600030101010101" pitchFamily="2" charset="-122"/>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ED6B81-8187-F34B-B942-B451413E7422}"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ED6B81-8187-F34B-B942-B451413E7422}"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9ED6B81-8187-F34B-B942-B451413E7422}"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386"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GB" noProof="0" smtClean="0"/>
              <a:t>Click to edit Master title style</a:t>
            </a:r>
            <a:endParaRPr lang="en-GB" noProof="0" smtClean="0"/>
          </a:p>
        </p:txBody>
      </p:sp>
      <p:sp>
        <p:nvSpPr>
          <p:cNvPr id="7387"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charset="0"/>
              <a:buNone/>
              <a:defRPr/>
            </a:lvl1pPr>
          </a:lstStyle>
          <a:p>
            <a:pPr lvl="0"/>
            <a:r>
              <a:rPr lang="en-GB" noProof="0" smtClean="0"/>
              <a:t>Click to edit Master subtitle style</a:t>
            </a:r>
            <a:endParaRPr lang="en-GB" noProof="0" smtClean="0"/>
          </a:p>
        </p:txBody>
      </p:sp>
      <p:sp>
        <p:nvSpPr>
          <p:cNvPr id="4" name="Rectangle 220"/>
          <p:cNvSpPr>
            <a:spLocks noGrp="1" noChangeArrowheads="1"/>
          </p:cNvSpPr>
          <p:nvPr>
            <p:ph type="dt" sz="quarter" idx="10"/>
          </p:nvPr>
        </p:nvSpPr>
        <p:spPr/>
        <p:txBody>
          <a:bodyPr/>
          <a:lstStyle>
            <a:lvl1pPr>
              <a:defRPr smtClean="0"/>
            </a:lvl1pPr>
          </a:lstStyle>
          <a:p>
            <a:pPr>
              <a:defRPr/>
            </a:pPr>
            <a:endParaRPr lang="en-GB"/>
          </a:p>
        </p:txBody>
      </p:sp>
      <p:sp>
        <p:nvSpPr>
          <p:cNvPr id="5" name="Rectangle 221"/>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GB"/>
          </a:p>
        </p:txBody>
      </p:sp>
      <p:sp>
        <p:nvSpPr>
          <p:cNvPr id="6" name="Rectangle 222"/>
          <p:cNvSpPr>
            <a:spLocks noGrp="1" noChangeArrowheads="1"/>
          </p:cNvSpPr>
          <p:nvPr>
            <p:ph type="sldNum" sz="quarter" idx="12"/>
          </p:nvPr>
        </p:nvSpPr>
        <p:spPr/>
        <p:txBody>
          <a:bodyPr/>
          <a:lstStyle>
            <a:lvl1pPr>
              <a:defRPr smtClean="0"/>
            </a:lvl1pPr>
          </a:lstStyle>
          <a:p>
            <a:pPr>
              <a:defRPr/>
            </a:pPr>
            <a:fld id="{9754CC3E-A96C-1945-8027-87C6861B7FC2}"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Rectangle 218"/>
          <p:cNvSpPr>
            <a:spLocks noGrp="1" noChangeArrowheads="1"/>
          </p:cNvSpPr>
          <p:nvPr>
            <p:ph type="sldNum" sz="quarter" idx="10"/>
          </p:nvPr>
        </p:nvSpPr>
        <p:spPr/>
        <p:txBody>
          <a:bodyPr/>
          <a:lstStyle>
            <a:lvl1pPr>
              <a:defRPr/>
            </a:lvl1pPr>
          </a:lstStyle>
          <a:p>
            <a:pPr>
              <a:defRPr/>
            </a:pPr>
            <a:fld id="{AFAEF538-13D8-4F45-88E9-2DC790DE17A6}" type="slidenum">
              <a:rPr lang="en-GB"/>
            </a:fld>
            <a:endParaRPr lang="en-GB"/>
          </a:p>
        </p:txBody>
      </p:sp>
      <p:sp>
        <p:nvSpPr>
          <p:cNvPr id="5" name="Rectangle 219"/>
          <p:cNvSpPr>
            <a:spLocks noGrp="1" noChangeArrowheads="1"/>
          </p:cNvSpPr>
          <p:nvPr>
            <p:ph type="dt" sz="half" idx="11"/>
          </p:nvPr>
        </p:nvSpPr>
        <p:spPr/>
        <p:txBody>
          <a:bodyPr/>
          <a:lstStyle>
            <a:lvl1pPr>
              <a:defRPr/>
            </a:lvl1pPr>
          </a:lstStyle>
          <a:p>
            <a:pPr>
              <a:defRPr/>
            </a:pPr>
            <a:endParaRPr lang="en-GB"/>
          </a:p>
        </p:txBody>
      </p:sp>
      <p:sp>
        <p:nvSpPr>
          <p:cNvPr id="6"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Rectangle 218"/>
          <p:cNvSpPr>
            <a:spLocks noGrp="1" noChangeArrowheads="1"/>
          </p:cNvSpPr>
          <p:nvPr>
            <p:ph type="sldNum" sz="quarter" idx="10"/>
          </p:nvPr>
        </p:nvSpPr>
        <p:spPr/>
        <p:txBody>
          <a:bodyPr/>
          <a:lstStyle>
            <a:lvl1pPr>
              <a:defRPr/>
            </a:lvl1pPr>
          </a:lstStyle>
          <a:p>
            <a:pPr>
              <a:defRPr/>
            </a:pPr>
            <a:fld id="{471C71D3-814E-C843-8AB3-4BDB03DA73BC}" type="slidenum">
              <a:rPr lang="en-GB"/>
            </a:fld>
            <a:endParaRPr lang="en-GB"/>
          </a:p>
        </p:txBody>
      </p:sp>
      <p:sp>
        <p:nvSpPr>
          <p:cNvPr id="6" name="Rectangle 219"/>
          <p:cNvSpPr>
            <a:spLocks noGrp="1" noChangeArrowheads="1"/>
          </p:cNvSpPr>
          <p:nvPr>
            <p:ph type="dt" sz="half" idx="11"/>
          </p:nvPr>
        </p:nvSpPr>
        <p:spPr/>
        <p:txBody>
          <a:bodyPr/>
          <a:lstStyle>
            <a:lvl1pPr>
              <a:defRPr/>
            </a:lvl1pPr>
          </a:lstStyle>
          <a:p>
            <a:pPr>
              <a:defRPr/>
            </a:pPr>
            <a:endParaRPr lang="en-GB"/>
          </a:p>
        </p:txBody>
      </p:sp>
      <p:sp>
        <p:nvSpPr>
          <p:cNvPr id="7"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quarter" idx="2"/>
          </p:nvPr>
        </p:nvSpPr>
        <p:spPr>
          <a:xfrm>
            <a:off x="4648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half" idx="3"/>
          </p:nvPr>
        </p:nvSpPr>
        <p:spPr>
          <a:xfrm>
            <a:off x="457200" y="3943350"/>
            <a:ext cx="8229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6" name="Rectangle 218"/>
          <p:cNvSpPr>
            <a:spLocks noGrp="1" noChangeArrowheads="1"/>
          </p:cNvSpPr>
          <p:nvPr>
            <p:ph type="sldNum" sz="quarter" idx="10"/>
          </p:nvPr>
        </p:nvSpPr>
        <p:spPr/>
        <p:txBody>
          <a:bodyPr/>
          <a:lstStyle>
            <a:lvl1pPr>
              <a:defRPr/>
            </a:lvl1pPr>
          </a:lstStyle>
          <a:p>
            <a:pPr>
              <a:defRPr/>
            </a:pPr>
            <a:fld id="{ADA915C1-6407-E145-9860-9C631F7E6CA5}" type="slidenum">
              <a:rPr lang="en-GB"/>
            </a:fld>
            <a:endParaRPr lang="en-GB"/>
          </a:p>
        </p:txBody>
      </p:sp>
      <p:sp>
        <p:nvSpPr>
          <p:cNvPr id="7" name="Rectangle 219"/>
          <p:cNvSpPr>
            <a:spLocks noGrp="1" noChangeArrowheads="1"/>
          </p:cNvSpPr>
          <p:nvPr>
            <p:ph type="dt" sz="half" idx="11"/>
          </p:nvPr>
        </p:nvSpPr>
        <p:spPr/>
        <p:txBody>
          <a:bodyPr/>
          <a:lstStyle>
            <a:lvl1pPr>
              <a:defRPr/>
            </a:lvl1pPr>
          </a:lstStyle>
          <a:p>
            <a:pPr>
              <a:defRPr/>
            </a:pPr>
            <a:endParaRPr lang="en-GB"/>
          </a:p>
        </p:txBody>
      </p:sp>
      <p:sp>
        <p:nvSpPr>
          <p:cNvPr id="8"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386"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GB" noProof="0" smtClean="0"/>
              <a:t>Click to edit Master title style</a:t>
            </a:r>
            <a:endParaRPr lang="en-GB" noProof="0" smtClean="0"/>
          </a:p>
        </p:txBody>
      </p:sp>
      <p:sp>
        <p:nvSpPr>
          <p:cNvPr id="7387"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charset="0"/>
              <a:buNone/>
              <a:defRPr/>
            </a:lvl1pPr>
          </a:lstStyle>
          <a:p>
            <a:pPr lvl="0"/>
            <a:r>
              <a:rPr lang="en-GB" noProof="0" smtClean="0"/>
              <a:t>Click to edit Master subtitle style</a:t>
            </a:r>
            <a:endParaRPr lang="en-GB" noProof="0" smtClean="0"/>
          </a:p>
        </p:txBody>
      </p:sp>
      <p:sp>
        <p:nvSpPr>
          <p:cNvPr id="4" name="Rectangle 220"/>
          <p:cNvSpPr>
            <a:spLocks noGrp="1" noChangeArrowheads="1"/>
          </p:cNvSpPr>
          <p:nvPr>
            <p:ph type="dt" sz="quarter" idx="10"/>
          </p:nvPr>
        </p:nvSpPr>
        <p:spPr/>
        <p:txBody>
          <a:bodyPr/>
          <a:lstStyle>
            <a:lvl1pPr>
              <a:defRPr smtClean="0"/>
            </a:lvl1pPr>
          </a:lstStyle>
          <a:p>
            <a:pPr>
              <a:defRPr/>
            </a:pPr>
            <a:endParaRPr lang="en-GB"/>
          </a:p>
        </p:txBody>
      </p:sp>
      <p:sp>
        <p:nvSpPr>
          <p:cNvPr id="5" name="Rectangle 221"/>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GB"/>
          </a:p>
        </p:txBody>
      </p:sp>
      <p:sp>
        <p:nvSpPr>
          <p:cNvPr id="6" name="Rectangle 222"/>
          <p:cNvSpPr>
            <a:spLocks noGrp="1" noChangeArrowheads="1"/>
          </p:cNvSpPr>
          <p:nvPr>
            <p:ph type="sldNum" sz="quarter" idx="12"/>
          </p:nvPr>
        </p:nvSpPr>
        <p:spPr/>
        <p:txBody>
          <a:bodyPr/>
          <a:lstStyle>
            <a:lvl1pPr>
              <a:defRPr smtClean="0"/>
            </a:lvl1pPr>
          </a:lstStyle>
          <a:p>
            <a:pPr>
              <a:defRPr/>
            </a:pPr>
            <a:fld id="{9754CC3E-A96C-1945-8027-87C6861B7FC2}"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Rectangle 218"/>
          <p:cNvSpPr>
            <a:spLocks noGrp="1" noChangeArrowheads="1"/>
          </p:cNvSpPr>
          <p:nvPr>
            <p:ph type="sldNum" sz="quarter" idx="10"/>
          </p:nvPr>
        </p:nvSpPr>
        <p:spPr/>
        <p:txBody>
          <a:bodyPr/>
          <a:lstStyle>
            <a:lvl1pPr>
              <a:defRPr/>
            </a:lvl1pPr>
          </a:lstStyle>
          <a:p>
            <a:pPr>
              <a:defRPr/>
            </a:pPr>
            <a:fld id="{AFAEF538-13D8-4F45-88E9-2DC790DE17A6}" type="slidenum">
              <a:rPr lang="en-GB"/>
            </a:fld>
            <a:endParaRPr lang="en-GB"/>
          </a:p>
        </p:txBody>
      </p:sp>
      <p:sp>
        <p:nvSpPr>
          <p:cNvPr id="5" name="Rectangle 219"/>
          <p:cNvSpPr>
            <a:spLocks noGrp="1" noChangeArrowheads="1"/>
          </p:cNvSpPr>
          <p:nvPr>
            <p:ph type="dt" sz="half" idx="11"/>
          </p:nvPr>
        </p:nvSpPr>
        <p:spPr/>
        <p:txBody>
          <a:bodyPr/>
          <a:lstStyle>
            <a:lvl1pPr>
              <a:defRPr/>
            </a:lvl1pPr>
          </a:lstStyle>
          <a:p>
            <a:pPr>
              <a:defRPr/>
            </a:pPr>
            <a:endParaRPr lang="en-GB"/>
          </a:p>
        </p:txBody>
      </p:sp>
      <p:sp>
        <p:nvSpPr>
          <p:cNvPr id="6"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Rectangle 218"/>
          <p:cNvSpPr>
            <a:spLocks noGrp="1" noChangeArrowheads="1"/>
          </p:cNvSpPr>
          <p:nvPr>
            <p:ph type="sldNum" sz="quarter" idx="10"/>
          </p:nvPr>
        </p:nvSpPr>
        <p:spPr/>
        <p:txBody>
          <a:bodyPr/>
          <a:lstStyle>
            <a:lvl1pPr>
              <a:defRPr/>
            </a:lvl1pPr>
          </a:lstStyle>
          <a:p>
            <a:pPr>
              <a:defRPr/>
            </a:pPr>
            <a:fld id="{471C71D3-814E-C843-8AB3-4BDB03DA73BC}" type="slidenum">
              <a:rPr lang="en-GB"/>
            </a:fld>
            <a:endParaRPr lang="en-GB"/>
          </a:p>
        </p:txBody>
      </p:sp>
      <p:sp>
        <p:nvSpPr>
          <p:cNvPr id="6" name="Rectangle 219"/>
          <p:cNvSpPr>
            <a:spLocks noGrp="1" noChangeArrowheads="1"/>
          </p:cNvSpPr>
          <p:nvPr>
            <p:ph type="dt" sz="half" idx="11"/>
          </p:nvPr>
        </p:nvSpPr>
        <p:spPr/>
        <p:txBody>
          <a:bodyPr/>
          <a:lstStyle>
            <a:lvl1pPr>
              <a:defRPr/>
            </a:lvl1pPr>
          </a:lstStyle>
          <a:p>
            <a:pPr>
              <a:defRPr/>
            </a:pPr>
            <a:endParaRPr lang="en-GB"/>
          </a:p>
        </p:txBody>
      </p:sp>
      <p:sp>
        <p:nvSpPr>
          <p:cNvPr id="7"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quarter" idx="2"/>
          </p:nvPr>
        </p:nvSpPr>
        <p:spPr>
          <a:xfrm>
            <a:off x="4648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half" idx="3"/>
          </p:nvPr>
        </p:nvSpPr>
        <p:spPr>
          <a:xfrm>
            <a:off x="457200" y="3943350"/>
            <a:ext cx="8229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6" name="Rectangle 218"/>
          <p:cNvSpPr>
            <a:spLocks noGrp="1" noChangeArrowheads="1"/>
          </p:cNvSpPr>
          <p:nvPr>
            <p:ph type="sldNum" sz="quarter" idx="10"/>
          </p:nvPr>
        </p:nvSpPr>
        <p:spPr/>
        <p:txBody>
          <a:bodyPr/>
          <a:lstStyle>
            <a:lvl1pPr>
              <a:defRPr/>
            </a:lvl1pPr>
          </a:lstStyle>
          <a:p>
            <a:pPr>
              <a:defRPr/>
            </a:pPr>
            <a:fld id="{ADA915C1-6407-E145-9860-9C631F7E6CA5}" type="slidenum">
              <a:rPr lang="en-GB"/>
            </a:fld>
            <a:endParaRPr lang="en-GB"/>
          </a:p>
        </p:txBody>
      </p:sp>
      <p:sp>
        <p:nvSpPr>
          <p:cNvPr id="7" name="Rectangle 219"/>
          <p:cNvSpPr>
            <a:spLocks noGrp="1" noChangeArrowheads="1"/>
          </p:cNvSpPr>
          <p:nvPr>
            <p:ph type="dt" sz="half" idx="11"/>
          </p:nvPr>
        </p:nvSpPr>
        <p:spPr/>
        <p:txBody>
          <a:bodyPr/>
          <a:lstStyle>
            <a:lvl1pPr>
              <a:defRPr/>
            </a:lvl1pPr>
          </a:lstStyle>
          <a:p>
            <a:pPr>
              <a:defRPr/>
            </a:pPr>
            <a:endParaRPr lang="en-GB"/>
          </a:p>
        </p:txBody>
      </p:sp>
      <p:sp>
        <p:nvSpPr>
          <p:cNvPr id="8"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386"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GB" noProof="0" smtClean="0"/>
              <a:t>Click to edit Master title style</a:t>
            </a:r>
            <a:endParaRPr lang="en-GB" noProof="0" smtClean="0"/>
          </a:p>
        </p:txBody>
      </p:sp>
      <p:sp>
        <p:nvSpPr>
          <p:cNvPr id="7387"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charset="0"/>
              <a:buNone/>
              <a:defRPr/>
            </a:lvl1pPr>
          </a:lstStyle>
          <a:p>
            <a:pPr lvl="0"/>
            <a:r>
              <a:rPr lang="en-GB" noProof="0" smtClean="0"/>
              <a:t>Click to edit Master subtitle style</a:t>
            </a:r>
            <a:endParaRPr lang="en-GB" noProof="0" smtClean="0"/>
          </a:p>
        </p:txBody>
      </p:sp>
      <p:sp>
        <p:nvSpPr>
          <p:cNvPr id="4" name="Rectangle 220"/>
          <p:cNvSpPr>
            <a:spLocks noGrp="1" noChangeArrowheads="1"/>
          </p:cNvSpPr>
          <p:nvPr>
            <p:ph type="dt" sz="quarter" idx="10"/>
          </p:nvPr>
        </p:nvSpPr>
        <p:spPr/>
        <p:txBody>
          <a:bodyPr/>
          <a:lstStyle>
            <a:lvl1pPr>
              <a:defRPr smtClean="0"/>
            </a:lvl1pPr>
          </a:lstStyle>
          <a:p>
            <a:pPr>
              <a:defRPr/>
            </a:pPr>
            <a:endParaRPr lang="en-GB"/>
          </a:p>
        </p:txBody>
      </p:sp>
      <p:sp>
        <p:nvSpPr>
          <p:cNvPr id="5" name="Rectangle 221"/>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GB"/>
          </a:p>
        </p:txBody>
      </p:sp>
      <p:sp>
        <p:nvSpPr>
          <p:cNvPr id="6" name="Rectangle 222"/>
          <p:cNvSpPr>
            <a:spLocks noGrp="1" noChangeArrowheads="1"/>
          </p:cNvSpPr>
          <p:nvPr>
            <p:ph type="sldNum" sz="quarter" idx="12"/>
          </p:nvPr>
        </p:nvSpPr>
        <p:spPr/>
        <p:txBody>
          <a:bodyPr/>
          <a:lstStyle>
            <a:lvl1pPr>
              <a:defRPr smtClean="0"/>
            </a:lvl1pPr>
          </a:lstStyle>
          <a:p>
            <a:pPr>
              <a:defRPr/>
            </a:pPr>
            <a:fld id="{9754CC3E-A96C-1945-8027-87C6861B7FC2}"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Rectangle 218"/>
          <p:cNvSpPr>
            <a:spLocks noGrp="1" noChangeArrowheads="1"/>
          </p:cNvSpPr>
          <p:nvPr>
            <p:ph type="sldNum" sz="quarter" idx="10"/>
          </p:nvPr>
        </p:nvSpPr>
        <p:spPr/>
        <p:txBody>
          <a:bodyPr/>
          <a:lstStyle>
            <a:lvl1pPr>
              <a:defRPr/>
            </a:lvl1pPr>
          </a:lstStyle>
          <a:p>
            <a:pPr>
              <a:defRPr/>
            </a:pPr>
            <a:fld id="{AFAEF538-13D8-4F45-88E9-2DC790DE17A6}" type="slidenum">
              <a:rPr lang="en-GB"/>
            </a:fld>
            <a:endParaRPr lang="en-GB"/>
          </a:p>
        </p:txBody>
      </p:sp>
      <p:sp>
        <p:nvSpPr>
          <p:cNvPr id="5" name="Rectangle 219"/>
          <p:cNvSpPr>
            <a:spLocks noGrp="1" noChangeArrowheads="1"/>
          </p:cNvSpPr>
          <p:nvPr>
            <p:ph type="dt" sz="half" idx="11"/>
          </p:nvPr>
        </p:nvSpPr>
        <p:spPr/>
        <p:txBody>
          <a:bodyPr/>
          <a:lstStyle>
            <a:lvl1pPr>
              <a:defRPr/>
            </a:lvl1pPr>
          </a:lstStyle>
          <a:p>
            <a:pPr>
              <a:defRPr/>
            </a:pPr>
            <a:endParaRPr lang="en-GB"/>
          </a:p>
        </p:txBody>
      </p:sp>
      <p:sp>
        <p:nvSpPr>
          <p:cNvPr id="6"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Rectangle 218"/>
          <p:cNvSpPr>
            <a:spLocks noGrp="1" noChangeArrowheads="1"/>
          </p:cNvSpPr>
          <p:nvPr>
            <p:ph type="sldNum" sz="quarter" idx="10"/>
          </p:nvPr>
        </p:nvSpPr>
        <p:spPr/>
        <p:txBody>
          <a:bodyPr/>
          <a:lstStyle>
            <a:lvl1pPr>
              <a:defRPr/>
            </a:lvl1pPr>
          </a:lstStyle>
          <a:p>
            <a:pPr>
              <a:defRPr/>
            </a:pPr>
            <a:fld id="{471C71D3-814E-C843-8AB3-4BDB03DA73BC}" type="slidenum">
              <a:rPr lang="en-GB"/>
            </a:fld>
            <a:endParaRPr lang="en-GB"/>
          </a:p>
        </p:txBody>
      </p:sp>
      <p:sp>
        <p:nvSpPr>
          <p:cNvPr id="6" name="Rectangle 219"/>
          <p:cNvSpPr>
            <a:spLocks noGrp="1" noChangeArrowheads="1"/>
          </p:cNvSpPr>
          <p:nvPr>
            <p:ph type="dt" sz="half" idx="11"/>
          </p:nvPr>
        </p:nvSpPr>
        <p:spPr/>
        <p:txBody>
          <a:bodyPr/>
          <a:lstStyle>
            <a:lvl1pPr>
              <a:defRPr/>
            </a:lvl1pPr>
          </a:lstStyle>
          <a:p>
            <a:pPr>
              <a:defRPr/>
            </a:pPr>
            <a:endParaRPr lang="en-GB"/>
          </a:p>
        </p:txBody>
      </p:sp>
      <p:sp>
        <p:nvSpPr>
          <p:cNvPr id="7"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Rectangle 218"/>
          <p:cNvSpPr>
            <a:spLocks noGrp="1" noChangeArrowheads="1"/>
          </p:cNvSpPr>
          <p:nvPr>
            <p:ph type="sldNum" sz="quarter" idx="10"/>
          </p:nvPr>
        </p:nvSpPr>
        <p:spPr/>
        <p:txBody>
          <a:bodyPr/>
          <a:lstStyle>
            <a:lvl1pPr>
              <a:defRPr/>
            </a:lvl1pPr>
          </a:lstStyle>
          <a:p>
            <a:pPr>
              <a:defRPr/>
            </a:pPr>
            <a:fld id="{AFAEF538-13D8-4F45-88E9-2DC790DE17A6}" type="slidenum">
              <a:rPr lang="en-GB"/>
            </a:fld>
            <a:endParaRPr lang="en-GB"/>
          </a:p>
        </p:txBody>
      </p:sp>
      <p:sp>
        <p:nvSpPr>
          <p:cNvPr id="5" name="Rectangle 219"/>
          <p:cNvSpPr>
            <a:spLocks noGrp="1" noChangeArrowheads="1"/>
          </p:cNvSpPr>
          <p:nvPr>
            <p:ph type="dt" sz="half" idx="11"/>
          </p:nvPr>
        </p:nvSpPr>
        <p:spPr/>
        <p:txBody>
          <a:bodyPr/>
          <a:lstStyle>
            <a:lvl1pPr>
              <a:defRPr/>
            </a:lvl1pPr>
          </a:lstStyle>
          <a:p>
            <a:pPr>
              <a:defRPr/>
            </a:pPr>
            <a:endParaRPr lang="en-GB"/>
          </a:p>
        </p:txBody>
      </p:sp>
      <p:sp>
        <p:nvSpPr>
          <p:cNvPr id="6"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quarter" idx="2"/>
          </p:nvPr>
        </p:nvSpPr>
        <p:spPr>
          <a:xfrm>
            <a:off x="4648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half" idx="3"/>
          </p:nvPr>
        </p:nvSpPr>
        <p:spPr>
          <a:xfrm>
            <a:off x="457200" y="3943350"/>
            <a:ext cx="8229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6" name="Rectangle 218"/>
          <p:cNvSpPr>
            <a:spLocks noGrp="1" noChangeArrowheads="1"/>
          </p:cNvSpPr>
          <p:nvPr>
            <p:ph type="sldNum" sz="quarter" idx="10"/>
          </p:nvPr>
        </p:nvSpPr>
        <p:spPr/>
        <p:txBody>
          <a:bodyPr/>
          <a:lstStyle>
            <a:lvl1pPr>
              <a:defRPr/>
            </a:lvl1pPr>
          </a:lstStyle>
          <a:p>
            <a:pPr>
              <a:defRPr/>
            </a:pPr>
            <a:fld id="{ADA915C1-6407-E145-9860-9C631F7E6CA5}" type="slidenum">
              <a:rPr lang="en-GB"/>
            </a:fld>
            <a:endParaRPr lang="en-GB"/>
          </a:p>
        </p:txBody>
      </p:sp>
      <p:sp>
        <p:nvSpPr>
          <p:cNvPr id="7" name="Rectangle 219"/>
          <p:cNvSpPr>
            <a:spLocks noGrp="1" noChangeArrowheads="1"/>
          </p:cNvSpPr>
          <p:nvPr>
            <p:ph type="dt" sz="half" idx="11"/>
          </p:nvPr>
        </p:nvSpPr>
        <p:spPr/>
        <p:txBody>
          <a:bodyPr/>
          <a:lstStyle>
            <a:lvl1pPr>
              <a:defRPr/>
            </a:lvl1pPr>
          </a:lstStyle>
          <a:p>
            <a:pPr>
              <a:defRPr/>
            </a:pPr>
            <a:endParaRPr lang="en-GB"/>
          </a:p>
        </p:txBody>
      </p:sp>
      <p:sp>
        <p:nvSpPr>
          <p:cNvPr id="8"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Rectangle 218"/>
          <p:cNvSpPr>
            <a:spLocks noGrp="1" noChangeArrowheads="1"/>
          </p:cNvSpPr>
          <p:nvPr>
            <p:ph type="sldNum" sz="quarter" idx="10"/>
          </p:nvPr>
        </p:nvSpPr>
        <p:spPr/>
        <p:txBody>
          <a:bodyPr/>
          <a:lstStyle>
            <a:lvl1pPr>
              <a:defRPr/>
            </a:lvl1pPr>
          </a:lstStyle>
          <a:p>
            <a:pPr>
              <a:defRPr/>
            </a:pPr>
            <a:fld id="{471C71D3-814E-C843-8AB3-4BDB03DA73BC}" type="slidenum">
              <a:rPr lang="en-GB"/>
            </a:fld>
            <a:endParaRPr lang="en-GB"/>
          </a:p>
        </p:txBody>
      </p:sp>
      <p:sp>
        <p:nvSpPr>
          <p:cNvPr id="6" name="Rectangle 219"/>
          <p:cNvSpPr>
            <a:spLocks noGrp="1" noChangeArrowheads="1"/>
          </p:cNvSpPr>
          <p:nvPr>
            <p:ph type="dt" sz="half" idx="11"/>
          </p:nvPr>
        </p:nvSpPr>
        <p:spPr/>
        <p:txBody>
          <a:bodyPr/>
          <a:lstStyle>
            <a:lvl1pPr>
              <a:defRPr/>
            </a:lvl1pPr>
          </a:lstStyle>
          <a:p>
            <a:pPr>
              <a:defRPr/>
            </a:pPr>
            <a:endParaRPr lang="en-GB"/>
          </a:p>
        </p:txBody>
      </p:sp>
      <p:sp>
        <p:nvSpPr>
          <p:cNvPr id="7"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quarter" idx="2"/>
          </p:nvPr>
        </p:nvSpPr>
        <p:spPr>
          <a:xfrm>
            <a:off x="4648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half" idx="3"/>
          </p:nvPr>
        </p:nvSpPr>
        <p:spPr>
          <a:xfrm>
            <a:off x="457200" y="3943350"/>
            <a:ext cx="8229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6" name="Rectangle 218"/>
          <p:cNvSpPr>
            <a:spLocks noGrp="1" noChangeArrowheads="1"/>
          </p:cNvSpPr>
          <p:nvPr>
            <p:ph type="sldNum" sz="quarter" idx="10"/>
          </p:nvPr>
        </p:nvSpPr>
        <p:spPr/>
        <p:txBody>
          <a:bodyPr/>
          <a:lstStyle>
            <a:lvl1pPr>
              <a:defRPr/>
            </a:lvl1pPr>
          </a:lstStyle>
          <a:p>
            <a:pPr>
              <a:defRPr/>
            </a:pPr>
            <a:fld id="{ADA915C1-6407-E145-9860-9C631F7E6CA5}" type="slidenum">
              <a:rPr lang="en-GB"/>
            </a:fld>
            <a:endParaRPr lang="en-GB"/>
          </a:p>
        </p:txBody>
      </p:sp>
      <p:sp>
        <p:nvSpPr>
          <p:cNvPr id="7" name="Rectangle 219"/>
          <p:cNvSpPr>
            <a:spLocks noGrp="1" noChangeArrowheads="1"/>
          </p:cNvSpPr>
          <p:nvPr>
            <p:ph type="dt" sz="half" idx="11"/>
          </p:nvPr>
        </p:nvSpPr>
        <p:spPr/>
        <p:txBody>
          <a:bodyPr/>
          <a:lstStyle>
            <a:lvl1pPr>
              <a:defRPr/>
            </a:lvl1pPr>
          </a:lstStyle>
          <a:p>
            <a:pPr>
              <a:defRPr/>
            </a:pPr>
            <a:endParaRPr lang="en-GB"/>
          </a:p>
        </p:txBody>
      </p:sp>
      <p:sp>
        <p:nvSpPr>
          <p:cNvPr id="8"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386"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GB" noProof="0" smtClean="0"/>
              <a:t>Click to edit Master title style</a:t>
            </a:r>
            <a:endParaRPr lang="en-GB" noProof="0" smtClean="0"/>
          </a:p>
        </p:txBody>
      </p:sp>
      <p:sp>
        <p:nvSpPr>
          <p:cNvPr id="7387"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charset="0"/>
              <a:buNone/>
              <a:defRPr/>
            </a:lvl1pPr>
          </a:lstStyle>
          <a:p>
            <a:pPr lvl="0"/>
            <a:r>
              <a:rPr lang="en-GB" noProof="0" smtClean="0"/>
              <a:t>Click to edit Master subtitle style</a:t>
            </a:r>
            <a:endParaRPr lang="en-GB" noProof="0" smtClean="0"/>
          </a:p>
        </p:txBody>
      </p:sp>
      <p:sp>
        <p:nvSpPr>
          <p:cNvPr id="4" name="Rectangle 220"/>
          <p:cNvSpPr>
            <a:spLocks noGrp="1" noChangeArrowheads="1"/>
          </p:cNvSpPr>
          <p:nvPr>
            <p:ph type="dt" sz="quarter" idx="10"/>
          </p:nvPr>
        </p:nvSpPr>
        <p:spPr/>
        <p:txBody>
          <a:bodyPr/>
          <a:lstStyle>
            <a:lvl1pPr>
              <a:defRPr smtClean="0"/>
            </a:lvl1pPr>
          </a:lstStyle>
          <a:p>
            <a:pPr>
              <a:defRPr/>
            </a:pPr>
            <a:endParaRPr lang="en-GB"/>
          </a:p>
        </p:txBody>
      </p:sp>
      <p:sp>
        <p:nvSpPr>
          <p:cNvPr id="5" name="Rectangle 221"/>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GB"/>
          </a:p>
        </p:txBody>
      </p:sp>
      <p:sp>
        <p:nvSpPr>
          <p:cNvPr id="6" name="Rectangle 222"/>
          <p:cNvSpPr>
            <a:spLocks noGrp="1" noChangeArrowheads="1"/>
          </p:cNvSpPr>
          <p:nvPr>
            <p:ph type="sldNum" sz="quarter" idx="12"/>
          </p:nvPr>
        </p:nvSpPr>
        <p:spPr/>
        <p:txBody>
          <a:bodyPr/>
          <a:lstStyle>
            <a:lvl1pPr>
              <a:defRPr smtClean="0"/>
            </a:lvl1pPr>
          </a:lstStyle>
          <a:p>
            <a:pPr>
              <a:defRPr/>
            </a:pPr>
            <a:fld id="{9754CC3E-A96C-1945-8027-87C6861B7FC2}"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Rectangle 218"/>
          <p:cNvSpPr>
            <a:spLocks noGrp="1" noChangeArrowheads="1"/>
          </p:cNvSpPr>
          <p:nvPr>
            <p:ph type="sldNum" sz="quarter" idx="10"/>
          </p:nvPr>
        </p:nvSpPr>
        <p:spPr/>
        <p:txBody>
          <a:bodyPr/>
          <a:lstStyle>
            <a:lvl1pPr>
              <a:defRPr/>
            </a:lvl1pPr>
          </a:lstStyle>
          <a:p>
            <a:pPr>
              <a:defRPr/>
            </a:pPr>
            <a:fld id="{AFAEF538-13D8-4F45-88E9-2DC790DE17A6}" type="slidenum">
              <a:rPr lang="en-GB"/>
            </a:fld>
            <a:endParaRPr lang="en-GB"/>
          </a:p>
        </p:txBody>
      </p:sp>
      <p:sp>
        <p:nvSpPr>
          <p:cNvPr id="5" name="Rectangle 219"/>
          <p:cNvSpPr>
            <a:spLocks noGrp="1" noChangeArrowheads="1"/>
          </p:cNvSpPr>
          <p:nvPr>
            <p:ph type="dt" sz="half" idx="11"/>
          </p:nvPr>
        </p:nvSpPr>
        <p:spPr/>
        <p:txBody>
          <a:bodyPr/>
          <a:lstStyle>
            <a:lvl1pPr>
              <a:defRPr/>
            </a:lvl1pPr>
          </a:lstStyle>
          <a:p>
            <a:pPr>
              <a:defRPr/>
            </a:pPr>
            <a:endParaRPr lang="en-GB"/>
          </a:p>
        </p:txBody>
      </p:sp>
      <p:sp>
        <p:nvSpPr>
          <p:cNvPr id="6"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3390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Rectangle 218"/>
          <p:cNvSpPr>
            <a:spLocks noGrp="1" noChangeArrowheads="1"/>
          </p:cNvSpPr>
          <p:nvPr>
            <p:ph type="sldNum" sz="quarter" idx="10"/>
          </p:nvPr>
        </p:nvSpPr>
        <p:spPr/>
        <p:txBody>
          <a:bodyPr/>
          <a:lstStyle>
            <a:lvl1pPr>
              <a:defRPr/>
            </a:lvl1pPr>
          </a:lstStyle>
          <a:p>
            <a:pPr>
              <a:defRPr/>
            </a:pPr>
            <a:fld id="{471C71D3-814E-C843-8AB3-4BDB03DA73BC}" type="slidenum">
              <a:rPr lang="en-GB"/>
            </a:fld>
            <a:endParaRPr lang="en-GB"/>
          </a:p>
        </p:txBody>
      </p:sp>
      <p:sp>
        <p:nvSpPr>
          <p:cNvPr id="6" name="Rectangle 219"/>
          <p:cNvSpPr>
            <a:spLocks noGrp="1" noChangeArrowheads="1"/>
          </p:cNvSpPr>
          <p:nvPr>
            <p:ph type="dt" sz="half" idx="11"/>
          </p:nvPr>
        </p:nvSpPr>
        <p:spPr/>
        <p:txBody>
          <a:bodyPr/>
          <a:lstStyle>
            <a:lvl1pPr>
              <a:defRPr/>
            </a:lvl1pPr>
          </a:lstStyle>
          <a:p>
            <a:pPr>
              <a:defRPr/>
            </a:pPr>
            <a:endParaRPr lang="en-GB"/>
          </a:p>
        </p:txBody>
      </p:sp>
      <p:sp>
        <p:nvSpPr>
          <p:cNvPr id="7"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4" name="内容占位符 3"/>
          <p:cNvSpPr>
            <a:spLocks noGrp="1"/>
          </p:cNvSpPr>
          <p:nvPr>
            <p:ph sz="quarter" idx="2"/>
          </p:nvPr>
        </p:nvSpPr>
        <p:spPr>
          <a:xfrm>
            <a:off x="4648200" y="1600200"/>
            <a:ext cx="4038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5" name="文本占位符 4"/>
          <p:cNvSpPr>
            <a:spLocks noGrp="1"/>
          </p:cNvSpPr>
          <p:nvPr>
            <p:ph type="body" sz="half" idx="3"/>
          </p:nvPr>
        </p:nvSpPr>
        <p:spPr>
          <a:xfrm>
            <a:off x="457200" y="3943350"/>
            <a:ext cx="8229600" cy="2190750"/>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a:p>
        </p:txBody>
      </p:sp>
      <p:sp>
        <p:nvSpPr>
          <p:cNvPr id="6" name="Rectangle 218"/>
          <p:cNvSpPr>
            <a:spLocks noGrp="1" noChangeArrowheads="1"/>
          </p:cNvSpPr>
          <p:nvPr>
            <p:ph type="sldNum" sz="quarter" idx="10"/>
          </p:nvPr>
        </p:nvSpPr>
        <p:spPr/>
        <p:txBody>
          <a:bodyPr/>
          <a:lstStyle>
            <a:lvl1pPr>
              <a:defRPr/>
            </a:lvl1pPr>
          </a:lstStyle>
          <a:p>
            <a:pPr>
              <a:defRPr/>
            </a:pPr>
            <a:fld id="{ADA915C1-6407-E145-9860-9C631F7E6CA5}" type="slidenum">
              <a:rPr lang="en-GB"/>
            </a:fld>
            <a:endParaRPr lang="en-GB"/>
          </a:p>
        </p:txBody>
      </p:sp>
      <p:sp>
        <p:nvSpPr>
          <p:cNvPr id="7" name="Rectangle 219"/>
          <p:cNvSpPr>
            <a:spLocks noGrp="1" noChangeArrowheads="1"/>
          </p:cNvSpPr>
          <p:nvPr>
            <p:ph type="dt" sz="half" idx="11"/>
          </p:nvPr>
        </p:nvSpPr>
        <p:spPr/>
        <p:txBody>
          <a:bodyPr/>
          <a:lstStyle>
            <a:lvl1pPr>
              <a:defRPr/>
            </a:lvl1pPr>
          </a:lstStyle>
          <a:p>
            <a:pPr>
              <a:defRPr/>
            </a:pPr>
            <a:endParaRPr lang="en-GB"/>
          </a:p>
        </p:txBody>
      </p:sp>
      <p:sp>
        <p:nvSpPr>
          <p:cNvPr id="8" name="Rectangle 220"/>
          <p:cNvSpPr>
            <a:spLocks noGrp="1" noChangeArrowheads="1"/>
          </p:cNvSpPr>
          <p:nvPr>
            <p:ph type="ftr" sz="quarter" idx="12"/>
          </p:nvPr>
        </p:nvSpPr>
        <p:spPr/>
        <p:txBody>
          <a:bodyPr/>
          <a:lstStyle>
            <a:lvl1pPr>
              <a:defRPr/>
            </a:lvl1pPr>
          </a:lstStyle>
          <a:p>
            <a:pPr>
              <a:defRPr/>
            </a:pP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386"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pPr lvl="0"/>
            <a:r>
              <a:rPr lang="en-GB" noProof="0" smtClean="0"/>
              <a:t>Click to edit Master title style</a:t>
            </a:r>
            <a:endParaRPr lang="en-GB" noProof="0" smtClean="0"/>
          </a:p>
        </p:txBody>
      </p:sp>
      <p:sp>
        <p:nvSpPr>
          <p:cNvPr id="7387"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charset="0"/>
              <a:buNone/>
              <a:defRPr/>
            </a:lvl1pPr>
          </a:lstStyle>
          <a:p>
            <a:pPr lvl="0"/>
            <a:r>
              <a:rPr lang="en-GB" noProof="0" smtClean="0"/>
              <a:t>Click to edit Master subtitle style</a:t>
            </a:r>
            <a:endParaRPr lang="en-GB" noProof="0" smtClean="0"/>
          </a:p>
        </p:txBody>
      </p:sp>
      <p:sp>
        <p:nvSpPr>
          <p:cNvPr id="4" name="Rectangle 220"/>
          <p:cNvSpPr>
            <a:spLocks noGrp="1" noChangeArrowheads="1"/>
          </p:cNvSpPr>
          <p:nvPr>
            <p:ph type="dt" sz="quarter" idx="10"/>
          </p:nvPr>
        </p:nvSpPr>
        <p:spPr/>
        <p:txBody>
          <a:bodyPr/>
          <a:lstStyle>
            <a:lvl1pPr>
              <a:defRPr smtClean="0"/>
            </a:lvl1pPr>
          </a:lstStyle>
          <a:p>
            <a:pPr>
              <a:defRPr/>
            </a:pPr>
            <a:endParaRPr lang="en-GB"/>
          </a:p>
        </p:txBody>
      </p:sp>
      <p:sp>
        <p:nvSpPr>
          <p:cNvPr id="5" name="Rectangle 221"/>
          <p:cNvSpPr>
            <a:spLocks noGrp="1" noChangeArrowheads="1"/>
          </p:cNvSpPr>
          <p:nvPr>
            <p:ph type="ftr" sz="quarter" idx="11"/>
          </p:nvPr>
        </p:nvSpPr>
        <p:spPr>
          <a:xfrm>
            <a:off x="3124200" y="6248400"/>
            <a:ext cx="2895600" cy="457200"/>
          </a:xfrm>
        </p:spPr>
        <p:txBody>
          <a:bodyPr/>
          <a:lstStyle>
            <a:lvl1pPr>
              <a:defRPr smtClean="0"/>
            </a:lvl1pPr>
          </a:lstStyle>
          <a:p>
            <a:pPr>
              <a:defRPr/>
            </a:pPr>
            <a:endParaRPr lang="en-GB"/>
          </a:p>
        </p:txBody>
      </p:sp>
      <p:sp>
        <p:nvSpPr>
          <p:cNvPr id="6" name="Rectangle 222"/>
          <p:cNvSpPr>
            <a:spLocks noGrp="1" noChangeArrowheads="1"/>
          </p:cNvSpPr>
          <p:nvPr>
            <p:ph type="sldNum" sz="quarter" idx="12"/>
          </p:nvPr>
        </p:nvSpPr>
        <p:spPr/>
        <p:txBody>
          <a:bodyPr/>
          <a:lstStyle>
            <a:lvl1pPr>
              <a:defRPr smtClean="0"/>
            </a:lvl1pPr>
          </a:lstStyle>
          <a:p>
            <a:pPr>
              <a:defRPr/>
            </a:pPr>
            <a:fld id="{9754CC3E-A96C-1945-8027-87C6861B7FC2}"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1.png"/><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image" Target="../media/image1.png"/><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6" Type="http://schemas.openxmlformats.org/officeDocument/2006/relationships/theme" Target="../theme/theme4.xml"/><Relationship Id="rId5" Type="http://schemas.openxmlformats.org/officeDocument/2006/relationships/image" Target="../media/image1.png"/><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6" Type="http://schemas.openxmlformats.org/officeDocument/2006/relationships/theme" Target="../theme/theme5.xml"/><Relationship Id="rId5" Type="http://schemas.openxmlformats.org/officeDocument/2006/relationships/image" Target="../media/image1.png"/><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6362" name="Rectangle 218"/>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a:defRPr sz="1200" smtClean="0">
                <a:effectLst>
                  <a:outerShdw blurRad="38100" dist="38100" dir="2700000" algn="tl">
                    <a:srgbClr val="000000"/>
                  </a:outerShdw>
                </a:effectLst>
                <a:cs typeface="+mn-cs"/>
              </a:defRPr>
            </a:lvl1pPr>
          </a:lstStyle>
          <a:p>
            <a:pPr>
              <a:defRPr/>
            </a:pPr>
            <a:fld id="{FC2B3491-80B8-AD4B-A959-E0DA3DE2EBFC}" type="slidenum">
              <a:rPr lang="en-GB"/>
            </a:fld>
            <a:endParaRPr lang="en-GB"/>
          </a:p>
        </p:txBody>
      </p:sp>
      <p:sp>
        <p:nvSpPr>
          <p:cNvPr id="6363" name="Rectangle 219"/>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a:defRPr sz="1200" smtClean="0">
                <a:effectLst>
                  <a:outerShdw blurRad="38100" dist="38100" dir="2700000" algn="tl">
                    <a:srgbClr val="000000"/>
                  </a:outerShdw>
                </a:effectLst>
                <a:cs typeface="+mn-cs"/>
              </a:defRPr>
            </a:lvl1pPr>
          </a:lstStyle>
          <a:p>
            <a:pPr>
              <a:defRPr/>
            </a:pPr>
            <a:endParaRPr lang="en-GB"/>
          </a:p>
        </p:txBody>
      </p:sp>
      <p:sp>
        <p:nvSpPr>
          <p:cNvPr id="6364" name="Rectangle 220"/>
          <p:cNvSpPr>
            <a:spLocks noGrp="1" noChangeArrowheads="1"/>
          </p:cNvSpPr>
          <p:nvPr>
            <p:ph type="ftr" sz="quarter" idx="3"/>
          </p:nvPr>
        </p:nvSpPr>
        <p:spPr bwMode="auto">
          <a:xfrm>
            <a:off x="3124200" y="6243638"/>
            <a:ext cx="2895600" cy="457200"/>
          </a:xfrm>
          <a:prstGeom prst="rect">
            <a:avLst/>
          </a:prstGeom>
          <a:noFill/>
          <a:ln>
            <a:noFill/>
          </a:ln>
          <a:effectLst/>
        </p:spPr>
        <p:txBody>
          <a:bodyPr vert="horz" wrap="square" lIns="91440" tIns="45720" rIns="91440" bIns="45720" numCol="1" anchor="b" anchorCtr="0" compatLnSpc="1"/>
          <a:lstStyle>
            <a:lvl1pPr algn="ctr">
              <a:defRPr sz="1200" smtClean="0">
                <a:effectLst>
                  <a:outerShdw blurRad="38100" dist="38100" dir="2700000" algn="tl">
                    <a:srgbClr val="000000"/>
                  </a:outerShdw>
                </a:effectLst>
                <a:cs typeface="+mn-cs"/>
              </a:defRPr>
            </a:lvl1pPr>
          </a:lstStyle>
          <a:p>
            <a:pPr>
              <a:defRPr/>
            </a:pPr>
            <a:endParaRPr lang="en-GB"/>
          </a:p>
        </p:txBody>
      </p:sp>
      <p:sp>
        <p:nvSpPr>
          <p:cNvPr id="6365" name="Rectangle 221"/>
          <p:cNvSpPr>
            <a:spLocks noGrp="1" noChangeArrowheads="1"/>
          </p:cNvSpPr>
          <p:nvPr>
            <p:ph type="body" idx="1"/>
          </p:nvPr>
        </p:nvSpPr>
        <p:spPr bwMode="auto">
          <a:xfrm>
            <a:off x="457200" y="1600200"/>
            <a:ext cx="8229600" cy="4533900"/>
          </a:xfrm>
          <a:prstGeom prst="rect">
            <a:avLst/>
          </a:prstGeom>
          <a:noFill/>
          <a:ln>
            <a:noFill/>
          </a:ln>
          <a:effectLst/>
        </p:spPr>
        <p:txBody>
          <a:bodyPr vert="horz" wrap="square" lIns="91440" tIns="45720" rIns="91440" bIns="45720" numCol="1" anchor="t" anchorCtr="0" compatLnSpc="1"/>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6366" name="Rectangle 222"/>
          <p:cNvSpPr>
            <a:spLocks noGrp="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lstStyle/>
          <a:p>
            <a:pPr lvl="0"/>
            <a:r>
              <a:rPr lang="en-GB"/>
              <a:t>Click to edit Master title style</a:t>
            </a:r>
            <a:endParaRPr lang="en-GB"/>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panose="02010600030101010101" pitchFamily="2" charset="-122"/>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Font typeface="Wingdings" panose="05000000000000000000" charset="0"/>
        <a:buBlip>
          <a:blip r:embed="rId5"/>
        </a:buBlip>
        <a:defRPr kumimoji="1" sz="3200">
          <a:solidFill>
            <a:schemeClr val="tx1"/>
          </a:solidFill>
          <a:effectLst>
            <a:outerShdw blurRad="38100" dist="38100" dir="2700000" algn="tl">
              <a:srgbClr val="000000"/>
            </a:outerShdw>
          </a:effectLst>
          <a:latin typeface="+mn-lt"/>
          <a:ea typeface="+mn-ea"/>
          <a:cs typeface="宋体" panose="02010600030101010101" pitchFamily="2" charset="-122"/>
        </a:defRPr>
      </a:lvl1pPr>
      <a:lvl2pPr marL="742950" indent="-285750" algn="l" rtl="0" fontAlgn="base">
        <a:spcBef>
          <a:spcPct val="20000"/>
        </a:spcBef>
        <a:spcAft>
          <a:spcPct val="0"/>
        </a:spcAft>
        <a:buClr>
          <a:schemeClr val="folHlink"/>
        </a:buClr>
        <a:buSzPct val="50000"/>
        <a:buFont typeface="Wingdings" panose="05000000000000000000" charset="0"/>
        <a:buChar char="n"/>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Font typeface="Wingdings" panose="05000000000000000000" charset="0"/>
        <a:buBlip>
          <a:blip r:embed="rId5"/>
        </a:buBlip>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folHlink"/>
        </a:buClr>
        <a:buSzPct val="50000"/>
        <a:buFont typeface="Wingdings" panose="05000000000000000000" charset="0"/>
        <a:buChar char="n"/>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Font typeface="Wingdings" panose="05000000000000000000" charset="0"/>
        <a:buBlip>
          <a:blip r:embed="rId5"/>
        </a:buBlip>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6362" name="Rectangle 218"/>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a:defRPr sz="1200" smtClean="0">
                <a:effectLst>
                  <a:outerShdw blurRad="38100" dist="38100" dir="2700000" algn="tl">
                    <a:srgbClr val="000000"/>
                  </a:outerShdw>
                </a:effectLst>
                <a:cs typeface="+mn-cs"/>
              </a:defRPr>
            </a:lvl1pPr>
          </a:lstStyle>
          <a:p>
            <a:pPr>
              <a:defRPr/>
            </a:pPr>
            <a:fld id="{FC2B3491-80B8-AD4B-A959-E0DA3DE2EBFC}" type="slidenum">
              <a:rPr lang="en-GB"/>
            </a:fld>
            <a:endParaRPr lang="en-GB"/>
          </a:p>
        </p:txBody>
      </p:sp>
      <p:sp>
        <p:nvSpPr>
          <p:cNvPr id="6363" name="Rectangle 219"/>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a:defRPr sz="1200" smtClean="0">
                <a:effectLst>
                  <a:outerShdw blurRad="38100" dist="38100" dir="2700000" algn="tl">
                    <a:srgbClr val="000000"/>
                  </a:outerShdw>
                </a:effectLst>
                <a:cs typeface="+mn-cs"/>
              </a:defRPr>
            </a:lvl1pPr>
          </a:lstStyle>
          <a:p>
            <a:pPr>
              <a:defRPr/>
            </a:pPr>
            <a:endParaRPr lang="en-GB"/>
          </a:p>
        </p:txBody>
      </p:sp>
      <p:sp>
        <p:nvSpPr>
          <p:cNvPr id="6364" name="Rectangle 220"/>
          <p:cNvSpPr>
            <a:spLocks noGrp="1" noChangeArrowheads="1"/>
          </p:cNvSpPr>
          <p:nvPr>
            <p:ph type="ftr" sz="quarter" idx="3"/>
          </p:nvPr>
        </p:nvSpPr>
        <p:spPr bwMode="auto">
          <a:xfrm>
            <a:off x="3124200" y="6243638"/>
            <a:ext cx="2895600" cy="457200"/>
          </a:xfrm>
          <a:prstGeom prst="rect">
            <a:avLst/>
          </a:prstGeom>
          <a:noFill/>
          <a:ln>
            <a:noFill/>
          </a:ln>
          <a:effectLst/>
        </p:spPr>
        <p:txBody>
          <a:bodyPr vert="horz" wrap="square" lIns="91440" tIns="45720" rIns="91440" bIns="45720" numCol="1" anchor="b" anchorCtr="0" compatLnSpc="1"/>
          <a:lstStyle>
            <a:lvl1pPr algn="ctr">
              <a:defRPr sz="1200" smtClean="0">
                <a:effectLst>
                  <a:outerShdw blurRad="38100" dist="38100" dir="2700000" algn="tl">
                    <a:srgbClr val="000000"/>
                  </a:outerShdw>
                </a:effectLst>
                <a:cs typeface="+mn-cs"/>
              </a:defRPr>
            </a:lvl1pPr>
          </a:lstStyle>
          <a:p>
            <a:pPr>
              <a:defRPr/>
            </a:pPr>
            <a:endParaRPr lang="en-GB"/>
          </a:p>
        </p:txBody>
      </p:sp>
      <p:sp>
        <p:nvSpPr>
          <p:cNvPr id="6365" name="Rectangle 221"/>
          <p:cNvSpPr>
            <a:spLocks noGrp="1" noChangeArrowheads="1"/>
          </p:cNvSpPr>
          <p:nvPr>
            <p:ph type="body" idx="1"/>
          </p:nvPr>
        </p:nvSpPr>
        <p:spPr bwMode="auto">
          <a:xfrm>
            <a:off x="457200" y="1600200"/>
            <a:ext cx="8229600" cy="4533900"/>
          </a:xfrm>
          <a:prstGeom prst="rect">
            <a:avLst/>
          </a:prstGeom>
          <a:noFill/>
          <a:ln>
            <a:noFill/>
          </a:ln>
          <a:effectLst/>
        </p:spPr>
        <p:txBody>
          <a:bodyPr vert="horz" wrap="square" lIns="91440" tIns="45720" rIns="91440" bIns="45720" numCol="1" anchor="t" anchorCtr="0" compatLnSpc="1"/>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6366" name="Rectangle 222"/>
          <p:cNvSpPr>
            <a:spLocks noGrp="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lstStyle/>
          <a:p>
            <a:pPr lvl="0"/>
            <a:r>
              <a:rPr lang="en-GB"/>
              <a:t>Click to edit Master title style</a:t>
            </a:r>
            <a:endParaRPr lang="en-GB"/>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panose="02010600030101010101" pitchFamily="2" charset="-122"/>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Font typeface="Wingdings" panose="05000000000000000000" charset="0"/>
        <a:buBlip>
          <a:blip r:embed="rId5"/>
        </a:buBlip>
        <a:defRPr kumimoji="1" sz="3200">
          <a:solidFill>
            <a:schemeClr val="tx1"/>
          </a:solidFill>
          <a:effectLst>
            <a:outerShdw blurRad="38100" dist="38100" dir="2700000" algn="tl">
              <a:srgbClr val="000000"/>
            </a:outerShdw>
          </a:effectLst>
          <a:latin typeface="+mn-lt"/>
          <a:ea typeface="+mn-ea"/>
          <a:cs typeface="宋体" panose="02010600030101010101" pitchFamily="2" charset="-122"/>
        </a:defRPr>
      </a:lvl1pPr>
      <a:lvl2pPr marL="742950" indent="-285750" algn="l" rtl="0" fontAlgn="base">
        <a:spcBef>
          <a:spcPct val="20000"/>
        </a:spcBef>
        <a:spcAft>
          <a:spcPct val="0"/>
        </a:spcAft>
        <a:buClr>
          <a:schemeClr val="folHlink"/>
        </a:buClr>
        <a:buSzPct val="50000"/>
        <a:buFont typeface="Wingdings" panose="05000000000000000000" charset="0"/>
        <a:buChar char="n"/>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Font typeface="Wingdings" panose="05000000000000000000" charset="0"/>
        <a:buBlip>
          <a:blip r:embed="rId5"/>
        </a:buBlip>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folHlink"/>
        </a:buClr>
        <a:buSzPct val="50000"/>
        <a:buFont typeface="Wingdings" panose="05000000000000000000" charset="0"/>
        <a:buChar char="n"/>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Font typeface="Wingdings" panose="05000000000000000000" charset="0"/>
        <a:buBlip>
          <a:blip r:embed="rId5"/>
        </a:buBlip>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6362" name="Rectangle 218"/>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a:defRPr sz="1200" smtClean="0">
                <a:effectLst>
                  <a:outerShdw blurRad="38100" dist="38100" dir="2700000" algn="tl">
                    <a:srgbClr val="000000"/>
                  </a:outerShdw>
                </a:effectLst>
                <a:cs typeface="+mn-cs"/>
              </a:defRPr>
            </a:lvl1pPr>
          </a:lstStyle>
          <a:p>
            <a:pPr>
              <a:defRPr/>
            </a:pPr>
            <a:fld id="{FC2B3491-80B8-AD4B-A959-E0DA3DE2EBFC}" type="slidenum">
              <a:rPr lang="en-GB"/>
            </a:fld>
            <a:endParaRPr lang="en-GB"/>
          </a:p>
        </p:txBody>
      </p:sp>
      <p:sp>
        <p:nvSpPr>
          <p:cNvPr id="6363" name="Rectangle 219"/>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a:defRPr sz="1200" smtClean="0">
                <a:effectLst>
                  <a:outerShdw blurRad="38100" dist="38100" dir="2700000" algn="tl">
                    <a:srgbClr val="000000"/>
                  </a:outerShdw>
                </a:effectLst>
                <a:cs typeface="+mn-cs"/>
              </a:defRPr>
            </a:lvl1pPr>
          </a:lstStyle>
          <a:p>
            <a:pPr>
              <a:defRPr/>
            </a:pPr>
            <a:endParaRPr lang="en-GB"/>
          </a:p>
        </p:txBody>
      </p:sp>
      <p:sp>
        <p:nvSpPr>
          <p:cNvPr id="6364" name="Rectangle 220"/>
          <p:cNvSpPr>
            <a:spLocks noGrp="1" noChangeArrowheads="1"/>
          </p:cNvSpPr>
          <p:nvPr>
            <p:ph type="ftr" sz="quarter" idx="3"/>
          </p:nvPr>
        </p:nvSpPr>
        <p:spPr bwMode="auto">
          <a:xfrm>
            <a:off x="3124200" y="6243638"/>
            <a:ext cx="2895600" cy="457200"/>
          </a:xfrm>
          <a:prstGeom prst="rect">
            <a:avLst/>
          </a:prstGeom>
          <a:noFill/>
          <a:ln>
            <a:noFill/>
          </a:ln>
          <a:effectLst/>
        </p:spPr>
        <p:txBody>
          <a:bodyPr vert="horz" wrap="square" lIns="91440" tIns="45720" rIns="91440" bIns="45720" numCol="1" anchor="b" anchorCtr="0" compatLnSpc="1"/>
          <a:lstStyle>
            <a:lvl1pPr algn="ctr">
              <a:defRPr sz="1200" smtClean="0">
                <a:effectLst>
                  <a:outerShdw blurRad="38100" dist="38100" dir="2700000" algn="tl">
                    <a:srgbClr val="000000"/>
                  </a:outerShdw>
                </a:effectLst>
                <a:cs typeface="+mn-cs"/>
              </a:defRPr>
            </a:lvl1pPr>
          </a:lstStyle>
          <a:p>
            <a:pPr>
              <a:defRPr/>
            </a:pPr>
            <a:endParaRPr lang="en-GB"/>
          </a:p>
        </p:txBody>
      </p:sp>
      <p:sp>
        <p:nvSpPr>
          <p:cNvPr id="6365" name="Rectangle 221"/>
          <p:cNvSpPr>
            <a:spLocks noGrp="1" noChangeArrowheads="1"/>
          </p:cNvSpPr>
          <p:nvPr>
            <p:ph type="body" idx="1"/>
          </p:nvPr>
        </p:nvSpPr>
        <p:spPr bwMode="auto">
          <a:xfrm>
            <a:off x="457200" y="1600200"/>
            <a:ext cx="8229600" cy="4533900"/>
          </a:xfrm>
          <a:prstGeom prst="rect">
            <a:avLst/>
          </a:prstGeom>
          <a:noFill/>
          <a:ln>
            <a:noFill/>
          </a:ln>
          <a:effectLst/>
        </p:spPr>
        <p:txBody>
          <a:bodyPr vert="horz" wrap="square" lIns="91440" tIns="45720" rIns="91440" bIns="45720" numCol="1" anchor="t" anchorCtr="0" compatLnSpc="1"/>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6366" name="Rectangle 222"/>
          <p:cNvSpPr>
            <a:spLocks noGrp="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lstStyle/>
          <a:p>
            <a:pPr lvl="0"/>
            <a:r>
              <a:rPr lang="en-GB"/>
              <a:t>Click to edit Master title style</a:t>
            </a:r>
            <a:endParaRPr lang="en-GB"/>
          </a:p>
        </p:txBody>
      </p:sp>
    </p:spTree>
  </p:cSld>
  <p:clrMap bg1="dk2" tx1="lt1" bg2="dk1"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panose="02010600030101010101" pitchFamily="2" charset="-122"/>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Font typeface="Wingdings" panose="05000000000000000000" charset="0"/>
        <a:buBlip>
          <a:blip r:embed="rId5"/>
        </a:buBlip>
        <a:defRPr kumimoji="1" sz="3200">
          <a:solidFill>
            <a:schemeClr val="tx1"/>
          </a:solidFill>
          <a:effectLst>
            <a:outerShdw blurRad="38100" dist="38100" dir="2700000" algn="tl">
              <a:srgbClr val="000000"/>
            </a:outerShdw>
          </a:effectLst>
          <a:latin typeface="+mn-lt"/>
          <a:ea typeface="+mn-ea"/>
          <a:cs typeface="宋体" panose="02010600030101010101" pitchFamily="2" charset="-122"/>
        </a:defRPr>
      </a:lvl1pPr>
      <a:lvl2pPr marL="742950" indent="-285750" algn="l" rtl="0" fontAlgn="base">
        <a:spcBef>
          <a:spcPct val="20000"/>
        </a:spcBef>
        <a:spcAft>
          <a:spcPct val="0"/>
        </a:spcAft>
        <a:buClr>
          <a:schemeClr val="folHlink"/>
        </a:buClr>
        <a:buSzPct val="50000"/>
        <a:buFont typeface="Wingdings" panose="05000000000000000000" charset="0"/>
        <a:buChar char="n"/>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Font typeface="Wingdings" panose="05000000000000000000" charset="0"/>
        <a:buBlip>
          <a:blip r:embed="rId5"/>
        </a:buBlip>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folHlink"/>
        </a:buClr>
        <a:buSzPct val="50000"/>
        <a:buFont typeface="Wingdings" panose="05000000000000000000" charset="0"/>
        <a:buChar char="n"/>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Font typeface="Wingdings" panose="05000000000000000000" charset="0"/>
        <a:buBlip>
          <a:blip r:embed="rId5"/>
        </a:buBlip>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6362" name="Rectangle 218"/>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a:defRPr sz="1200" smtClean="0">
                <a:effectLst>
                  <a:outerShdw blurRad="38100" dist="38100" dir="2700000" algn="tl">
                    <a:srgbClr val="000000"/>
                  </a:outerShdw>
                </a:effectLst>
                <a:cs typeface="+mn-cs"/>
              </a:defRPr>
            </a:lvl1pPr>
          </a:lstStyle>
          <a:p>
            <a:pPr>
              <a:defRPr/>
            </a:pPr>
            <a:fld id="{FC2B3491-80B8-AD4B-A959-E0DA3DE2EBFC}" type="slidenum">
              <a:rPr lang="en-GB"/>
            </a:fld>
            <a:endParaRPr lang="en-GB"/>
          </a:p>
        </p:txBody>
      </p:sp>
      <p:sp>
        <p:nvSpPr>
          <p:cNvPr id="6363" name="Rectangle 219"/>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a:defRPr sz="1200" smtClean="0">
                <a:effectLst>
                  <a:outerShdw blurRad="38100" dist="38100" dir="2700000" algn="tl">
                    <a:srgbClr val="000000"/>
                  </a:outerShdw>
                </a:effectLst>
                <a:cs typeface="+mn-cs"/>
              </a:defRPr>
            </a:lvl1pPr>
          </a:lstStyle>
          <a:p>
            <a:pPr>
              <a:defRPr/>
            </a:pPr>
            <a:endParaRPr lang="en-GB"/>
          </a:p>
        </p:txBody>
      </p:sp>
      <p:sp>
        <p:nvSpPr>
          <p:cNvPr id="6364" name="Rectangle 220"/>
          <p:cNvSpPr>
            <a:spLocks noGrp="1" noChangeArrowheads="1"/>
          </p:cNvSpPr>
          <p:nvPr>
            <p:ph type="ftr" sz="quarter" idx="3"/>
          </p:nvPr>
        </p:nvSpPr>
        <p:spPr bwMode="auto">
          <a:xfrm>
            <a:off x="3124200" y="6243638"/>
            <a:ext cx="2895600" cy="457200"/>
          </a:xfrm>
          <a:prstGeom prst="rect">
            <a:avLst/>
          </a:prstGeom>
          <a:noFill/>
          <a:ln>
            <a:noFill/>
          </a:ln>
          <a:effectLst/>
        </p:spPr>
        <p:txBody>
          <a:bodyPr vert="horz" wrap="square" lIns="91440" tIns="45720" rIns="91440" bIns="45720" numCol="1" anchor="b" anchorCtr="0" compatLnSpc="1"/>
          <a:lstStyle>
            <a:lvl1pPr algn="ctr">
              <a:defRPr sz="1200" smtClean="0">
                <a:effectLst>
                  <a:outerShdw blurRad="38100" dist="38100" dir="2700000" algn="tl">
                    <a:srgbClr val="000000"/>
                  </a:outerShdw>
                </a:effectLst>
                <a:cs typeface="+mn-cs"/>
              </a:defRPr>
            </a:lvl1pPr>
          </a:lstStyle>
          <a:p>
            <a:pPr>
              <a:defRPr/>
            </a:pPr>
            <a:endParaRPr lang="en-GB"/>
          </a:p>
        </p:txBody>
      </p:sp>
      <p:sp>
        <p:nvSpPr>
          <p:cNvPr id="6365" name="Rectangle 221"/>
          <p:cNvSpPr>
            <a:spLocks noGrp="1" noChangeArrowheads="1"/>
          </p:cNvSpPr>
          <p:nvPr>
            <p:ph type="body" idx="1"/>
          </p:nvPr>
        </p:nvSpPr>
        <p:spPr bwMode="auto">
          <a:xfrm>
            <a:off x="457200" y="1600200"/>
            <a:ext cx="8229600" cy="4533900"/>
          </a:xfrm>
          <a:prstGeom prst="rect">
            <a:avLst/>
          </a:prstGeom>
          <a:noFill/>
          <a:ln>
            <a:noFill/>
          </a:ln>
          <a:effectLst/>
        </p:spPr>
        <p:txBody>
          <a:bodyPr vert="horz" wrap="square" lIns="91440" tIns="45720" rIns="91440" bIns="45720" numCol="1" anchor="t" anchorCtr="0" compatLnSpc="1"/>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6366" name="Rectangle 222"/>
          <p:cNvSpPr>
            <a:spLocks noGrp="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lstStyle/>
          <a:p>
            <a:pPr lvl="0"/>
            <a:r>
              <a:rPr lang="en-GB"/>
              <a:t>Click to edit Master title style</a:t>
            </a:r>
            <a:endParaRPr lang="en-GB"/>
          </a:p>
        </p:txBody>
      </p:sp>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panose="02010600030101010101" pitchFamily="2" charset="-122"/>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Font typeface="Wingdings" panose="05000000000000000000" charset="0"/>
        <a:buBlip>
          <a:blip r:embed="rId5"/>
        </a:buBlip>
        <a:defRPr kumimoji="1" sz="3200">
          <a:solidFill>
            <a:schemeClr val="tx1"/>
          </a:solidFill>
          <a:effectLst>
            <a:outerShdw blurRad="38100" dist="38100" dir="2700000" algn="tl">
              <a:srgbClr val="000000"/>
            </a:outerShdw>
          </a:effectLst>
          <a:latin typeface="+mn-lt"/>
          <a:ea typeface="+mn-ea"/>
          <a:cs typeface="宋体" panose="02010600030101010101" pitchFamily="2" charset="-122"/>
        </a:defRPr>
      </a:lvl1pPr>
      <a:lvl2pPr marL="742950" indent="-285750" algn="l" rtl="0" fontAlgn="base">
        <a:spcBef>
          <a:spcPct val="20000"/>
        </a:spcBef>
        <a:spcAft>
          <a:spcPct val="0"/>
        </a:spcAft>
        <a:buClr>
          <a:schemeClr val="folHlink"/>
        </a:buClr>
        <a:buSzPct val="50000"/>
        <a:buFont typeface="Wingdings" panose="05000000000000000000" charset="0"/>
        <a:buChar char="n"/>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Font typeface="Wingdings" panose="05000000000000000000" charset="0"/>
        <a:buBlip>
          <a:blip r:embed="rId5"/>
        </a:buBlip>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folHlink"/>
        </a:buClr>
        <a:buSzPct val="50000"/>
        <a:buFont typeface="Wingdings" panose="05000000000000000000" charset="0"/>
        <a:buChar char="n"/>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Font typeface="Wingdings" panose="05000000000000000000" charset="0"/>
        <a:buBlip>
          <a:blip r:embed="rId5"/>
        </a:buBlip>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6362" name="Rectangle 218"/>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a:defRPr sz="1200" smtClean="0">
                <a:effectLst>
                  <a:outerShdw blurRad="38100" dist="38100" dir="2700000" algn="tl">
                    <a:srgbClr val="000000"/>
                  </a:outerShdw>
                </a:effectLst>
                <a:cs typeface="+mn-cs"/>
              </a:defRPr>
            </a:lvl1pPr>
          </a:lstStyle>
          <a:p>
            <a:pPr>
              <a:defRPr/>
            </a:pPr>
            <a:fld id="{FC2B3491-80B8-AD4B-A959-E0DA3DE2EBFC}" type="slidenum">
              <a:rPr lang="en-GB"/>
            </a:fld>
            <a:endParaRPr lang="en-GB"/>
          </a:p>
        </p:txBody>
      </p:sp>
      <p:sp>
        <p:nvSpPr>
          <p:cNvPr id="6363" name="Rectangle 219"/>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a:defRPr sz="1200" smtClean="0">
                <a:effectLst>
                  <a:outerShdw blurRad="38100" dist="38100" dir="2700000" algn="tl">
                    <a:srgbClr val="000000"/>
                  </a:outerShdw>
                </a:effectLst>
                <a:cs typeface="+mn-cs"/>
              </a:defRPr>
            </a:lvl1pPr>
          </a:lstStyle>
          <a:p>
            <a:pPr>
              <a:defRPr/>
            </a:pPr>
            <a:endParaRPr lang="en-GB"/>
          </a:p>
        </p:txBody>
      </p:sp>
      <p:sp>
        <p:nvSpPr>
          <p:cNvPr id="6364" name="Rectangle 220"/>
          <p:cNvSpPr>
            <a:spLocks noGrp="1" noChangeArrowheads="1"/>
          </p:cNvSpPr>
          <p:nvPr>
            <p:ph type="ftr" sz="quarter" idx="3"/>
          </p:nvPr>
        </p:nvSpPr>
        <p:spPr bwMode="auto">
          <a:xfrm>
            <a:off x="3124200" y="6243638"/>
            <a:ext cx="2895600" cy="457200"/>
          </a:xfrm>
          <a:prstGeom prst="rect">
            <a:avLst/>
          </a:prstGeom>
          <a:noFill/>
          <a:ln>
            <a:noFill/>
          </a:ln>
          <a:effectLst/>
        </p:spPr>
        <p:txBody>
          <a:bodyPr vert="horz" wrap="square" lIns="91440" tIns="45720" rIns="91440" bIns="45720" numCol="1" anchor="b" anchorCtr="0" compatLnSpc="1"/>
          <a:lstStyle>
            <a:lvl1pPr algn="ctr">
              <a:defRPr sz="1200" smtClean="0">
                <a:effectLst>
                  <a:outerShdw blurRad="38100" dist="38100" dir="2700000" algn="tl">
                    <a:srgbClr val="000000"/>
                  </a:outerShdw>
                </a:effectLst>
                <a:cs typeface="+mn-cs"/>
              </a:defRPr>
            </a:lvl1pPr>
          </a:lstStyle>
          <a:p>
            <a:pPr>
              <a:defRPr/>
            </a:pPr>
            <a:endParaRPr lang="en-GB"/>
          </a:p>
        </p:txBody>
      </p:sp>
      <p:sp>
        <p:nvSpPr>
          <p:cNvPr id="6365" name="Rectangle 221"/>
          <p:cNvSpPr>
            <a:spLocks noGrp="1" noChangeArrowheads="1"/>
          </p:cNvSpPr>
          <p:nvPr>
            <p:ph type="body" idx="1"/>
          </p:nvPr>
        </p:nvSpPr>
        <p:spPr bwMode="auto">
          <a:xfrm>
            <a:off x="457200" y="1600200"/>
            <a:ext cx="8229600" cy="4533900"/>
          </a:xfrm>
          <a:prstGeom prst="rect">
            <a:avLst/>
          </a:prstGeom>
          <a:noFill/>
          <a:ln>
            <a:noFill/>
          </a:ln>
          <a:effectLst/>
        </p:spPr>
        <p:txBody>
          <a:bodyPr vert="horz" wrap="square" lIns="91440" tIns="45720" rIns="91440" bIns="45720" numCol="1" anchor="t" anchorCtr="0" compatLnSpc="1"/>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6366" name="Rectangle 222"/>
          <p:cNvSpPr>
            <a:spLocks noGrp="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lstStyle/>
          <a:p>
            <a:pPr lvl="0"/>
            <a:r>
              <a:rPr lang="en-GB"/>
              <a:t>Click to edit Master title style</a:t>
            </a:r>
            <a:endParaRPr lang="en-GB"/>
          </a:p>
        </p:txBody>
      </p:sp>
    </p:spTree>
  </p:cSld>
  <p:clrMap bg1="dk2" tx1="lt1" bg2="dk1"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宋体" panose="02010600030101010101" pitchFamily="2" charset="-122"/>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Font typeface="Wingdings" panose="05000000000000000000" charset="0"/>
        <a:buBlip>
          <a:blip r:embed="rId5"/>
        </a:buBlip>
        <a:defRPr kumimoji="1" sz="3200">
          <a:solidFill>
            <a:schemeClr val="tx1"/>
          </a:solidFill>
          <a:effectLst>
            <a:outerShdw blurRad="38100" dist="38100" dir="2700000" algn="tl">
              <a:srgbClr val="000000"/>
            </a:outerShdw>
          </a:effectLst>
          <a:latin typeface="+mn-lt"/>
          <a:ea typeface="+mn-ea"/>
          <a:cs typeface="宋体" panose="02010600030101010101" pitchFamily="2" charset="-122"/>
        </a:defRPr>
      </a:lvl1pPr>
      <a:lvl2pPr marL="742950" indent="-285750" algn="l" rtl="0" fontAlgn="base">
        <a:spcBef>
          <a:spcPct val="20000"/>
        </a:spcBef>
        <a:spcAft>
          <a:spcPct val="0"/>
        </a:spcAft>
        <a:buClr>
          <a:schemeClr val="folHlink"/>
        </a:buClr>
        <a:buSzPct val="50000"/>
        <a:buFont typeface="Wingdings" panose="05000000000000000000" charset="0"/>
        <a:buChar char="n"/>
        <a:defRPr kumimoji="1"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hlink"/>
        </a:buClr>
        <a:buFont typeface="Wingdings" panose="05000000000000000000" charset="0"/>
        <a:buBlip>
          <a:blip r:embed="rId5"/>
        </a:buBlip>
        <a:defRPr kumimoji="1"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folHlink"/>
        </a:buClr>
        <a:buSzPct val="50000"/>
        <a:buFont typeface="Wingdings" panose="05000000000000000000" charset="0"/>
        <a:buChar char="n"/>
        <a:defRPr kumimoji="1"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Font typeface="Wingdings" panose="05000000000000000000" charset="0"/>
        <a:buBlip>
          <a:blip r:embed="rId5"/>
        </a:buBlip>
        <a:defRPr kumimoji="1"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Font typeface="Wingdings" panose="05000000000000000000" charset="0"/>
        <a:buBlip>
          <a:blip r:embed="rId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hyperlink" Target="https://www.bilibili.com/video/av23292731?from=search&amp;seid=8350162612670651347"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55576" y="2636912"/>
            <a:ext cx="7772400" cy="1736725"/>
          </a:xfrm>
        </p:spPr>
        <p:txBody>
          <a:bodyPr/>
          <a:lstStyle/>
          <a:p>
            <a:pPr>
              <a:defRPr/>
            </a:pPr>
            <a:r>
              <a:rPr kumimoji="0" lang="en-GB" dirty="0" smtClean="0">
                <a:cs typeface="+mj-cs"/>
              </a:rPr>
              <a:t>Chapter 3 Hardware</a:t>
            </a:r>
            <a:br>
              <a:rPr kumimoji="0" lang="en-GB" dirty="0" smtClean="0">
                <a:cs typeface="+mj-cs"/>
              </a:rPr>
            </a:br>
            <a:r>
              <a:rPr lang="en-US" altLang="zh-CN" dirty="0"/>
              <a:t>3.3 memory </a:t>
            </a:r>
            <a:br>
              <a:rPr kumimoji="0" lang="en-GB" dirty="0" smtClean="0">
                <a:cs typeface="+mj-cs"/>
              </a:rPr>
            </a:br>
            <a:br>
              <a:rPr kumimoji="0" lang="en-GB" sz="3200" dirty="0" smtClean="0">
                <a:cs typeface="+mj-cs"/>
              </a:rPr>
            </a:br>
            <a:endParaRPr kumimoji="0" lang="en-GB" sz="3200" dirty="0" smtClean="0">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4638"/>
            <a:ext cx="7772400" cy="850106"/>
          </a:xfrm>
        </p:spPr>
        <p:txBody>
          <a:bodyPr/>
          <a:lstStyle/>
          <a:p>
            <a:r>
              <a:rPr lang="en-US" altLang="zh-CN" dirty="0" smtClean="0">
                <a:solidFill>
                  <a:schemeClr val="tx1"/>
                </a:solidFill>
              </a:rPr>
              <a:t>Two types of RAM</a:t>
            </a:r>
            <a:endParaRPr lang="zh-CN" altLang="en-US" dirty="0">
              <a:solidFill>
                <a:schemeClr val="tx1"/>
              </a:solidFill>
            </a:endParaRPr>
          </a:p>
        </p:txBody>
      </p:sp>
      <p:sp>
        <p:nvSpPr>
          <p:cNvPr id="3" name="内容占位符 2"/>
          <p:cNvSpPr>
            <a:spLocks noGrp="1"/>
          </p:cNvSpPr>
          <p:nvPr>
            <p:ph sz="quarter" idx="1"/>
          </p:nvPr>
        </p:nvSpPr>
        <p:spPr>
          <a:xfrm>
            <a:off x="251520" y="1124744"/>
            <a:ext cx="8568952" cy="5616624"/>
          </a:xfrm>
        </p:spPr>
        <p:txBody>
          <a:bodyPr>
            <a:normAutofit/>
          </a:bodyPr>
          <a:lstStyle/>
          <a:p>
            <a:endParaRPr lang="en-US" altLang="zh-CN" sz="2400" dirty="0" smtClean="0"/>
          </a:p>
          <a:p>
            <a:r>
              <a:rPr lang="en-US" altLang="zh-CN" sz="2400" dirty="0"/>
              <a:t>The </a:t>
            </a:r>
            <a:r>
              <a:rPr lang="en-US" altLang="zh-CN" sz="2400" dirty="0" smtClean="0"/>
              <a:t>features </a:t>
            </a:r>
            <a:r>
              <a:rPr lang="en-US" altLang="zh-CN" sz="2400" dirty="0"/>
              <a:t>of SRAM</a:t>
            </a:r>
            <a:endParaRPr lang="en-US" altLang="zh-CN" sz="2400" dirty="0"/>
          </a:p>
          <a:p>
            <a:pPr lvl="1"/>
            <a:r>
              <a:rPr lang="en-US" altLang="zh-CN" sz="2100" dirty="0"/>
              <a:t>It is faster than DRAM (access time for SRAM is 25 nanoseconds and for DRAM is 60 nanoseconds</a:t>
            </a:r>
            <a:r>
              <a:rPr lang="en-US" altLang="zh-CN" sz="2100" dirty="0" smtClean="0"/>
              <a:t>)</a:t>
            </a:r>
            <a:endParaRPr lang="en-US" altLang="zh-CN" sz="2100" dirty="0" smtClean="0"/>
          </a:p>
          <a:p>
            <a:pPr lvl="1"/>
            <a:r>
              <a:rPr lang="en-US" altLang="zh-CN" sz="2100" dirty="0" smtClean="0"/>
              <a:t>More expensive </a:t>
            </a:r>
            <a:endParaRPr lang="en-US" altLang="zh-CN" sz="2100" dirty="0" smtClean="0"/>
          </a:p>
          <a:p>
            <a:pPr lvl="1"/>
            <a:r>
              <a:rPr lang="en-US" altLang="zh-CN" sz="2100" dirty="0" smtClean="0"/>
              <a:t>Less capacity</a:t>
            </a:r>
            <a:endParaRPr lang="en-US" altLang="zh-CN" sz="2100" dirty="0" smtClean="0"/>
          </a:p>
          <a:p>
            <a:pPr lvl="1"/>
            <a:endParaRPr lang="en-US" altLang="zh-CN" sz="2100" dirty="0" smtClean="0"/>
          </a:p>
          <a:p>
            <a:r>
              <a:rPr lang="en-US" altLang="zh-CN" sz="2400" dirty="0" smtClean="0"/>
              <a:t>The features </a:t>
            </a:r>
            <a:r>
              <a:rPr lang="en-US" altLang="zh-CN" sz="2400" dirty="0"/>
              <a:t>of DRAM</a:t>
            </a:r>
            <a:endParaRPr lang="en-US" altLang="zh-CN" sz="2400" dirty="0"/>
          </a:p>
          <a:p>
            <a:pPr lvl="1"/>
            <a:r>
              <a:rPr lang="en-US" altLang="zh-CN" sz="2100" dirty="0"/>
              <a:t>They are less expensive to manufacture than SRAM</a:t>
            </a:r>
            <a:endParaRPr lang="en-US" altLang="zh-CN" sz="2100" dirty="0"/>
          </a:p>
          <a:p>
            <a:pPr lvl="1"/>
            <a:r>
              <a:rPr lang="en-US" altLang="zh-CN" sz="2100" dirty="0" smtClean="0"/>
              <a:t>They </a:t>
            </a:r>
            <a:r>
              <a:rPr lang="en-US" altLang="zh-CN" sz="2100" dirty="0"/>
              <a:t>have a higher storage capacity than SRAM</a:t>
            </a:r>
            <a:endParaRPr lang="en-US" altLang="zh-CN" sz="2100" dirty="0"/>
          </a:p>
          <a:p>
            <a:pPr lvl="1"/>
            <a:r>
              <a:rPr lang="en-US" altLang="zh-CN" sz="2100" dirty="0"/>
              <a:t>They consume less power than </a:t>
            </a:r>
            <a:r>
              <a:rPr lang="en-US" altLang="zh-CN" sz="2100" dirty="0" smtClean="0"/>
              <a:t>SRAM</a:t>
            </a:r>
            <a:endParaRPr lang="en-US" altLang="zh-CN" sz="2100" dirty="0"/>
          </a:p>
          <a:p>
            <a:endParaRPr lang="en-US" altLang="zh-CN" sz="2400" dirty="0" smtClean="0"/>
          </a:p>
          <a:p>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Compare primary storage with secondary storage</a:t>
            </a:r>
            <a:endParaRPr lang="zh-CN" altLang="en-US" dirty="0"/>
          </a:p>
        </p:txBody>
      </p:sp>
      <p:graphicFrame>
        <p:nvGraphicFramePr>
          <p:cNvPr id="4" name="内容占位符 3"/>
          <p:cNvGraphicFramePr>
            <a:graphicFrameLocks noGrp="1"/>
          </p:cNvGraphicFramePr>
          <p:nvPr>
            <p:ph sz="quarter" idx="1"/>
            <p:custDataLst>
              <p:tags r:id="rId1"/>
            </p:custDataLst>
          </p:nvPr>
        </p:nvGraphicFramePr>
        <p:xfrm>
          <a:off x="755576" y="1772816"/>
          <a:ext cx="7931224" cy="4066767"/>
        </p:xfrm>
        <a:graphic>
          <a:graphicData uri="http://schemas.openxmlformats.org/drawingml/2006/table">
            <a:tbl>
              <a:tblPr firstRow="1" bandRow="1">
                <a:tableStyleId>{073A0DAA-6AF3-43AB-8588-CEC1D06C72B9}</a:tableStyleId>
              </a:tblPr>
              <a:tblGrid>
                <a:gridCol w="3965612"/>
                <a:gridCol w="3965612"/>
              </a:tblGrid>
              <a:tr h="624069">
                <a:tc>
                  <a:txBody>
                    <a:bodyPr/>
                    <a:lstStyle/>
                    <a:p>
                      <a:r>
                        <a:rPr lang="en-US" altLang="zh-CN" dirty="0" smtClean="0"/>
                        <a:t>Primary storage </a:t>
                      </a:r>
                      <a:endParaRPr lang="zh-CN" altLang="en-US" dirty="0"/>
                    </a:p>
                  </a:txBody>
                  <a:tcPr/>
                </a:tc>
                <a:tc>
                  <a:txBody>
                    <a:bodyPr/>
                    <a:lstStyle/>
                    <a:p>
                      <a:r>
                        <a:rPr lang="en-US" altLang="zh-CN" dirty="0" smtClean="0"/>
                        <a:t>Secondary storage</a:t>
                      </a:r>
                      <a:endParaRPr lang="zh-CN" altLang="en-US" dirty="0"/>
                    </a:p>
                  </a:txBody>
                  <a:tcPr/>
                </a:tc>
              </a:tr>
              <a:tr h="624069">
                <a:tc>
                  <a:txBody>
                    <a:bodyPr/>
                    <a:lstStyle/>
                    <a:p>
                      <a:r>
                        <a:rPr lang="en-US" altLang="zh-CN" dirty="0" smtClean="0">
                          <a:solidFill>
                            <a:srgbClr val="FF0000"/>
                          </a:solidFill>
                        </a:rPr>
                        <a:t>Directly accessible</a:t>
                      </a:r>
                      <a:r>
                        <a:rPr lang="zh-CN" altLang="en-US" dirty="0" smtClean="0">
                          <a:solidFill>
                            <a:srgbClr val="FF0000"/>
                          </a:solidFill>
                        </a:rPr>
                        <a:t>（直接访问）</a:t>
                      </a:r>
                      <a:r>
                        <a:rPr lang="en-US" altLang="zh-CN" dirty="0" smtClean="0">
                          <a:solidFill>
                            <a:srgbClr val="FF0000"/>
                          </a:solidFill>
                        </a:rPr>
                        <a:t> </a:t>
                      </a:r>
                      <a:r>
                        <a:rPr lang="en-US" altLang="zh-CN" dirty="0" smtClean="0"/>
                        <a:t>by the processor as it is internal to</a:t>
                      </a:r>
                      <a:r>
                        <a:rPr lang="en-US" altLang="zh-CN" baseline="0" dirty="0" smtClean="0"/>
                        <a:t> the computer</a:t>
                      </a:r>
                      <a:endParaRPr lang="zh-CN" altLang="en-US" dirty="0"/>
                    </a:p>
                  </a:txBody>
                  <a:tcPr/>
                </a:tc>
                <a:tc>
                  <a:txBody>
                    <a:bodyPr/>
                    <a:lstStyle/>
                    <a:p>
                      <a:r>
                        <a:rPr lang="en-US" altLang="zh-CN" dirty="0" smtClean="0">
                          <a:solidFill>
                            <a:srgbClr val="FF0000"/>
                          </a:solidFill>
                        </a:rPr>
                        <a:t>Not directly accessible </a:t>
                      </a:r>
                      <a:r>
                        <a:rPr lang="en-US" altLang="zh-CN" dirty="0" smtClean="0"/>
                        <a:t>to the processor </a:t>
                      </a:r>
                      <a:endParaRPr lang="zh-CN" altLang="en-US" dirty="0"/>
                    </a:p>
                  </a:txBody>
                  <a:tcPr/>
                </a:tc>
              </a:tr>
              <a:tr h="624069">
                <a:tc>
                  <a:txBody>
                    <a:bodyPr/>
                    <a:lstStyle/>
                    <a:p>
                      <a:r>
                        <a:rPr lang="en-US" altLang="zh-CN" dirty="0" smtClean="0">
                          <a:solidFill>
                            <a:srgbClr val="FF0000"/>
                          </a:solidFill>
                        </a:rPr>
                        <a:t>Temporarily</a:t>
                      </a:r>
                      <a:r>
                        <a:rPr lang="en-US" altLang="zh-CN" dirty="0" smtClean="0"/>
                        <a:t> stores</a:t>
                      </a:r>
                      <a:r>
                        <a:rPr lang="en-US" altLang="zh-CN" baseline="0" dirty="0" smtClean="0"/>
                        <a:t> data</a:t>
                      </a:r>
                      <a:endParaRPr lang="zh-CN" altLang="en-US" dirty="0"/>
                    </a:p>
                  </a:txBody>
                  <a:tcPr/>
                </a:tc>
                <a:tc>
                  <a:txBody>
                    <a:bodyPr/>
                    <a:lstStyle/>
                    <a:p>
                      <a:r>
                        <a:rPr lang="en-US" altLang="zh-CN" dirty="0" smtClean="0">
                          <a:solidFill>
                            <a:srgbClr val="FF0000"/>
                          </a:solidFill>
                        </a:rPr>
                        <a:t>Permanently</a:t>
                      </a:r>
                      <a:r>
                        <a:rPr lang="zh-CN" altLang="en-US" dirty="0" smtClean="0">
                          <a:solidFill>
                            <a:srgbClr val="FF0000"/>
                          </a:solidFill>
                        </a:rPr>
                        <a:t>（长久）</a:t>
                      </a:r>
                      <a:r>
                        <a:rPr lang="en-US" altLang="zh-CN" dirty="0" smtClean="0"/>
                        <a:t> stores</a:t>
                      </a:r>
                      <a:r>
                        <a:rPr lang="en-US" altLang="zh-CN" baseline="0" dirty="0" smtClean="0"/>
                        <a:t> data </a:t>
                      </a:r>
                      <a:endParaRPr lang="zh-CN" altLang="en-US" dirty="0"/>
                    </a:p>
                  </a:txBody>
                  <a:tcPr/>
                </a:tc>
              </a:tr>
              <a:tr h="624069">
                <a:tc>
                  <a:txBody>
                    <a:bodyPr/>
                    <a:lstStyle/>
                    <a:p>
                      <a:r>
                        <a:rPr lang="en-US" altLang="zh-CN" dirty="0" smtClean="0"/>
                        <a:t>Can be read and written</a:t>
                      </a:r>
                      <a:r>
                        <a:rPr lang="en-US" altLang="zh-CN" baseline="0" dirty="0" smtClean="0"/>
                        <a:t> almost </a:t>
                      </a:r>
                      <a:r>
                        <a:rPr lang="en-US" altLang="zh-CN" baseline="0" dirty="0" smtClean="0">
                          <a:solidFill>
                            <a:srgbClr val="FF0000"/>
                          </a:solidFill>
                        </a:rPr>
                        <a:t>instantly</a:t>
                      </a:r>
                      <a:r>
                        <a:rPr lang="zh-CN" altLang="en-US" baseline="0" dirty="0" smtClean="0">
                          <a:solidFill>
                            <a:srgbClr val="FF0000"/>
                          </a:solidFill>
                        </a:rPr>
                        <a:t>（立即）</a:t>
                      </a:r>
                      <a:r>
                        <a:rPr lang="en-US" altLang="zh-CN" baseline="0" dirty="0" smtClean="0"/>
                        <a:t> </a:t>
                      </a:r>
                      <a:endParaRPr lang="zh-CN" altLang="en-US" dirty="0"/>
                    </a:p>
                  </a:txBody>
                  <a:tcPr/>
                </a:tc>
                <a:tc>
                  <a:txBody>
                    <a:bodyPr/>
                    <a:lstStyle/>
                    <a:p>
                      <a:r>
                        <a:rPr lang="en-US" altLang="zh-CN" dirty="0" smtClean="0">
                          <a:solidFill>
                            <a:srgbClr val="FF0000"/>
                          </a:solidFill>
                        </a:rPr>
                        <a:t>Slower </a:t>
                      </a:r>
                      <a:r>
                        <a:rPr lang="en-US" altLang="zh-CN" dirty="0" smtClean="0"/>
                        <a:t>to read data from and write</a:t>
                      </a:r>
                      <a:r>
                        <a:rPr lang="en-US" altLang="zh-CN" baseline="0" dirty="0" smtClean="0"/>
                        <a:t> data to, as it needs to be transferred into RAM first</a:t>
                      </a:r>
                      <a:endParaRPr lang="zh-CN" altLang="en-US" dirty="0"/>
                    </a:p>
                  </a:txBody>
                  <a:tcPr/>
                </a:tc>
              </a:tr>
              <a:tr h="624069">
                <a:tc>
                  <a:txBody>
                    <a:bodyPr/>
                    <a:lstStyle/>
                    <a:p>
                      <a:r>
                        <a:rPr lang="en-US" altLang="zh-CN" dirty="0" smtClean="0"/>
                        <a:t>Normally</a:t>
                      </a:r>
                      <a:r>
                        <a:rPr lang="en-US" altLang="zh-CN" baseline="0" dirty="0" smtClean="0"/>
                        <a:t> a few </a:t>
                      </a:r>
                      <a:r>
                        <a:rPr lang="en-US" altLang="zh-CN" baseline="0" dirty="0" smtClean="0">
                          <a:solidFill>
                            <a:srgbClr val="FF0000"/>
                          </a:solidFill>
                        </a:rPr>
                        <a:t>gigabytes</a:t>
                      </a:r>
                      <a:r>
                        <a:rPr lang="en-US" altLang="zh-CN" baseline="0" dirty="0" smtClean="0"/>
                        <a:t> in </a:t>
                      </a:r>
                      <a:r>
                        <a:rPr lang="en-US" altLang="zh-CN" baseline="0" dirty="0" smtClean="0">
                          <a:solidFill>
                            <a:srgbClr val="FF0000"/>
                          </a:solidFill>
                        </a:rPr>
                        <a:t>capacity</a:t>
                      </a:r>
                      <a:endParaRPr lang="zh-CN" altLang="en-US" dirty="0">
                        <a:solidFill>
                          <a:srgbClr val="FF0000"/>
                        </a:solidFill>
                      </a:endParaRPr>
                    </a:p>
                  </a:txBody>
                  <a:tcPr/>
                </a:tc>
                <a:tc>
                  <a:txBody>
                    <a:bodyPr/>
                    <a:lstStyle/>
                    <a:p>
                      <a:r>
                        <a:rPr lang="en-US" altLang="zh-CN" dirty="0" smtClean="0"/>
                        <a:t>Can be up to a </a:t>
                      </a:r>
                      <a:r>
                        <a:rPr lang="en-US" altLang="zh-CN" dirty="0" smtClean="0">
                          <a:solidFill>
                            <a:srgbClr val="FF0000"/>
                          </a:solidFill>
                        </a:rPr>
                        <a:t>terabytes</a:t>
                      </a:r>
                      <a:r>
                        <a:rPr lang="en-US" altLang="zh-CN" dirty="0" smtClean="0"/>
                        <a:t> or more </a:t>
                      </a:r>
                      <a:r>
                        <a:rPr lang="en-US" altLang="zh-CN" dirty="0" smtClean="0">
                          <a:solidFill>
                            <a:srgbClr val="FF0000"/>
                          </a:solidFill>
                        </a:rPr>
                        <a:t>in capacity</a:t>
                      </a:r>
                      <a:r>
                        <a:rPr lang="en-US" altLang="zh-CN" dirty="0" smtClean="0"/>
                        <a:t> </a:t>
                      </a:r>
                      <a:endParaRPr lang="zh-CN" altLang="en-US" dirty="0"/>
                    </a:p>
                  </a:txBody>
                  <a:tcPr/>
                </a:tc>
              </a:tr>
              <a:tr h="624069">
                <a:tc>
                  <a:txBody>
                    <a:bodyPr/>
                    <a:lstStyle/>
                    <a:p>
                      <a:r>
                        <a:rPr lang="en-US" altLang="zh-CN" dirty="0" smtClean="0">
                          <a:solidFill>
                            <a:srgbClr val="FF0000"/>
                          </a:solidFill>
                        </a:rPr>
                        <a:t>Fixed within </a:t>
                      </a:r>
                      <a:r>
                        <a:rPr lang="en-US" altLang="zh-CN" dirty="0" smtClean="0"/>
                        <a:t>the computer</a:t>
                      </a:r>
                      <a:endParaRPr lang="zh-CN" altLang="en-US" dirty="0"/>
                    </a:p>
                  </a:txBody>
                  <a:tcPr/>
                </a:tc>
                <a:tc>
                  <a:txBody>
                    <a:bodyPr/>
                    <a:lstStyle/>
                    <a:p>
                      <a:r>
                        <a:rPr lang="en-US" altLang="zh-CN" dirty="0" smtClean="0"/>
                        <a:t>Some</a:t>
                      </a:r>
                      <a:r>
                        <a:rPr lang="en-US" altLang="zh-CN" baseline="0" dirty="0" smtClean="0"/>
                        <a:t> devices are </a:t>
                      </a:r>
                      <a:r>
                        <a:rPr lang="en-US" altLang="zh-CN" baseline="0" dirty="0" smtClean="0">
                          <a:solidFill>
                            <a:srgbClr val="FF0000"/>
                          </a:solidFill>
                        </a:rPr>
                        <a:t>removable</a:t>
                      </a:r>
                      <a:endParaRPr lang="zh-CN" altLang="en-US" dirty="0">
                        <a:solidFill>
                          <a:srgbClr val="FF0000"/>
                        </a:solidFill>
                      </a:endParaRPr>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61766"/>
            <a:ext cx="8496944" cy="854968"/>
          </a:xfrm>
        </p:spPr>
        <p:txBody>
          <a:bodyPr>
            <a:normAutofit fontScale="90000"/>
          </a:bodyPr>
          <a:lstStyle/>
          <a:p>
            <a:r>
              <a:rPr lang="en-US" altLang="zh-CN" dirty="0" smtClean="0">
                <a:solidFill>
                  <a:schemeClr val="tx1">
                    <a:lumMod val="75000"/>
                  </a:schemeClr>
                </a:solidFill>
                <a:sym typeface="+mn-ea"/>
              </a:rPr>
              <a:t>Secondary </a:t>
            </a:r>
            <a:r>
              <a:rPr lang="en-US" altLang="zh-CN" dirty="0" smtClean="0">
                <a:solidFill>
                  <a:schemeClr val="tx1">
                    <a:lumMod val="75000"/>
                  </a:schemeClr>
                </a:solidFill>
                <a:sym typeface="+mn-ea"/>
              </a:rPr>
              <a:t>memory</a:t>
            </a:r>
            <a:r>
              <a:rPr lang="en-US" altLang="zh-CN" dirty="0" smtClean="0">
                <a:solidFill>
                  <a:schemeClr val="tx1">
                    <a:lumMod val="75000"/>
                  </a:schemeClr>
                </a:solidFill>
                <a:sym typeface="+mn-ea"/>
              </a:rPr>
              <a:t>–</a:t>
            </a:r>
            <a:r>
              <a:rPr lang="en-US" altLang="zh-CN" b="1" dirty="0" smtClean="0">
                <a:solidFill>
                  <a:schemeClr val="tx1"/>
                </a:solidFill>
                <a:sym typeface="+mn-ea"/>
              </a:rPr>
              <a:t> </a:t>
            </a:r>
            <a:br>
              <a:rPr lang="en-US" altLang="zh-CN" b="1" dirty="0" smtClean="0">
                <a:solidFill>
                  <a:schemeClr val="tx1"/>
                </a:solidFill>
                <a:sym typeface="+mn-ea"/>
              </a:rPr>
            </a:br>
            <a:r>
              <a:rPr lang="en-US" altLang="zh-CN" b="1" dirty="0" smtClean="0">
                <a:solidFill>
                  <a:schemeClr val="tx1"/>
                </a:solidFill>
                <a:sym typeface="+mn-ea"/>
              </a:rPr>
              <a:t>m</a:t>
            </a:r>
            <a:r>
              <a:rPr lang="en-US" altLang="zh-CN" b="1" dirty="0" smtClean="0">
                <a:solidFill>
                  <a:schemeClr val="tx1"/>
                </a:solidFill>
              </a:rPr>
              <a:t>agnetic storage  </a:t>
            </a:r>
            <a:endParaRPr lang="zh-CN" altLang="en-US" b="1" dirty="0">
              <a:solidFill>
                <a:schemeClr val="tx1"/>
              </a:solidFill>
            </a:endParaRPr>
          </a:p>
        </p:txBody>
      </p:sp>
      <p:sp>
        <p:nvSpPr>
          <p:cNvPr id="3" name="内容占位符 2"/>
          <p:cNvSpPr>
            <a:spLocks noGrp="1"/>
          </p:cNvSpPr>
          <p:nvPr>
            <p:ph sz="quarter" idx="1"/>
          </p:nvPr>
        </p:nvSpPr>
        <p:spPr>
          <a:xfrm>
            <a:off x="179705" y="1310005"/>
            <a:ext cx="6362700" cy="5215255"/>
          </a:xfrm>
        </p:spPr>
        <p:txBody>
          <a:bodyPr>
            <a:normAutofit fontScale="97500" lnSpcReduction="10000"/>
          </a:bodyPr>
          <a:lstStyle/>
          <a:p>
            <a:r>
              <a:rPr lang="en-US" altLang="zh-CN" sz="3200" dirty="0">
                <a:solidFill>
                  <a:srgbClr val="FF0000"/>
                </a:solidFill>
                <a:hlinkClick r:id="rId1" action="ppaction://hlinkfile"/>
              </a:rPr>
              <a:t>H</a:t>
            </a:r>
            <a:r>
              <a:rPr lang="en-US" altLang="zh-CN" sz="3200" dirty="0" smtClean="0">
                <a:solidFill>
                  <a:srgbClr val="FF0000"/>
                </a:solidFill>
                <a:hlinkClick r:id="rId1" action="ppaction://hlinkfile"/>
              </a:rPr>
              <a:t>ard disk drive (HDD) </a:t>
            </a:r>
            <a:endParaRPr lang="en-US" altLang="zh-CN" sz="3200" dirty="0" smtClean="0">
              <a:solidFill>
                <a:srgbClr val="FF0000"/>
              </a:solidFill>
            </a:endParaRPr>
          </a:p>
          <a:p>
            <a:pPr lvl="1"/>
            <a:r>
              <a:rPr lang="en-US" altLang="zh-CN" sz="2800" dirty="0" smtClean="0"/>
              <a:t>The</a:t>
            </a:r>
            <a:r>
              <a:rPr lang="zh-CN" altLang="en-US" sz="2800" dirty="0" smtClean="0"/>
              <a:t> </a:t>
            </a:r>
            <a:r>
              <a:rPr lang="en-US" altLang="zh-CN" sz="2800" dirty="0" smtClean="0"/>
              <a:t>hard</a:t>
            </a:r>
            <a:r>
              <a:rPr lang="zh-CN" altLang="en-US" sz="2800" dirty="0" smtClean="0"/>
              <a:t> </a:t>
            </a:r>
            <a:r>
              <a:rPr lang="en-US" altLang="zh-CN" sz="2800" dirty="0" smtClean="0"/>
              <a:t>disk</a:t>
            </a:r>
            <a:r>
              <a:rPr lang="zh-CN" altLang="en-US" sz="2800" dirty="0" smtClean="0"/>
              <a:t> </a:t>
            </a:r>
            <a:r>
              <a:rPr lang="en-US" altLang="zh-CN" sz="2800" dirty="0" smtClean="0"/>
              <a:t>is</a:t>
            </a:r>
            <a:r>
              <a:rPr lang="zh-CN" altLang="en-US" sz="2800" dirty="0" smtClean="0"/>
              <a:t> </a:t>
            </a:r>
            <a:r>
              <a:rPr lang="en-US" altLang="zh-CN" sz="2800" dirty="0" smtClean="0"/>
              <a:t>the</a:t>
            </a:r>
            <a:r>
              <a:rPr lang="zh-CN" altLang="en-US" sz="2800" dirty="0" smtClean="0"/>
              <a:t> </a:t>
            </a:r>
            <a:r>
              <a:rPr lang="en-US" altLang="zh-CN" sz="2800" dirty="0" smtClean="0"/>
              <a:t>main</a:t>
            </a:r>
            <a:r>
              <a:rPr lang="zh-CN" altLang="en-US" sz="2800" dirty="0" smtClean="0"/>
              <a:t> </a:t>
            </a:r>
            <a:r>
              <a:rPr lang="en-US" altLang="zh-CN" sz="2800" dirty="0" smtClean="0"/>
              <a:t>method</a:t>
            </a:r>
            <a:r>
              <a:rPr lang="zh-CN" altLang="en-US" sz="2800" dirty="0" smtClean="0"/>
              <a:t> </a:t>
            </a:r>
            <a:r>
              <a:rPr lang="en-US" altLang="zh-CN" sz="2800" dirty="0" smtClean="0"/>
              <a:t>used</a:t>
            </a:r>
            <a:r>
              <a:rPr lang="zh-CN" altLang="en-US" sz="2800" dirty="0" smtClean="0"/>
              <a:t> </a:t>
            </a:r>
            <a:r>
              <a:rPr lang="en-US" altLang="zh-CN" sz="2800" dirty="0" smtClean="0"/>
              <a:t>for</a:t>
            </a:r>
            <a:r>
              <a:rPr lang="zh-CN" altLang="en-US" sz="2800" dirty="0" smtClean="0"/>
              <a:t> </a:t>
            </a:r>
            <a:r>
              <a:rPr lang="en-US" altLang="zh-CN" sz="2800" dirty="0" smtClean="0"/>
              <a:t>data</a:t>
            </a:r>
            <a:r>
              <a:rPr lang="zh-CN" altLang="en-US" sz="2800" dirty="0" smtClean="0"/>
              <a:t> </a:t>
            </a:r>
            <a:r>
              <a:rPr lang="en-US" altLang="zh-CN" sz="2800" dirty="0" smtClean="0"/>
              <a:t>storage</a:t>
            </a:r>
            <a:r>
              <a:rPr lang="zh-CN" altLang="en-US" sz="2800" dirty="0" smtClean="0"/>
              <a:t> </a:t>
            </a:r>
            <a:r>
              <a:rPr lang="en-US" altLang="zh-CN" sz="2800" dirty="0" smtClean="0"/>
              <a:t>in</a:t>
            </a:r>
            <a:r>
              <a:rPr lang="zh-CN" altLang="en-US" sz="2800" dirty="0" smtClean="0"/>
              <a:t> </a:t>
            </a:r>
            <a:r>
              <a:rPr lang="en-US" altLang="zh-CN" sz="2800" dirty="0" smtClean="0"/>
              <a:t>the</a:t>
            </a:r>
            <a:r>
              <a:rPr lang="zh-CN" altLang="en-US" sz="2800" dirty="0" smtClean="0"/>
              <a:t> </a:t>
            </a:r>
            <a:r>
              <a:rPr lang="en-US" altLang="zh-CN" sz="2800" dirty="0" smtClean="0"/>
              <a:t>computer.</a:t>
            </a:r>
            <a:r>
              <a:rPr lang="zh-CN" altLang="en-US" sz="2800" dirty="0" smtClean="0"/>
              <a:t> </a:t>
            </a:r>
            <a:endParaRPr lang="en-US" altLang="zh-CN" sz="2800" dirty="0" smtClean="0"/>
          </a:p>
          <a:p>
            <a:pPr lvl="1"/>
            <a:r>
              <a:rPr lang="en-US" altLang="zh-CN" sz="2800" dirty="0" smtClean="0"/>
              <a:t>Data is stored in a digital format on the magnetic surfaces of the disks. </a:t>
            </a:r>
            <a:endParaRPr lang="en-US" altLang="zh-CN" sz="2800" dirty="0" smtClean="0"/>
          </a:p>
          <a:p>
            <a:pPr lvl="1"/>
            <a:r>
              <a:rPr lang="en-US" altLang="zh-CN" sz="2800" dirty="0" smtClean="0"/>
              <a:t>The hard disk drive will have a number of platters</a:t>
            </a:r>
            <a:r>
              <a:rPr lang="zh-CN" altLang="en-US" sz="2800" dirty="0" smtClean="0"/>
              <a:t>（盘）</a:t>
            </a:r>
            <a:r>
              <a:rPr lang="en-US" altLang="zh-CN" sz="2800" dirty="0" smtClean="0"/>
              <a:t> which can spin</a:t>
            </a:r>
            <a:r>
              <a:rPr lang="zh-CN" altLang="en-US" sz="2800" dirty="0" smtClean="0"/>
              <a:t>（旋转）</a:t>
            </a:r>
            <a:r>
              <a:rPr lang="en-US" altLang="zh-CN" sz="2800" dirty="0" smtClean="0"/>
              <a:t> at about 7000 times a second. Each platter has two surfaces which can be used to store the data. </a:t>
            </a:r>
            <a:endParaRPr lang="en-US" altLang="zh-CN" sz="2800" dirty="0" smtClean="0"/>
          </a:p>
          <a:p>
            <a:pPr lvl="1"/>
            <a:endParaRPr lang="en-US" altLang="zh-CN" sz="2800" dirty="0"/>
          </a:p>
        </p:txBody>
      </p:sp>
      <p:pic>
        <p:nvPicPr>
          <p:cNvPr id="5" name="图片 4" descr="b812c8fcc3cec3fdef5b2582d788d43f869427d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3040" y="1917065"/>
            <a:ext cx="2176780" cy="2176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4638"/>
            <a:ext cx="7772400" cy="634082"/>
          </a:xfrm>
        </p:spPr>
        <p:txBody>
          <a:bodyPr>
            <a:normAutofit fontScale="90000"/>
          </a:bodyPr>
          <a:lstStyle/>
          <a:p>
            <a:r>
              <a:rPr lang="en-US" altLang="zh-CN" dirty="0" smtClean="0">
                <a:solidFill>
                  <a:schemeClr val="tx1">
                    <a:lumMod val="75000"/>
                  </a:schemeClr>
                </a:solidFill>
                <a:sym typeface="+mn-ea"/>
              </a:rPr>
              <a:t>Secondary memory–</a:t>
            </a:r>
            <a:r>
              <a:rPr lang="en-US" altLang="zh-CN" b="1" dirty="0" smtClean="0">
                <a:solidFill>
                  <a:schemeClr val="tx1"/>
                </a:solidFill>
                <a:sym typeface="+mn-ea"/>
              </a:rPr>
              <a:t> </a:t>
            </a:r>
            <a:r>
              <a:rPr lang="en-US" altLang="zh-CN" b="1" dirty="0" smtClean="0">
                <a:solidFill>
                  <a:schemeClr val="tx1"/>
                </a:solidFill>
                <a:sym typeface="+mn-ea"/>
              </a:rPr>
              <a:t> </a:t>
            </a:r>
            <a:br>
              <a:rPr lang="en-US" altLang="zh-CN" b="1" dirty="0" smtClean="0">
                <a:solidFill>
                  <a:schemeClr val="tx1"/>
                </a:solidFill>
                <a:sym typeface="+mn-ea"/>
              </a:rPr>
            </a:br>
            <a:r>
              <a:rPr lang="en-US" altLang="zh-CN" b="1" dirty="0" smtClean="0">
                <a:solidFill>
                  <a:schemeClr val="tx1"/>
                </a:solidFill>
                <a:sym typeface="+mn-ea"/>
              </a:rPr>
              <a:t>m</a:t>
            </a:r>
            <a:r>
              <a:rPr lang="en-US" altLang="zh-CN" dirty="0" smtClean="0">
                <a:solidFill>
                  <a:schemeClr val="tx1"/>
                </a:solidFill>
              </a:rPr>
              <a:t>agnetic </a:t>
            </a:r>
            <a:r>
              <a:rPr lang="zh-CN" altLang="en-US" dirty="0">
                <a:solidFill>
                  <a:schemeClr val="tx1"/>
                </a:solidFill>
              </a:rPr>
              <a:t>storage  </a:t>
            </a:r>
            <a:endParaRPr lang="zh-CN" altLang="en-US" dirty="0">
              <a:solidFill>
                <a:schemeClr val="tx1"/>
              </a:solidFill>
            </a:endParaRPr>
          </a:p>
        </p:txBody>
      </p:sp>
      <p:sp>
        <p:nvSpPr>
          <p:cNvPr id="3" name="内容占位符 2"/>
          <p:cNvSpPr>
            <a:spLocks noGrp="1"/>
          </p:cNvSpPr>
          <p:nvPr>
            <p:ph sz="quarter" idx="1"/>
          </p:nvPr>
        </p:nvSpPr>
        <p:spPr>
          <a:xfrm>
            <a:off x="444629" y="1288339"/>
            <a:ext cx="8219256" cy="4572000"/>
          </a:xfrm>
        </p:spPr>
        <p:txBody>
          <a:bodyPr/>
          <a:lstStyle/>
          <a:p>
            <a:r>
              <a:rPr lang="en-US" altLang="zh-CN" sz="2800" dirty="0" smtClean="0"/>
              <a:t>Removable hard disk drives are HDD but can be connected to the computer using one of the USB port.</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r>
              <a:rPr lang="en-US" altLang="zh-CN" sz="2800" dirty="0" smtClean="0"/>
              <a:t>magnetic</a:t>
            </a:r>
            <a:r>
              <a:rPr lang="en-US" altLang="zh-CN" sz="2800" dirty="0"/>
              <a:t> tape</a:t>
            </a:r>
            <a:endParaRPr lang="zh-CN" altLang="en-US" sz="2800" dirty="0"/>
          </a:p>
        </p:txBody>
      </p:sp>
      <p:pic>
        <p:nvPicPr>
          <p:cNvPr id="4" name="图片 3" descr="d01373f082025aaf8c548c33faedab64024f1ae7.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11760" y="2348880"/>
            <a:ext cx="2857500" cy="1905000"/>
          </a:xfrm>
          <a:prstGeom prst="rect">
            <a:avLst/>
          </a:prstGeom>
          <a:noFill/>
          <a:ln>
            <a:noFill/>
          </a:ln>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260" y="4725144"/>
            <a:ext cx="2563034" cy="180950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2560" y="686435"/>
            <a:ext cx="9180195" cy="846455"/>
          </a:xfrm>
        </p:spPr>
        <p:txBody>
          <a:bodyPr>
            <a:normAutofit fontScale="90000"/>
          </a:bodyPr>
          <a:lstStyle/>
          <a:p>
            <a:r>
              <a:rPr lang="en-US" altLang="zh-CN" dirty="0" smtClean="0">
                <a:solidFill>
                  <a:schemeClr val="tx1">
                    <a:lumMod val="75000"/>
                  </a:schemeClr>
                </a:solidFill>
                <a:sym typeface="+mn-ea"/>
              </a:rPr>
              <a:t>Secondary memory–</a:t>
            </a:r>
            <a:r>
              <a:rPr lang="en-US" altLang="zh-CN" b="1" dirty="0" smtClean="0">
                <a:solidFill>
                  <a:schemeClr val="tx1"/>
                </a:solidFill>
                <a:sym typeface="+mn-ea"/>
              </a:rPr>
              <a:t> </a:t>
            </a:r>
            <a:r>
              <a:rPr lang="en-US" altLang="zh-CN" b="1" dirty="0" smtClean="0">
                <a:solidFill>
                  <a:schemeClr val="tx1"/>
                </a:solidFill>
                <a:sym typeface="+mn-ea"/>
              </a:rPr>
              <a:t> </a:t>
            </a:r>
            <a:br>
              <a:rPr lang="en-US" altLang="zh-CN" b="1" dirty="0" smtClean="0">
                <a:solidFill>
                  <a:schemeClr val="tx1"/>
                </a:solidFill>
                <a:sym typeface="+mn-ea"/>
              </a:rPr>
            </a:br>
            <a:r>
              <a:rPr lang="en-US" altLang="zh-CN" b="1" dirty="0" smtClean="0">
                <a:solidFill>
                  <a:schemeClr val="tx1"/>
                </a:solidFill>
              </a:rPr>
              <a:t>Solid state (flash) memory</a:t>
            </a:r>
            <a:br>
              <a:rPr lang="en-US" altLang="zh-CN" b="1" dirty="0" smtClean="0">
                <a:solidFill>
                  <a:schemeClr val="tx1"/>
                </a:solidFill>
              </a:rPr>
            </a:br>
            <a:endParaRPr lang="en-US" altLang="zh-CN" b="1" dirty="0" smtClean="0">
              <a:solidFill>
                <a:schemeClr val="tx1"/>
              </a:solidFill>
            </a:endParaRPr>
          </a:p>
        </p:txBody>
      </p:sp>
      <p:sp>
        <p:nvSpPr>
          <p:cNvPr id="3" name="内容占位符 2"/>
          <p:cNvSpPr>
            <a:spLocks noGrp="1"/>
          </p:cNvSpPr>
          <p:nvPr>
            <p:ph sz="quarter" idx="1"/>
          </p:nvPr>
        </p:nvSpPr>
        <p:spPr>
          <a:xfrm>
            <a:off x="0" y="1504933"/>
            <a:ext cx="6372200" cy="5328592"/>
          </a:xfrm>
        </p:spPr>
        <p:txBody>
          <a:bodyPr>
            <a:normAutofit/>
          </a:bodyPr>
          <a:lstStyle/>
          <a:p>
            <a:endParaRPr lang="en-US" altLang="zh-CN" sz="2000" dirty="0" smtClean="0">
              <a:solidFill>
                <a:srgbClr val="FF0000"/>
              </a:solidFill>
            </a:endParaRPr>
          </a:p>
          <a:p>
            <a:r>
              <a:rPr lang="en-US" altLang="zh-CN" sz="2800" dirty="0" smtClean="0">
                <a:solidFill>
                  <a:srgbClr val="FF0000"/>
                </a:solidFill>
              </a:rPr>
              <a:t>Solid-state devices (SSDs)</a:t>
            </a:r>
            <a:endParaRPr lang="en-US" altLang="zh-CN" sz="2800" dirty="0" smtClean="0">
              <a:solidFill>
                <a:srgbClr val="FF0000"/>
              </a:solidFill>
            </a:endParaRPr>
          </a:p>
          <a:p>
            <a:pPr marL="457200" lvl="1" indent="0">
              <a:buNone/>
            </a:pPr>
            <a:endParaRPr lang="en-US" altLang="zh-CN" sz="2450" dirty="0" smtClean="0">
              <a:solidFill>
                <a:srgbClr val="FF0000"/>
              </a:solidFill>
            </a:endParaRPr>
          </a:p>
          <a:p>
            <a:pPr lvl="1"/>
            <a:r>
              <a:rPr lang="en-US" altLang="zh-CN" sz="2000" dirty="0" smtClean="0"/>
              <a:t>Currently most solid-state devices (SSD) use NAND based flash memory, which retains data without power. This is done using transistors</a:t>
            </a:r>
            <a:endParaRPr lang="en-US" altLang="zh-CN" sz="2000" dirty="0" smtClean="0"/>
          </a:p>
          <a:p>
            <a:pPr lvl="1"/>
            <a:r>
              <a:rPr lang="en-US" altLang="zh-CN" sz="1750" dirty="0" smtClean="0"/>
              <a:t>A solid-state memory (SSM) is constructed entirely from electronic components which are designed to perform traditional block input/output (I/O)</a:t>
            </a:r>
            <a:r>
              <a:rPr lang="zh-CN" altLang="zh-CN" sz="1600" dirty="0" smtClean="0"/>
              <a:t>基于块的读写</a:t>
            </a:r>
            <a:r>
              <a:rPr lang="en-US" altLang="zh-CN" sz="1750" dirty="0" smtClean="0"/>
              <a:t>.</a:t>
            </a:r>
            <a:endParaRPr lang="en-US" altLang="zh-CN" sz="1750" dirty="0" smtClean="0"/>
          </a:p>
          <a:p>
            <a:pPr lvl="1"/>
            <a:endParaRPr lang="en-US" altLang="zh-CN" sz="1750" dirty="0" smtClean="0"/>
          </a:p>
          <a:p>
            <a:pPr lvl="1"/>
            <a:endParaRPr lang="en-US" altLang="zh-CN" sz="1750" dirty="0" smtClean="0"/>
          </a:p>
          <a:p>
            <a:pPr lvl="1"/>
            <a:endParaRPr lang="en-US" altLang="zh-CN" sz="1750" dirty="0" smtClean="0"/>
          </a:p>
          <a:p>
            <a:pPr marL="457200" lvl="1" indent="0">
              <a:buNone/>
            </a:pPr>
            <a:endParaRPr lang="en-US" altLang="zh-CN" sz="1750" dirty="0" smtClean="0"/>
          </a:p>
          <a:p>
            <a:pPr lvl="1"/>
            <a:endParaRPr lang="en-US" altLang="zh-CN" sz="1750" dirty="0" smtClean="0"/>
          </a:p>
          <a:p>
            <a:pPr marL="457200" lvl="1" indent="0">
              <a:buNone/>
            </a:pPr>
            <a:endParaRPr lang="en-US" altLang="zh-CN" sz="1750" dirty="0" smtClean="0"/>
          </a:p>
        </p:txBody>
      </p:sp>
      <p:pic>
        <p:nvPicPr>
          <p:cNvPr id="4" name="图片 3" descr="strong_style_color_b82220_solid_strong_strong_style_color_b82220_state_strong_disk.jp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468745" y="4199255"/>
            <a:ext cx="2472055" cy="2472055"/>
          </a:xfrm>
          <a:prstGeom prst="rect">
            <a:avLst/>
          </a:prstGeom>
        </p:spPr>
      </p:pic>
      <p:pic>
        <p:nvPicPr>
          <p:cNvPr id="7" name="图片 6"/>
          <p:cNvPicPr>
            <a:picLocks noChangeAspect="1"/>
          </p:cNvPicPr>
          <p:nvPr/>
        </p:nvPicPr>
        <p:blipFill>
          <a:blip r:embed="rId2"/>
          <a:stretch>
            <a:fillRect/>
          </a:stretch>
        </p:blipFill>
        <p:spPr>
          <a:xfrm>
            <a:off x="6469380" y="1927225"/>
            <a:ext cx="2471420" cy="135318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4638"/>
            <a:ext cx="7772400" cy="850106"/>
          </a:xfrm>
        </p:spPr>
        <p:txBody>
          <a:bodyPr>
            <a:normAutofit/>
          </a:bodyPr>
          <a:lstStyle/>
          <a:p>
            <a:r>
              <a:rPr lang="en-US" altLang="zh-CN" dirty="0" smtClean="0">
                <a:solidFill>
                  <a:schemeClr val="tx1"/>
                </a:solidFill>
              </a:rPr>
              <a:t>The benefits of using SSD</a:t>
            </a:r>
            <a:endParaRPr lang="zh-CN" altLang="en-US" dirty="0">
              <a:solidFill>
                <a:schemeClr val="tx1"/>
              </a:solidFill>
            </a:endParaRPr>
          </a:p>
        </p:txBody>
      </p:sp>
      <p:sp>
        <p:nvSpPr>
          <p:cNvPr id="3" name="内容占位符 2"/>
          <p:cNvSpPr>
            <a:spLocks noGrp="1"/>
          </p:cNvSpPr>
          <p:nvPr>
            <p:ph sz="quarter" idx="1"/>
          </p:nvPr>
        </p:nvSpPr>
        <p:spPr>
          <a:xfrm>
            <a:off x="395536" y="1196752"/>
            <a:ext cx="8291264" cy="5184576"/>
          </a:xfrm>
        </p:spPr>
        <p:txBody>
          <a:bodyPr>
            <a:normAutofit/>
          </a:bodyPr>
          <a:lstStyle/>
          <a:p>
            <a:pPr lvl="2"/>
            <a:r>
              <a:rPr lang="en-US" altLang="zh-CN" dirty="0" smtClean="0">
                <a:sym typeface="+mn-ea"/>
              </a:rPr>
              <a:t>There are no moving (mechanical, </a:t>
            </a:r>
            <a:r>
              <a:rPr lang="zh-CN" altLang="en-US" dirty="0" smtClean="0">
                <a:sym typeface="+mn-ea"/>
              </a:rPr>
              <a:t>机械</a:t>
            </a:r>
            <a:r>
              <a:rPr lang="en-US" altLang="zh-CN" dirty="0" smtClean="0">
                <a:sym typeface="+mn-ea"/>
              </a:rPr>
              <a:t>) components.</a:t>
            </a:r>
            <a:endParaRPr lang="en-US" altLang="zh-CN" dirty="0" smtClean="0"/>
          </a:p>
          <a:p>
            <a:pPr lvl="2"/>
            <a:r>
              <a:rPr lang="en-US" altLang="zh-CN" dirty="0" smtClean="0">
                <a:sym typeface="+mn-ea"/>
              </a:rPr>
              <a:t>They are typically more resistant(</a:t>
            </a:r>
            <a:r>
              <a:rPr lang="zh-CN" altLang="en-US" dirty="0" smtClean="0">
                <a:sym typeface="+mn-ea"/>
              </a:rPr>
              <a:t>抵抗</a:t>
            </a:r>
            <a:r>
              <a:rPr lang="en-US" altLang="zh-CN" dirty="0" smtClean="0">
                <a:sym typeface="+mn-ea"/>
              </a:rPr>
              <a:t>) to physical shock.</a:t>
            </a:r>
            <a:endParaRPr lang="en-US" altLang="zh-CN" dirty="0" smtClean="0"/>
          </a:p>
          <a:p>
            <a:pPr lvl="2"/>
            <a:r>
              <a:rPr lang="en-US" altLang="zh-CN" dirty="0" smtClean="0">
                <a:sym typeface="+mn-ea"/>
              </a:rPr>
              <a:t>They run silently.</a:t>
            </a:r>
            <a:endParaRPr lang="en-US" altLang="zh-CN" dirty="0" smtClean="0"/>
          </a:p>
          <a:p>
            <a:pPr lvl="2"/>
            <a:r>
              <a:rPr lang="en-US" altLang="zh-CN" dirty="0" smtClean="0">
                <a:sym typeface="+mn-ea"/>
              </a:rPr>
              <a:t>They have lower access times and latency.</a:t>
            </a:r>
            <a:endParaRPr lang="en-US" altLang="zh-CN" dirty="0" smtClean="0"/>
          </a:p>
          <a:p>
            <a:pPr lvl="2"/>
            <a:r>
              <a:rPr lang="en-US" altLang="zh-CN" dirty="0" smtClean="0">
                <a:sym typeface="+mn-ea"/>
              </a:rPr>
              <a:t>They are lighter. </a:t>
            </a:r>
            <a:endParaRPr lang="en-US" altLang="zh-CN" dirty="0" smtClean="0">
              <a:sym typeface="+mn-ea"/>
            </a:endParaRPr>
          </a:p>
          <a:p>
            <a:pPr lvl="2"/>
            <a:r>
              <a:rPr lang="en-US" altLang="zh-CN" dirty="0" smtClean="0">
                <a:sym typeface="+mn-ea"/>
              </a:rPr>
              <a:t>They have a lower power consumption</a:t>
            </a:r>
            <a:endParaRPr lang="en-US" altLang="zh-CN" sz="2400" dirty="0" smtClean="0"/>
          </a:p>
          <a:p>
            <a:endParaRPr lang="en-US" altLang="zh-CN" sz="2400" dirty="0" smtClean="0"/>
          </a:p>
          <a:p>
            <a:endParaRPr lang="en-US" altLang="zh-CN" sz="2400" dirty="0" smtClean="0"/>
          </a:p>
          <a:p>
            <a:endParaRPr lang="en-US" altLang="zh-C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4638"/>
            <a:ext cx="7772400" cy="922114"/>
          </a:xfrm>
        </p:spPr>
        <p:txBody>
          <a:bodyPr/>
          <a:lstStyle/>
          <a:p>
            <a:r>
              <a:rPr lang="en-US" altLang="zh-CN" dirty="0" smtClean="0">
                <a:solidFill>
                  <a:schemeClr val="tx1"/>
                </a:solidFill>
              </a:rPr>
              <a:t>The drawback of SSD</a:t>
            </a:r>
            <a:endParaRPr lang="zh-CN" altLang="en-US" dirty="0">
              <a:solidFill>
                <a:schemeClr val="tx1"/>
              </a:solidFill>
            </a:endParaRPr>
          </a:p>
        </p:txBody>
      </p:sp>
      <p:sp>
        <p:nvSpPr>
          <p:cNvPr id="3" name="内容占位符 2"/>
          <p:cNvSpPr>
            <a:spLocks noGrp="1"/>
          </p:cNvSpPr>
          <p:nvPr>
            <p:ph sz="quarter" idx="1"/>
          </p:nvPr>
        </p:nvSpPr>
        <p:spPr>
          <a:xfrm>
            <a:off x="467544" y="1447800"/>
            <a:ext cx="8219256" cy="2701280"/>
          </a:xfrm>
        </p:spPr>
        <p:txBody>
          <a:bodyPr/>
          <a:lstStyle/>
          <a:p>
            <a:r>
              <a:rPr lang="en-US" altLang="zh-CN" dirty="0" smtClean="0"/>
              <a:t>Expensive </a:t>
            </a:r>
            <a:endParaRPr lang="en-US" altLang="zh-CN" dirty="0" smtClean="0"/>
          </a:p>
          <a:p>
            <a:r>
              <a:rPr lang="en-US" altLang="zh-CN" dirty="0" smtClean="0"/>
              <a:t>Lower capacity</a:t>
            </a:r>
            <a:endParaRPr lang="en-US" altLang="zh-CN" dirty="0" smtClean="0"/>
          </a:p>
          <a:p>
            <a:r>
              <a:rPr lang="en-US" altLang="zh-CN" dirty="0" smtClean="0"/>
              <a:t>Unable to recover data </a:t>
            </a:r>
            <a:endParaRPr lang="en-US" altLang="zh-CN" dirty="0" smtClean="0"/>
          </a:p>
          <a:p>
            <a:r>
              <a:rPr lang="en-US" altLang="zh-CN" dirty="0" smtClean="0"/>
              <a:t>Questionable longevity of the technology</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4638"/>
            <a:ext cx="7772400" cy="922114"/>
          </a:xfrm>
        </p:spPr>
        <p:txBody>
          <a:bodyPr/>
          <a:lstStyle/>
          <a:p>
            <a:r>
              <a:rPr lang="en-US" altLang="zh-CN" dirty="0" smtClean="0">
                <a:solidFill>
                  <a:schemeClr val="tx1">
                    <a:lumMod val="75000"/>
                  </a:schemeClr>
                </a:solidFill>
                <a:sym typeface="+mn-ea"/>
              </a:rPr>
              <a:t>Secondary memory–</a:t>
            </a:r>
            <a:r>
              <a:rPr lang="en-US" altLang="zh-CN" b="1" dirty="0" smtClean="0">
                <a:solidFill>
                  <a:schemeClr val="tx1"/>
                </a:solidFill>
                <a:sym typeface="+mn-ea"/>
              </a:rPr>
              <a:t> </a:t>
            </a:r>
            <a:br>
              <a:rPr lang="en-US" altLang="zh-CN" b="1" dirty="0" smtClean="0">
                <a:solidFill>
                  <a:schemeClr val="tx1"/>
                </a:solidFill>
                <a:sym typeface="+mn-ea"/>
              </a:rPr>
            </a:br>
            <a:r>
              <a:rPr lang="en-US" altLang="zh-CN" dirty="0" smtClean="0">
                <a:solidFill>
                  <a:schemeClr val="tx1"/>
                </a:solidFill>
              </a:rPr>
              <a:t>USB flash memories</a:t>
            </a:r>
            <a:endParaRPr lang="zh-CN" altLang="en-US" dirty="0">
              <a:solidFill>
                <a:schemeClr val="tx1"/>
              </a:solidFill>
            </a:endParaRPr>
          </a:p>
        </p:txBody>
      </p:sp>
      <p:sp>
        <p:nvSpPr>
          <p:cNvPr id="3" name="内容占位符 2"/>
          <p:cNvSpPr>
            <a:spLocks noGrp="1"/>
          </p:cNvSpPr>
          <p:nvPr>
            <p:ph sz="quarter" idx="1"/>
          </p:nvPr>
        </p:nvSpPr>
        <p:spPr>
          <a:xfrm>
            <a:off x="395536" y="1447800"/>
            <a:ext cx="8291264" cy="4572000"/>
          </a:xfrm>
        </p:spPr>
        <p:txBody>
          <a:bodyPr/>
          <a:lstStyle/>
          <a:p>
            <a:pPr marL="0" indent="0">
              <a:buNone/>
            </a:pPr>
            <a:r>
              <a:rPr lang="en-US" altLang="zh-CN" sz="2400" dirty="0" smtClean="0"/>
              <a:t>Memory sticks/flash memory use solid-state technology.</a:t>
            </a:r>
            <a:endParaRPr lang="en-US" altLang="zh-CN" sz="2400" dirty="0" smtClean="0"/>
          </a:p>
          <a:p>
            <a:pPr marL="0" indent="0">
              <a:buNone/>
            </a:pPr>
            <a:endParaRPr lang="en-US" altLang="zh-CN" sz="2400" dirty="0" smtClean="0"/>
          </a:p>
          <a:p>
            <a:pPr marL="0" indent="0">
              <a:buNone/>
            </a:pPr>
            <a:r>
              <a:rPr lang="en-US" altLang="zh-CN" sz="2400" dirty="0" smtClean="0"/>
              <a:t>Advantage </a:t>
            </a:r>
            <a:endParaRPr lang="en-US" altLang="zh-CN" sz="2400" dirty="0" smtClean="0"/>
          </a:p>
          <a:p>
            <a:r>
              <a:rPr lang="en-US" altLang="zh-CN" sz="2400" dirty="0" smtClean="0"/>
              <a:t>They are very small, lightweight devices which make them as a a convenient method for transferring files between computers</a:t>
            </a:r>
            <a:endParaRPr lang="en-US" altLang="zh-CN" sz="2400" dirty="0" smtClean="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descr="2GB-Micro-SD-Card-SD021-.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58752" y="3824399"/>
            <a:ext cx="1990725" cy="1928813"/>
          </a:xfrm>
          <a:prstGeom prst="rect">
            <a:avLst/>
          </a:prstGeom>
          <a:noFill/>
          <a:ln>
            <a:noFill/>
          </a:ln>
        </p:spPr>
      </p:pic>
      <p:sp>
        <p:nvSpPr>
          <p:cNvPr id="2" name="标题 1"/>
          <p:cNvSpPr>
            <a:spLocks noGrp="1"/>
          </p:cNvSpPr>
          <p:nvPr>
            <p:ph type="title"/>
          </p:nvPr>
        </p:nvSpPr>
        <p:spPr>
          <a:xfrm>
            <a:off x="914400" y="274638"/>
            <a:ext cx="7772400" cy="706090"/>
          </a:xfrm>
        </p:spPr>
        <p:txBody>
          <a:bodyPr>
            <a:normAutofit fontScale="90000"/>
          </a:bodyPr>
          <a:lstStyle/>
          <a:p>
            <a:r>
              <a:rPr lang="en-US" altLang="zh-CN" dirty="0" smtClean="0">
                <a:solidFill>
                  <a:schemeClr val="tx1">
                    <a:lumMod val="75000"/>
                  </a:schemeClr>
                </a:solidFill>
                <a:sym typeface="+mn-ea"/>
              </a:rPr>
              <a:t>Secondary memory–</a:t>
            </a:r>
            <a:r>
              <a:rPr lang="en-US" altLang="zh-CN" b="1" dirty="0" smtClean="0">
                <a:solidFill>
                  <a:schemeClr val="tx1"/>
                </a:solidFill>
                <a:sym typeface="+mn-ea"/>
              </a:rPr>
              <a:t> </a:t>
            </a:r>
            <a:br>
              <a:rPr lang="en-US" altLang="zh-CN" b="1" dirty="0" smtClean="0">
                <a:solidFill>
                  <a:schemeClr val="tx1"/>
                </a:solidFill>
                <a:sym typeface="+mn-ea"/>
              </a:rPr>
            </a:br>
            <a:r>
              <a:rPr lang="en-US" altLang="zh-CN" dirty="0" smtClean="0">
                <a:solidFill>
                  <a:schemeClr val="tx1"/>
                </a:solidFill>
              </a:rPr>
              <a:t>Flash Card</a:t>
            </a:r>
            <a:endParaRPr lang="zh-CN" altLang="en-US" dirty="0">
              <a:solidFill>
                <a:schemeClr val="tx1"/>
              </a:solidFill>
            </a:endParaRPr>
          </a:p>
        </p:txBody>
      </p:sp>
      <p:sp>
        <p:nvSpPr>
          <p:cNvPr id="3" name="内容占位符 2"/>
          <p:cNvSpPr>
            <a:spLocks noGrp="1"/>
          </p:cNvSpPr>
          <p:nvPr>
            <p:ph sz="quarter" idx="1"/>
          </p:nvPr>
        </p:nvSpPr>
        <p:spPr>
          <a:xfrm>
            <a:off x="467544" y="1124744"/>
            <a:ext cx="7772400" cy="4572000"/>
          </a:xfrm>
        </p:spPr>
        <p:txBody>
          <a:bodyPr>
            <a:normAutofit/>
          </a:bodyPr>
          <a:lstStyle/>
          <a:p>
            <a:r>
              <a:rPr lang="en-US" altLang="zh-CN" sz="2400" dirty="0" smtClean="0"/>
              <a:t>Digital camera uses a slightly different form of solid-state memory, known as XD (extreme digital) or SD (secure digital) card.</a:t>
            </a:r>
            <a:endParaRPr lang="en-US" altLang="zh-CN" sz="2400" dirty="0" smtClean="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313" y="1124744"/>
            <a:ext cx="8102103" cy="5733256"/>
          </a:xfrm>
        </p:spPr>
        <p:txBody>
          <a:bodyPr>
            <a:normAutofit lnSpcReduction="10000"/>
          </a:bodyPr>
          <a:lstStyle/>
          <a:p>
            <a:endParaRPr lang="en-US" altLang="zh-CN" sz="2400" dirty="0" smtClean="0">
              <a:ea typeface="微软雅黑" panose="020B0503020204020204" charset="-122"/>
              <a:cs typeface="+mn-lt"/>
            </a:endParaRPr>
          </a:p>
          <a:p>
            <a:r>
              <a:rPr lang="en-US" altLang="zh-CN" sz="2400" dirty="0" smtClean="0">
                <a:ea typeface="微软雅黑" panose="020B0503020204020204" charset="-122"/>
                <a:cs typeface="+mn-lt"/>
              </a:rPr>
              <a:t>An optical disc is the general term given to all formats of CD and DVD storage. </a:t>
            </a:r>
            <a:endParaRPr lang="en-US" altLang="zh-CN" sz="2400" dirty="0" smtClean="0">
              <a:ea typeface="微软雅黑" panose="020B0503020204020204" charset="-122"/>
              <a:cs typeface="+mn-lt"/>
            </a:endParaRPr>
          </a:p>
          <a:p>
            <a:r>
              <a:rPr lang="en-US" altLang="zh-CN" sz="2400" dirty="0" smtClean="0">
                <a:ea typeface="微软雅黑" panose="020B0503020204020204" charset="-122"/>
                <a:cs typeface="+mn-lt"/>
              </a:rPr>
              <a:t>Unlike a hard disk with separate concentric tracks, an optical disc has a surface arranged in a long spiral.The spiral is a sequence of bumps and pits </a:t>
            </a:r>
            <a:r>
              <a:rPr lang="zh-CN" altLang="zh-CN" sz="2000" dirty="0" smtClean="0">
                <a:ea typeface="微软雅黑" panose="020B0503020204020204" charset="-122"/>
                <a:cs typeface="+mn-lt"/>
              </a:rPr>
              <a:t>凹凸</a:t>
            </a:r>
            <a:r>
              <a:rPr lang="en-US" altLang="zh-CN" sz="2400" dirty="0" smtClean="0">
                <a:ea typeface="微软雅黑" panose="020B0503020204020204" charset="-122"/>
                <a:cs typeface="+mn-lt"/>
              </a:rPr>
              <a:t> which encode the digital data.</a:t>
            </a:r>
            <a:endParaRPr lang="en-US" altLang="zh-CN" sz="2400" dirty="0" smtClean="0">
              <a:ea typeface="微软雅黑" panose="020B0503020204020204" charset="-122"/>
              <a:cs typeface="+mn-lt"/>
            </a:endParaRPr>
          </a:p>
          <a:p>
            <a:r>
              <a:rPr lang="en-US" altLang="zh-CN" sz="2400" dirty="0" smtClean="0">
                <a:ea typeface="微软雅黑" panose="020B0503020204020204" charset="-122"/>
                <a:cs typeface="+mn-lt"/>
              </a:rPr>
              <a:t>The basic disc is made from plastic, coated </a:t>
            </a:r>
            <a:r>
              <a:rPr lang="zh-CN" altLang="en-US" sz="2000" dirty="0" smtClean="0">
                <a:ea typeface="微软雅黑" panose="020B0503020204020204" charset="-122"/>
                <a:cs typeface="+mn-lt"/>
              </a:rPr>
              <a:t>涂上</a:t>
            </a:r>
            <a:r>
              <a:rPr lang="en-US" altLang="zh-CN" sz="2400" dirty="0" smtClean="0">
                <a:ea typeface="微软雅黑" panose="020B0503020204020204" charset="-122"/>
                <a:cs typeface="+mn-lt"/>
              </a:rPr>
              <a:t> with a layer of aluminium.The reading of the bumps and pits is done with a laser beam </a:t>
            </a:r>
            <a:r>
              <a:rPr lang="zh-CN" altLang="en-US" sz="2000" dirty="0" smtClean="0">
                <a:ea typeface="微软雅黑" panose="020B0503020204020204" charset="-122"/>
                <a:cs typeface="+mn-lt"/>
              </a:rPr>
              <a:t>激光束</a:t>
            </a:r>
            <a:r>
              <a:rPr lang="en-US" altLang="zh-CN" sz="2400" dirty="0" smtClean="0">
                <a:ea typeface="微软雅黑" panose="020B0503020204020204" charset="-122"/>
                <a:cs typeface="+mn-lt"/>
              </a:rPr>
              <a:t>. Data is read from the disc when the laser light is reflected from the aluminium layer and is received by an opto-electronic device that detects changes in light. The electronics in the player device then interprets </a:t>
            </a:r>
            <a:r>
              <a:rPr lang="zh-CN" altLang="en-US" sz="2000" dirty="0" smtClean="0">
                <a:ea typeface="微软雅黑" panose="020B0503020204020204" charset="-122"/>
                <a:cs typeface="+mn-lt"/>
              </a:rPr>
              <a:t>解释</a:t>
            </a:r>
            <a:r>
              <a:rPr lang="en-US" altLang="zh-CN" sz="2400" dirty="0" smtClean="0">
                <a:ea typeface="微软雅黑" panose="020B0503020204020204" charset="-122"/>
                <a:cs typeface="+mn-lt"/>
              </a:rPr>
              <a:t> the changes in light patterns as data bits.</a:t>
            </a:r>
            <a:endParaRPr lang="en-US" altLang="zh-CN" sz="2400" dirty="0" smtClean="0">
              <a:ea typeface="微软雅黑" panose="020B0503020204020204" charset="-122"/>
              <a:cs typeface="+mn-lt"/>
            </a:endParaRPr>
          </a:p>
        </p:txBody>
      </p:sp>
      <p:sp>
        <p:nvSpPr>
          <p:cNvPr id="16387" name="标题 1"/>
          <p:cNvSpPr>
            <a:spLocks noGrp="1"/>
          </p:cNvSpPr>
          <p:nvPr/>
        </p:nvSpPr>
        <p:spPr bwMode="auto">
          <a:xfrm>
            <a:off x="179705" y="214630"/>
            <a:ext cx="8879840" cy="766445"/>
          </a:xfrm>
          <a:prstGeom prst="rect">
            <a:avLst/>
          </a:prstGeom>
          <a:noFill/>
          <a:ln>
            <a:noFill/>
          </a:ln>
        </p:spPr>
        <p:txBody>
          <a:bodyPr anchor="ctr"/>
          <a:lstStyle/>
          <a:p>
            <a:pPr algn="ctr" eaLnBrk="0" hangingPunct="0"/>
            <a:r>
              <a:rPr lang="en-US" altLang="zh-CN" sz="3200" dirty="0" smtClean="0">
                <a:solidFill>
                  <a:schemeClr val="tx1">
                    <a:lumMod val="75000"/>
                  </a:schemeClr>
                </a:solidFill>
                <a:sym typeface="+mn-ea"/>
              </a:rPr>
              <a:t>Secondary memory–</a:t>
            </a:r>
            <a:r>
              <a:rPr lang="en-US" altLang="zh-CN" sz="3200" b="1" dirty="0" smtClean="0">
                <a:sym typeface="+mn-ea"/>
              </a:rPr>
              <a:t> </a:t>
            </a:r>
            <a:endParaRPr lang="en-US" altLang="zh-CN" sz="3200" b="1" dirty="0" smtClean="0">
              <a:sym typeface="+mn-ea"/>
            </a:endParaRPr>
          </a:p>
          <a:p>
            <a:pPr algn="ctr" eaLnBrk="0" hangingPunct="0"/>
            <a:r>
              <a:rPr lang="en-US" altLang="zh-CN" sz="3200" b="1" dirty="0" smtClean="0">
                <a:latin typeface="微软雅黑" panose="020B0503020204020204" charset="-122"/>
                <a:ea typeface="微软雅黑" panose="020B0503020204020204" charset="-122"/>
                <a:cs typeface="微软雅黑" panose="020B0503020204020204" charset="-122"/>
              </a:rPr>
              <a:t>Optical </a:t>
            </a:r>
            <a:r>
              <a:rPr lang="en-US" altLang="zh-CN" sz="3200" b="1" dirty="0">
                <a:latin typeface="微软雅黑" panose="020B0503020204020204" charset="-122"/>
                <a:ea typeface="微软雅黑" panose="020B0503020204020204" charset="-122"/>
                <a:cs typeface="微软雅黑" panose="020B0503020204020204" charset="-122"/>
              </a:rPr>
              <a:t>storage </a:t>
            </a:r>
            <a:endParaRPr lang="zh-CN" altLang="en-US" sz="32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Objective </a:t>
            </a:r>
            <a:endParaRPr lang="zh-CN" altLang="en-US" dirty="0"/>
          </a:p>
        </p:txBody>
      </p:sp>
      <p:sp>
        <p:nvSpPr>
          <p:cNvPr id="3" name="内容占位符 2"/>
          <p:cNvSpPr>
            <a:spLocks noGrp="1"/>
          </p:cNvSpPr>
          <p:nvPr>
            <p:ph idx="1"/>
          </p:nvPr>
        </p:nvSpPr>
        <p:spPr/>
        <p:txBody>
          <a:bodyPr/>
          <a:lstStyle/>
          <a:p>
            <a:r>
              <a:rPr lang="en-US" altLang="zh-CN" sz="2400" dirty="0"/>
              <a:t>show understanding of the need for primary storage</a:t>
            </a:r>
            <a:r>
              <a:rPr lang="en-US" altLang="zh-CN" sz="2000" dirty="0"/>
              <a:t>(主存储器)</a:t>
            </a:r>
            <a:endParaRPr lang="en-US" altLang="zh-CN" sz="2000" dirty="0"/>
          </a:p>
          <a:p>
            <a:pPr marL="0" indent="0">
              <a:buNone/>
            </a:pPr>
            <a:r>
              <a:rPr lang="en-US" altLang="zh-CN" sz="2400" dirty="0"/>
              <a:t>– explain the differences between RAM and ROM memory</a:t>
            </a:r>
            <a:endParaRPr lang="en-US" altLang="zh-CN" sz="2400" dirty="0"/>
          </a:p>
          <a:p>
            <a:pPr marL="0" indent="0">
              <a:buNone/>
            </a:pPr>
            <a:r>
              <a:rPr lang="en-US" altLang="zh-CN" sz="2400" dirty="0"/>
              <a:t>– explain the differences between Static RAM (SRAM) and Dynamic RAM (DRAM)</a:t>
            </a:r>
            <a:endParaRPr lang="en-US" altLang="zh-CN" sz="2400" dirty="0" smtClean="0"/>
          </a:p>
          <a:p>
            <a:r>
              <a:rPr lang="en-US" altLang="zh-CN" sz="2400" dirty="0" smtClean="0">
                <a:sym typeface="+mn-ea"/>
              </a:rPr>
              <a:t>show </a:t>
            </a:r>
            <a:r>
              <a:rPr lang="en-US" altLang="zh-CN" sz="2400" dirty="0">
                <a:sym typeface="+mn-ea"/>
              </a:rPr>
              <a:t>understanding of the need for secondary (including removable) storage</a:t>
            </a:r>
            <a:endParaRPr lang="zh-CN" altLang="en-US" sz="2400" dirty="0"/>
          </a:p>
          <a:p>
            <a:r>
              <a:rPr lang="en-US" altLang="zh-CN" sz="2400" dirty="0" smtClean="0"/>
              <a:t>show </a:t>
            </a:r>
            <a:r>
              <a:rPr lang="en-US" altLang="zh-CN" sz="2400" dirty="0"/>
              <a:t>understanding of the basic internal operation of the following </a:t>
            </a:r>
            <a:r>
              <a:rPr lang="en-US" altLang="zh-CN" sz="2400" dirty="0" smtClean="0"/>
              <a:t>specific </a:t>
            </a:r>
            <a:r>
              <a:rPr lang="en-US" altLang="zh-CN" sz="2400" dirty="0"/>
              <a:t>types of device:</a:t>
            </a:r>
            <a:endParaRPr lang="en-US" altLang="zh-CN" sz="2400" dirty="0"/>
          </a:p>
          <a:p>
            <a:pPr marL="0" indent="0">
              <a:buNone/>
            </a:pPr>
            <a:r>
              <a:rPr lang="en-US" altLang="zh-CN" sz="2400" dirty="0" smtClean="0"/>
              <a:t>– </a:t>
            </a:r>
            <a:r>
              <a:rPr lang="en-US" altLang="zh-CN" sz="2400" dirty="0"/>
              <a:t>hard </a:t>
            </a:r>
            <a:r>
              <a:rPr lang="en-US" altLang="zh-CN" sz="2400" dirty="0" smtClean="0"/>
              <a:t>disk </a:t>
            </a:r>
            <a:endParaRPr lang="en-US" altLang="zh-CN" sz="2400" dirty="0" smtClean="0"/>
          </a:p>
          <a:p>
            <a:pPr marL="0" indent="0">
              <a:buNone/>
            </a:pPr>
            <a:r>
              <a:rPr lang="en-US" altLang="zh-CN" sz="2400" dirty="0" smtClean="0"/>
              <a:t>– </a:t>
            </a:r>
            <a:r>
              <a:rPr lang="en-US" altLang="zh-CN" sz="2400" dirty="0"/>
              <a:t>solid state (</a:t>
            </a:r>
            <a:r>
              <a:rPr lang="en-US" altLang="zh-CN" sz="2400" dirty="0" smtClean="0"/>
              <a:t>flash</a:t>
            </a:r>
            <a:r>
              <a:rPr lang="en-US" altLang="zh-CN" sz="2400" dirty="0"/>
              <a:t>) </a:t>
            </a:r>
            <a:r>
              <a:rPr lang="en-US" altLang="zh-CN" sz="2400" dirty="0" smtClean="0"/>
              <a:t>memory </a:t>
            </a:r>
            <a:endParaRPr lang="en-US" altLang="zh-CN" sz="2400" dirty="0" smtClean="0"/>
          </a:p>
          <a:p>
            <a:pPr marL="0" indent="0">
              <a:buNone/>
            </a:pPr>
            <a:r>
              <a:rPr lang="en-US" altLang="zh-CN" sz="2400" dirty="0" smtClean="0"/>
              <a:t>– </a:t>
            </a:r>
            <a:r>
              <a:rPr lang="en-US" altLang="zh-CN" sz="2400" dirty="0"/>
              <a:t>optical </a:t>
            </a:r>
            <a:r>
              <a:rPr lang="en-US" altLang="zh-CN" sz="2400" dirty="0" smtClean="0"/>
              <a:t>discs</a:t>
            </a:r>
            <a:endParaRPr lang="en-US" altLang="zh-CN" sz="2400" dirty="0"/>
          </a:p>
          <a:p>
            <a:endParaRPr lang="zh-CN" alt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74638"/>
            <a:ext cx="8147248" cy="1143000"/>
          </a:xfrm>
        </p:spPr>
        <p:txBody>
          <a:bodyPr>
            <a:normAutofit fontScale="90000"/>
          </a:bodyPr>
          <a:lstStyle/>
          <a:p>
            <a:r>
              <a:rPr lang="en-US" altLang="zh-CN" dirty="0" smtClean="0">
                <a:solidFill>
                  <a:schemeClr val="tx1"/>
                </a:solidFill>
                <a:latin typeface="微软雅黑" panose="020B0503020204020204" charset="-122"/>
                <a:ea typeface="微软雅黑" panose="020B0503020204020204" charset="-122"/>
              </a:rPr>
              <a:t>Why DVD has lager capacity than CD?</a:t>
            </a:r>
            <a:endParaRPr lang="zh-CN" altLang="en-US" dirty="0">
              <a:solidFill>
                <a:schemeClr val="tx1"/>
              </a:solidFill>
            </a:endParaRPr>
          </a:p>
        </p:txBody>
      </p:sp>
      <p:sp>
        <p:nvSpPr>
          <p:cNvPr id="3" name="内容占位符 2"/>
          <p:cNvSpPr>
            <a:spLocks noGrp="1"/>
          </p:cNvSpPr>
          <p:nvPr>
            <p:ph sz="quarter" idx="1"/>
          </p:nvPr>
        </p:nvSpPr>
        <p:spPr>
          <a:xfrm>
            <a:off x="467544" y="1447800"/>
            <a:ext cx="8219256" cy="4572000"/>
          </a:xfrm>
        </p:spPr>
        <p:txBody>
          <a:bodyPr/>
          <a:lstStyle/>
          <a:p>
            <a:r>
              <a:rPr lang="en-US" altLang="zh-CN" sz="2400" dirty="0" smtClean="0">
                <a:latin typeface="微软雅黑" panose="020B0503020204020204" charset="-122"/>
                <a:ea typeface="微软雅黑" panose="020B0503020204020204" charset="-122"/>
              </a:rPr>
              <a:t>DVD use the dual-layering which increase the storage capacity.</a:t>
            </a:r>
            <a:endParaRPr lang="en-US" altLang="zh-CN" sz="2400" dirty="0" smtClean="0">
              <a:latin typeface="微软雅黑" panose="020B0503020204020204" charset="-122"/>
              <a:ea typeface="微软雅黑" panose="020B0503020204020204" charset="-122"/>
            </a:endParaRPr>
          </a:p>
          <a:p>
            <a:r>
              <a:rPr lang="en-US" altLang="zh-CN" sz="2400" dirty="0" smtClean="0">
                <a:latin typeface="微软雅黑" panose="020B0503020204020204" charset="-122"/>
                <a:ea typeface="微软雅黑" panose="020B0503020204020204" charset="-122"/>
              </a:rPr>
              <a:t>DVD 's track width are smaller, this means more data can be stored on the DVD surface</a:t>
            </a:r>
            <a:endParaRPr lang="en-US" altLang="zh-CN" sz="2400" dirty="0" smtClean="0">
              <a:latin typeface="微软雅黑" panose="020B0503020204020204" charset="-122"/>
              <a:ea typeface="微软雅黑" panose="020B0503020204020204" charset="-122"/>
            </a:endParaRPr>
          </a:p>
          <a:p>
            <a:r>
              <a:rPr lang="en-US" altLang="zh-CN" sz="2400" dirty="0" smtClean="0">
                <a:latin typeface="微软雅黑" panose="020B0503020204020204" charset="-122"/>
                <a:ea typeface="微软雅黑" panose="020B0503020204020204" charset="-122"/>
              </a:rPr>
              <a:t>DVD use lasers with a wavelength of 650 </a:t>
            </a:r>
            <a:r>
              <a:rPr lang="en-US" altLang="zh-CN" sz="2400" dirty="0" err="1" smtClean="0">
                <a:latin typeface="微软雅黑" panose="020B0503020204020204" charset="-122"/>
                <a:ea typeface="微软雅黑" panose="020B0503020204020204" charset="-122"/>
              </a:rPr>
              <a:t>nanometres</a:t>
            </a:r>
            <a:r>
              <a:rPr lang="en-US" altLang="zh-CN" sz="2400" dirty="0" smtClean="0">
                <a:latin typeface="微软雅黑" panose="020B0503020204020204" charset="-122"/>
                <a:ea typeface="微软雅黑" panose="020B0503020204020204" charset="-122"/>
              </a:rPr>
              <a:t>; CD use lasers with a wavelength of 780 </a:t>
            </a:r>
            <a:r>
              <a:rPr lang="en-US" altLang="zh-CN" sz="2400" dirty="0" err="1" smtClean="0">
                <a:latin typeface="微软雅黑" panose="020B0503020204020204" charset="-122"/>
                <a:ea typeface="微软雅黑" panose="020B0503020204020204" charset="-122"/>
              </a:rPr>
              <a:t>nanometres</a:t>
            </a:r>
            <a:r>
              <a:rPr lang="en-US" altLang="zh-CN" sz="2400" dirty="0" smtClean="0">
                <a:latin typeface="微软雅黑" panose="020B0503020204020204" charset="-122"/>
                <a:ea typeface="微软雅黑" panose="020B0503020204020204" charset="-122"/>
              </a:rPr>
              <a:t>, the shorter the wavelength of the laser light, the greater the storage capacity of the medium.</a:t>
            </a:r>
            <a:endParaRPr lang="zh-CN" altLang="en-US" sz="2400" dirty="0" smtClean="0">
              <a:latin typeface="微软雅黑" panose="020B0503020204020204" charset="-122"/>
              <a:ea typeface="微软雅黑" panose="020B0503020204020204" charset="-122"/>
            </a:endParaRP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types </a:t>
            </a:r>
            <a:endParaRPr lang="zh-CN" altLang="en-US" dirty="0"/>
          </a:p>
        </p:txBody>
      </p:sp>
      <p:sp>
        <p:nvSpPr>
          <p:cNvPr id="3" name="内容占位符 2"/>
          <p:cNvSpPr>
            <a:spLocks noGrp="1"/>
          </p:cNvSpPr>
          <p:nvPr>
            <p:ph sz="quarter" idx="1"/>
          </p:nvPr>
        </p:nvSpPr>
        <p:spPr/>
        <p:txBody>
          <a:bodyPr/>
          <a:lstStyle/>
          <a:p>
            <a:r>
              <a:rPr lang="en-US" altLang="zh-CN" sz="2800" dirty="0" smtClean="0">
                <a:latin typeface="微软雅黑" panose="020B0503020204020204" charset="-122"/>
                <a:ea typeface="微软雅黑" panose="020B0503020204020204" charset="-122"/>
                <a:sym typeface="+mn-ea"/>
              </a:rPr>
              <a:t>The data is already burned onto the disk. It can only be read</a:t>
            </a:r>
            <a:endParaRPr lang="en-US" altLang="zh-CN" sz="2800" dirty="0" smtClean="0">
              <a:latin typeface="微软雅黑" panose="020B0503020204020204" charset="-122"/>
              <a:ea typeface="微软雅黑" panose="020B0503020204020204" charset="-122"/>
              <a:sym typeface="+mn-ea"/>
            </a:endParaRPr>
          </a:p>
          <a:p>
            <a:pPr lvl="1"/>
            <a:r>
              <a:rPr lang="en-US" altLang="zh-CN" sz="2450" dirty="0" smtClean="0">
                <a:latin typeface="微软雅黑" panose="020B0503020204020204" charset="-122"/>
                <a:ea typeface="微软雅黑" panose="020B0503020204020204" charset="-122"/>
              </a:rPr>
              <a:t>CD-ROM/ DVD-ROM</a:t>
            </a:r>
            <a:endParaRPr lang="en-US" altLang="zh-CN" sz="2450" dirty="0" smtClean="0">
              <a:latin typeface="微软雅黑" panose="020B0503020204020204" charset="-122"/>
              <a:ea typeface="微软雅黑" panose="020B0503020204020204" charset="-122"/>
            </a:endParaRPr>
          </a:p>
          <a:p>
            <a:r>
              <a:rPr lang="en-US" altLang="zh-CN" sz="2800" dirty="0" smtClean="0">
                <a:latin typeface="微软雅黑" panose="020B0503020204020204" charset="-122"/>
                <a:ea typeface="微软雅黑" panose="020B0503020204020204" charset="-122"/>
                <a:sym typeface="+mn-ea"/>
              </a:rPr>
              <a:t>Write once only</a:t>
            </a:r>
            <a:endParaRPr lang="en-US" altLang="zh-CN" sz="2800" dirty="0" smtClean="0">
              <a:latin typeface="微软雅黑" panose="020B0503020204020204" charset="-122"/>
              <a:ea typeface="微软雅黑" panose="020B0503020204020204" charset="-122"/>
              <a:sym typeface="+mn-ea"/>
            </a:endParaRPr>
          </a:p>
          <a:p>
            <a:pPr lvl="1"/>
            <a:r>
              <a:rPr lang="en-US" altLang="zh-CN" sz="2450" dirty="0" smtClean="0">
                <a:latin typeface="微软雅黑" panose="020B0503020204020204" charset="-122"/>
                <a:ea typeface="微软雅黑" panose="020B0503020204020204" charset="-122"/>
              </a:rPr>
              <a:t>CD-R / DVD-R</a:t>
            </a:r>
            <a:endParaRPr lang="en-US" altLang="zh-CN" sz="2450" dirty="0" smtClean="0">
              <a:latin typeface="微软雅黑" panose="020B0503020204020204" charset="-122"/>
              <a:ea typeface="微软雅黑" panose="020B0503020204020204" charset="-122"/>
            </a:endParaRPr>
          </a:p>
          <a:p>
            <a:r>
              <a:rPr lang="en-US" altLang="zh-CN" sz="2800" dirty="0" smtClean="0">
                <a:latin typeface="微软雅黑" panose="020B0503020204020204" charset="-122"/>
                <a:ea typeface="微软雅黑" panose="020B0503020204020204" charset="-122"/>
                <a:sym typeface="+mn-ea"/>
              </a:rPr>
              <a:t>Can be written to or read from many times</a:t>
            </a:r>
            <a:endParaRPr lang="en-US" altLang="zh-CN" sz="2800" dirty="0" smtClean="0">
              <a:latin typeface="微软雅黑" panose="020B0503020204020204" charset="-122"/>
              <a:ea typeface="微软雅黑" panose="020B0503020204020204" charset="-122"/>
              <a:sym typeface="+mn-ea"/>
            </a:endParaRPr>
          </a:p>
          <a:p>
            <a:pPr lvl="1"/>
            <a:r>
              <a:rPr lang="en-US" altLang="zh-CN" sz="2450" dirty="0" smtClean="0">
                <a:latin typeface="微软雅黑" panose="020B0503020204020204" charset="-122"/>
                <a:ea typeface="微软雅黑" panose="020B0503020204020204" charset="-122"/>
              </a:rPr>
              <a:t>CD-RW / DVD-RW</a:t>
            </a:r>
            <a:endParaRPr lang="en-US" altLang="zh-CN" sz="2450" dirty="0" smtClean="0">
              <a:latin typeface="微软雅黑" panose="020B0503020204020204" charset="-122"/>
              <a:ea typeface="微软雅黑" panose="020B0503020204020204" charset="-122"/>
            </a:endParaRPr>
          </a:p>
          <a:p>
            <a:pPr lvl="1"/>
            <a:r>
              <a:rPr lang="en-US" altLang="zh-CN" sz="2450" dirty="0" smtClean="0">
                <a:latin typeface="微软雅黑" panose="020B0503020204020204" charset="-122"/>
                <a:ea typeface="微软雅黑" panose="020B0503020204020204" charset="-122"/>
              </a:rPr>
              <a:t>CD-RAM/DVD-RAM</a:t>
            </a:r>
            <a:endParaRPr lang="en-US" altLang="zh-CN" sz="2450" dirty="0" smtClean="0">
              <a:latin typeface="微软雅黑" panose="020B0503020204020204" charset="-122"/>
              <a:ea typeface="微软雅黑" panose="020B0503020204020204" charset="-122"/>
            </a:endParaRPr>
          </a:p>
          <a:p>
            <a:endParaRPr lang="zh-CN" alt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4638"/>
            <a:ext cx="7772400" cy="994122"/>
          </a:xfrm>
        </p:spPr>
        <p:txBody>
          <a:bodyPr/>
          <a:lstStyle/>
          <a:p>
            <a:r>
              <a:rPr lang="en-US" altLang="zh-CN" dirty="0" smtClean="0">
                <a:solidFill>
                  <a:schemeClr val="tx1"/>
                </a:solidFill>
                <a:sym typeface="+mn-ea"/>
              </a:rPr>
              <a:t>DVD-RW &amp; </a:t>
            </a:r>
            <a:br>
              <a:rPr lang="zh-CN" altLang="en-US" dirty="0">
                <a:solidFill>
                  <a:schemeClr val="tx1"/>
                </a:solidFill>
              </a:rPr>
            </a:br>
            <a:r>
              <a:rPr lang="en-US" altLang="zh-CN" dirty="0" smtClean="0">
                <a:solidFill>
                  <a:schemeClr val="tx1"/>
                </a:solidFill>
              </a:rPr>
              <a:t>DVD-RAM</a:t>
            </a:r>
            <a:endParaRPr lang="zh-CN" altLang="en-US" dirty="0">
              <a:solidFill>
                <a:schemeClr val="tx1"/>
              </a:solidFill>
            </a:endParaRPr>
          </a:p>
        </p:txBody>
      </p:sp>
      <p:sp>
        <p:nvSpPr>
          <p:cNvPr id="3" name="内容占位符 2"/>
          <p:cNvSpPr>
            <a:spLocks noGrp="1"/>
          </p:cNvSpPr>
          <p:nvPr>
            <p:ph sz="quarter" idx="1"/>
          </p:nvPr>
        </p:nvSpPr>
        <p:spPr>
          <a:xfrm>
            <a:off x="582811" y="1264860"/>
            <a:ext cx="8075240" cy="4572000"/>
          </a:xfrm>
        </p:spPr>
        <p:txBody>
          <a:bodyPr/>
          <a:lstStyle/>
          <a:p>
            <a:endParaRPr lang="zh-CN" altLang="en-US" sz="2800" dirty="0"/>
          </a:p>
        </p:txBody>
      </p:sp>
      <p:pic>
        <p:nvPicPr>
          <p:cNvPr id="5" name="图片 4"/>
          <p:cNvPicPr>
            <a:picLocks noChangeAspect="1"/>
          </p:cNvPicPr>
          <p:nvPr/>
        </p:nvPicPr>
        <p:blipFill>
          <a:blip r:embed="rId1"/>
          <a:srcRect l="4433" t="25529"/>
          <a:stretch>
            <a:fillRect/>
          </a:stretch>
        </p:blipFill>
        <p:spPr>
          <a:xfrm>
            <a:off x="686435" y="1682750"/>
            <a:ext cx="7646670" cy="459232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274638"/>
            <a:ext cx="8003232" cy="850106"/>
          </a:xfrm>
        </p:spPr>
        <p:txBody>
          <a:bodyPr/>
          <a:lstStyle/>
          <a:p>
            <a:r>
              <a:rPr lang="en-US" altLang="zh-CN" dirty="0" err="1" smtClean="0">
                <a:solidFill>
                  <a:schemeClr val="tx1"/>
                </a:solidFill>
              </a:rPr>
              <a:t>Blu</a:t>
            </a:r>
            <a:r>
              <a:rPr lang="en-US" altLang="zh-CN" dirty="0" smtClean="0">
                <a:solidFill>
                  <a:schemeClr val="tx1"/>
                </a:solidFill>
              </a:rPr>
              <a:t>-ray disks</a:t>
            </a:r>
            <a:endParaRPr lang="zh-CN" altLang="en-US" dirty="0">
              <a:solidFill>
                <a:schemeClr val="tx1"/>
              </a:solidFill>
            </a:endParaRPr>
          </a:p>
        </p:txBody>
      </p:sp>
      <p:sp>
        <p:nvSpPr>
          <p:cNvPr id="3" name="内容占位符 2"/>
          <p:cNvSpPr>
            <a:spLocks noGrp="1"/>
          </p:cNvSpPr>
          <p:nvPr>
            <p:ph sz="quarter" idx="1"/>
          </p:nvPr>
        </p:nvSpPr>
        <p:spPr>
          <a:xfrm>
            <a:off x="539552" y="1188497"/>
            <a:ext cx="8147248" cy="4823048"/>
          </a:xfrm>
        </p:spPr>
        <p:txBody>
          <a:bodyPr>
            <a:normAutofit fontScale="77500" lnSpcReduction="20000"/>
          </a:bodyPr>
          <a:lstStyle/>
          <a:p>
            <a:r>
              <a:rPr lang="en-US" altLang="zh-CN" dirty="0" smtClean="0"/>
              <a:t>They are different to DVDs in their construction and in the way they carry out read-write operations.</a:t>
            </a:r>
            <a:endParaRPr lang="en-US" altLang="zh-CN" dirty="0" smtClean="0"/>
          </a:p>
          <a:p>
            <a:r>
              <a:rPr lang="en-US" altLang="zh-CN" dirty="0" smtClean="0"/>
              <a:t>The main difference:</a:t>
            </a:r>
            <a:endParaRPr lang="en-US" altLang="zh-CN" dirty="0" smtClean="0"/>
          </a:p>
          <a:p>
            <a:r>
              <a:rPr lang="en-US" altLang="zh-CN" dirty="0" smtClean="0"/>
              <a:t>A blue laser (rather than red laser) is used to carry out read and write operations</a:t>
            </a:r>
            <a:endParaRPr lang="en-US" altLang="zh-CN" dirty="0" smtClean="0"/>
          </a:p>
          <a:p>
            <a:r>
              <a:rPr lang="en-US" altLang="zh-CN" dirty="0" smtClean="0"/>
              <a:t>Using blue laser light means the ‘</a:t>
            </a:r>
            <a:r>
              <a:rPr lang="en-US" altLang="zh-CN" dirty="0" err="1" smtClean="0"/>
              <a:t>pits’and</a:t>
            </a:r>
            <a:r>
              <a:rPr lang="en-US" altLang="zh-CN" dirty="0" smtClean="0"/>
              <a:t> ‘bump’ can be much smaller, so it can store up to 5 times more data than DVD</a:t>
            </a:r>
            <a:endParaRPr lang="en-US" altLang="zh-CN" dirty="0" smtClean="0"/>
          </a:p>
          <a:p>
            <a:r>
              <a:rPr lang="en-US" altLang="zh-CN" dirty="0" err="1" smtClean="0"/>
              <a:t>Blu</a:t>
            </a:r>
            <a:r>
              <a:rPr lang="en-US" altLang="zh-CN" dirty="0" smtClean="0"/>
              <a:t>-ray uses a single 1.1 mm thick polycarbonate </a:t>
            </a:r>
            <a:r>
              <a:rPr lang="zh-CN" altLang="en-US" sz="2400" dirty="0" smtClean="0"/>
              <a:t>树脂</a:t>
            </a:r>
            <a:r>
              <a:rPr lang="en-US" altLang="zh-CN" dirty="0" smtClean="0"/>
              <a:t>, DVD uses a sandwich of two 0.6 mm thick disks</a:t>
            </a:r>
            <a:endParaRPr lang="en-US" altLang="zh-CN" dirty="0" smtClean="0"/>
          </a:p>
          <a:p>
            <a:r>
              <a:rPr lang="en-US" altLang="zh-CN" dirty="0" err="1" smtClean="0"/>
              <a:t>Blu</a:t>
            </a:r>
            <a:r>
              <a:rPr lang="en-US" altLang="zh-CN" dirty="0" smtClean="0"/>
              <a:t>-ray disks come with a secure encryption system which helps to prevent piracy and copyright issue.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4294967295" end="4294967295"/>
                                            </p:txEl>
                                          </p:spTgt>
                                        </p:tgtEl>
                                        <p:attrNameLst>
                                          <p:attrName>style.visibility</p:attrName>
                                        </p:attrNameLst>
                                      </p:cBhvr>
                                      <p:to>
                                        <p:strVal val="visible"/>
                                      </p:to>
                                    </p:set>
                                    <p:anim calcmode="lin" valueType="num">
                                      <p:cBhvr additive="base">
                                        <p:cTn id="7" dur="500" fill="hold"/>
                                        <p:tgtEl>
                                          <p:spTgt spid="3">
                                            <p:txEl>
                                              <p:p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solidFill>
                  <a:schemeClr val="tx1"/>
                </a:solidFill>
              </a:rPr>
              <a:t>The difference between CD,DVD and </a:t>
            </a:r>
            <a:r>
              <a:rPr lang="en-US" altLang="zh-CN" dirty="0" err="1" smtClean="0">
                <a:solidFill>
                  <a:schemeClr val="tx1"/>
                </a:solidFill>
              </a:rPr>
              <a:t>blu</a:t>
            </a:r>
            <a:r>
              <a:rPr lang="en-US" altLang="zh-CN" dirty="0" smtClean="0">
                <a:solidFill>
                  <a:schemeClr val="tx1"/>
                </a:solidFill>
              </a:rPr>
              <a:t>-ray</a:t>
            </a:r>
            <a:endParaRPr lang="zh-CN" altLang="en-US" dirty="0">
              <a:solidFill>
                <a:schemeClr val="tx1"/>
              </a:solidFill>
            </a:endParaRPr>
          </a:p>
        </p:txBody>
      </p:sp>
      <p:pic>
        <p:nvPicPr>
          <p:cNvPr id="4" name="内容占位符 3" descr="QQ截图20151020183314.png"/>
          <p:cNvPicPr>
            <a:picLocks noGrp="1" noChangeAspect="1"/>
          </p:cNvPicPr>
          <p:nvPr>
            <p:ph sz="quarter" idx="1"/>
          </p:nvPr>
        </p:nvPicPr>
        <p:blipFill>
          <a:blip r:embed="rId1" cstate="print"/>
          <a:stretch>
            <a:fillRect/>
          </a:stretch>
        </p:blipFill>
        <p:spPr>
          <a:xfrm>
            <a:off x="539552" y="2060848"/>
            <a:ext cx="8212752" cy="2016224"/>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39552" y="404664"/>
            <a:ext cx="8147248" cy="6336704"/>
          </a:xfrm>
        </p:spPr>
        <p:txBody>
          <a:bodyPr>
            <a:normAutofit/>
          </a:bodyPr>
          <a:lstStyle/>
          <a:p>
            <a:r>
              <a:rPr lang="en-US" altLang="zh-CN" dirty="0" smtClean="0"/>
              <a:t>3. </a:t>
            </a:r>
            <a:endParaRPr lang="zh-CN" altLang="zh-CN" dirty="0"/>
          </a:p>
          <a:p>
            <a:endParaRPr lang="en-US" altLang="zh-CN" dirty="0"/>
          </a:p>
          <a:p>
            <a:endParaRPr lang="zh-CN" altLang="zh-CN" dirty="0"/>
          </a:p>
          <a:p>
            <a:endParaRPr kumimoji="1" lang="zh-CN" altLang="en-US" dirty="0"/>
          </a:p>
        </p:txBody>
      </p:sp>
      <p:pic>
        <p:nvPicPr>
          <p:cNvPr id="4" name="内容占位符 3" descr="QQ截图20140514101113.png"/>
          <p:cNvPicPr>
            <a:picLocks noChangeAspect="1"/>
          </p:cNvPicPr>
          <p:nvPr/>
        </p:nvPicPr>
        <p:blipFill>
          <a:blip r:embed="rId1" cstate="print"/>
          <a:stretch>
            <a:fillRect/>
          </a:stretch>
        </p:blipFill>
        <p:spPr>
          <a:xfrm>
            <a:off x="882460" y="980728"/>
            <a:ext cx="7461432" cy="554461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endParaRPr lang="zh-CN" altLang="en-US" dirty="0"/>
          </a:p>
        </p:txBody>
      </p:sp>
      <p:sp>
        <p:nvSpPr>
          <p:cNvPr id="3" name="内容占位符 2"/>
          <p:cNvSpPr>
            <a:spLocks noGrp="1"/>
          </p:cNvSpPr>
          <p:nvPr>
            <p:ph idx="1"/>
          </p:nvPr>
        </p:nvSpPr>
        <p:spPr>
          <a:xfrm>
            <a:off x="395536" y="1417638"/>
            <a:ext cx="8496944" cy="4533900"/>
          </a:xfrm>
        </p:spPr>
        <p:txBody>
          <a:bodyPr/>
          <a:lstStyle/>
          <a:p>
            <a:r>
              <a:rPr lang="en-US" altLang="zh-CN" sz="2000" dirty="0" smtClean="0"/>
              <a:t>(a)Any </a:t>
            </a:r>
            <a:r>
              <a:rPr lang="en-US" altLang="zh-CN" sz="2000" dirty="0"/>
              <a:t>two from:</a:t>
            </a:r>
            <a:endParaRPr lang="en-US" altLang="zh-CN" sz="2000" dirty="0"/>
          </a:p>
          <a:p>
            <a:r>
              <a:rPr lang="en-US" altLang="zh-CN" sz="2000" dirty="0"/>
              <a:t>– Blu-ray discs use blue/violet lasers rather than red lasers as used by DVDs</a:t>
            </a:r>
            <a:endParaRPr lang="en-US" altLang="zh-CN" sz="2000" dirty="0"/>
          </a:p>
          <a:p>
            <a:r>
              <a:rPr lang="en-US" altLang="zh-CN" sz="2000" dirty="0"/>
              <a:t>– storage capacity of Blu-ray discs is much higher than standard DVDs</a:t>
            </a:r>
            <a:endParaRPr lang="en-US" altLang="zh-CN" sz="2000" dirty="0"/>
          </a:p>
          <a:p>
            <a:r>
              <a:rPr lang="en-US" altLang="zh-CN" sz="2000" dirty="0"/>
              <a:t>– Blu-ray discs use one polycarbonate layer; DVDs use two layers</a:t>
            </a:r>
            <a:endParaRPr lang="en-US" altLang="zh-CN" sz="2000" dirty="0"/>
          </a:p>
          <a:p>
            <a:r>
              <a:rPr lang="en-US" altLang="zh-CN" sz="2000" dirty="0"/>
              <a:t>– Blu-ray discs have a built-in secure encryption system</a:t>
            </a:r>
            <a:endParaRPr lang="en-US" altLang="zh-CN" sz="2000" dirty="0"/>
          </a:p>
          <a:p>
            <a:r>
              <a:rPr lang="en-US" altLang="zh-CN" sz="2000" dirty="0" smtClean="0"/>
              <a:t>(b) Any </a:t>
            </a:r>
            <a:r>
              <a:rPr lang="en-US" altLang="zh-CN" sz="2000" dirty="0"/>
              <a:t>two from:</a:t>
            </a:r>
            <a:endParaRPr lang="en-US" altLang="zh-CN" sz="2000" dirty="0"/>
          </a:p>
          <a:p>
            <a:r>
              <a:rPr lang="en-US" altLang="zh-CN" sz="2000" dirty="0"/>
              <a:t>– DVD has one spiral track; DVD-RAM has several concentric tracks</a:t>
            </a:r>
            <a:endParaRPr lang="en-US" altLang="zh-CN" sz="2000" dirty="0"/>
          </a:p>
          <a:p>
            <a:r>
              <a:rPr lang="en-US" altLang="zh-CN" sz="2000" dirty="0"/>
              <a:t>– DVD-RAM can be written to and read from at the same time; DVD-R only allows the </a:t>
            </a:r>
            <a:r>
              <a:rPr lang="en-US" altLang="zh-CN" sz="2000" dirty="0" smtClean="0"/>
              <a:t>read operation </a:t>
            </a:r>
            <a:r>
              <a:rPr lang="en-US" altLang="zh-CN" sz="2000" dirty="0"/>
              <a:t>to occur</a:t>
            </a:r>
            <a:endParaRPr lang="en-US" altLang="zh-CN" sz="2000" dirty="0"/>
          </a:p>
          <a:p>
            <a:r>
              <a:rPr lang="en-US" altLang="zh-CN" sz="2000" dirty="0"/>
              <a:t>– DVD-R only allows data to be read (can’t write to it) whereas DVD-RAM allows </a:t>
            </a:r>
            <a:r>
              <a:rPr lang="en-US" altLang="zh-CN" sz="2000" dirty="0" smtClean="0"/>
              <a:t>reading and </a:t>
            </a:r>
            <a:r>
              <a:rPr lang="en-US" altLang="zh-CN" sz="2000" dirty="0"/>
              <a:t>writing operation</a:t>
            </a:r>
            <a:endParaRPr lang="zh-CN" alt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23528" y="332656"/>
            <a:ext cx="8496944" cy="5976664"/>
          </a:xfrm>
        </p:spPr>
        <p:txBody>
          <a:bodyPr>
            <a:normAutofit fontScale="77500" lnSpcReduction="20000"/>
          </a:bodyPr>
          <a:lstStyle/>
          <a:p>
            <a:r>
              <a:rPr lang="en-US" altLang="zh-CN" dirty="0" smtClean="0"/>
              <a:t>5. </a:t>
            </a:r>
            <a:r>
              <a:rPr lang="en-US" altLang="zh-CN" dirty="0"/>
              <a:t>Describe the main differences in the way the following back up systems store data:</a:t>
            </a:r>
            <a:endParaRPr lang="zh-CN" altLang="zh-CN" dirty="0"/>
          </a:p>
          <a:p>
            <a:r>
              <a:rPr lang="en-US" altLang="zh-CN" dirty="0"/>
              <a:t>-Memory sticks</a:t>
            </a:r>
            <a:endParaRPr lang="zh-CN" altLang="zh-CN" dirty="0"/>
          </a:p>
          <a:p>
            <a:r>
              <a:rPr lang="en-US" altLang="zh-CN" dirty="0"/>
              <a:t>-CD-RW(writers)</a:t>
            </a:r>
            <a:endParaRPr lang="zh-CN" altLang="zh-CN" dirty="0"/>
          </a:p>
          <a:p>
            <a:r>
              <a:rPr lang="en-US" altLang="zh-CN" dirty="0"/>
              <a:t>-Hard disk (drive)</a:t>
            </a:r>
            <a:endParaRPr lang="zh-CN" altLang="zh-CN" dirty="0"/>
          </a:p>
          <a:p>
            <a:r>
              <a:rPr kumimoji="1" lang="en-US" altLang="zh-CN" b="1" dirty="0" smtClean="0"/>
              <a:t>Memory</a:t>
            </a:r>
            <a:r>
              <a:rPr kumimoji="1" lang="zh-CN" altLang="en-US" b="1" dirty="0" smtClean="0"/>
              <a:t> </a:t>
            </a:r>
            <a:r>
              <a:rPr kumimoji="1" lang="en-US" altLang="zh-CN" b="1" dirty="0" smtClean="0"/>
              <a:t>sticks:</a:t>
            </a:r>
            <a:r>
              <a:rPr kumimoji="1" lang="zh-CN" altLang="en-US" b="1" dirty="0" smtClean="0"/>
              <a:t> </a:t>
            </a:r>
            <a:r>
              <a:rPr kumimoji="1" lang="en-US" altLang="zh-CN" b="1" dirty="0" smtClean="0"/>
              <a:t>these</a:t>
            </a:r>
            <a:r>
              <a:rPr kumimoji="1" lang="zh-CN" altLang="en-US" b="1" dirty="0" smtClean="0"/>
              <a:t> </a:t>
            </a:r>
            <a:r>
              <a:rPr kumimoji="1" lang="en-US" altLang="zh-CN" b="1" dirty="0" smtClean="0"/>
              <a:t>are</a:t>
            </a:r>
            <a:r>
              <a:rPr kumimoji="1" lang="zh-CN" altLang="en-US" b="1" dirty="0" smtClean="0"/>
              <a:t> </a:t>
            </a:r>
            <a:r>
              <a:rPr kumimoji="1" lang="en-US" altLang="zh-CN" b="1" dirty="0" smtClean="0">
                <a:solidFill>
                  <a:srgbClr val="FF0000"/>
                </a:solidFill>
              </a:rPr>
              <a:t>solid</a:t>
            </a:r>
            <a:r>
              <a:rPr kumimoji="1" lang="zh-CN" altLang="en-US" b="1" dirty="0" smtClean="0">
                <a:solidFill>
                  <a:srgbClr val="FF0000"/>
                </a:solidFill>
              </a:rPr>
              <a:t> </a:t>
            </a:r>
            <a:r>
              <a:rPr kumimoji="1" lang="en-US" altLang="zh-CN" b="1" dirty="0" smtClean="0">
                <a:solidFill>
                  <a:srgbClr val="FF0000"/>
                </a:solidFill>
              </a:rPr>
              <a:t>state</a:t>
            </a:r>
            <a:r>
              <a:rPr kumimoji="1" lang="zh-CN" altLang="en-US" b="1" dirty="0" smtClean="0">
                <a:solidFill>
                  <a:srgbClr val="FF0000"/>
                </a:solidFill>
              </a:rPr>
              <a:t> </a:t>
            </a:r>
            <a:r>
              <a:rPr kumimoji="1" lang="en-US" altLang="zh-CN" b="1" dirty="0" smtClean="0">
                <a:solidFill>
                  <a:srgbClr val="FF0000"/>
                </a:solidFill>
              </a:rPr>
              <a:t>technology</a:t>
            </a:r>
            <a:r>
              <a:rPr kumimoji="1" lang="zh-CN" altLang="en-US" b="1" dirty="0" smtClean="0"/>
              <a:t>.</a:t>
            </a:r>
            <a:r>
              <a:rPr kumimoji="1" lang="en-US" altLang="zh-CN" b="1" dirty="0" smtClean="0"/>
              <a:t>Memory</a:t>
            </a:r>
            <a:r>
              <a:rPr kumimoji="1" lang="zh-CN" altLang="en-US" b="1" dirty="0" smtClean="0"/>
              <a:t> </a:t>
            </a:r>
            <a:r>
              <a:rPr kumimoji="1" lang="en-US" altLang="zh-CN" b="1" dirty="0" smtClean="0"/>
              <a:t>sticks</a:t>
            </a:r>
            <a:r>
              <a:rPr kumimoji="1" lang="zh-CN" altLang="en-US" b="1" dirty="0" smtClean="0"/>
              <a:t> </a:t>
            </a:r>
            <a:r>
              <a:rPr kumimoji="1" lang="en-US" altLang="zh-CN" b="1" dirty="0" smtClean="0"/>
              <a:t>are</a:t>
            </a:r>
            <a:r>
              <a:rPr kumimoji="1" lang="zh-CN" altLang="en-US" b="1" dirty="0" smtClean="0"/>
              <a:t> </a:t>
            </a:r>
            <a:r>
              <a:rPr kumimoji="1" lang="en-US" altLang="zh-CN" b="1" dirty="0" smtClean="0"/>
              <a:t>usually</a:t>
            </a:r>
            <a:r>
              <a:rPr kumimoji="1" lang="zh-CN" altLang="en-US" b="1" dirty="0" smtClean="0"/>
              <a:t> </a:t>
            </a:r>
            <a:r>
              <a:rPr kumimoji="1" lang="en-US" altLang="zh-CN" b="1" dirty="0" smtClean="0"/>
              <a:t>small</a:t>
            </a:r>
            <a:r>
              <a:rPr kumimoji="1" lang="zh-CN" altLang="en-US" b="1" dirty="0" smtClean="0"/>
              <a:t>,</a:t>
            </a:r>
            <a:r>
              <a:rPr kumimoji="1" lang="en-US" altLang="zh-CN" b="1" dirty="0" smtClean="0"/>
              <a:t>portable</a:t>
            </a:r>
            <a:r>
              <a:rPr kumimoji="1" lang="zh-CN" altLang="en-US" b="1" dirty="0" smtClean="0"/>
              <a:t> </a:t>
            </a:r>
            <a:r>
              <a:rPr kumimoji="1" lang="en-US" altLang="zh-CN" b="1" dirty="0" smtClean="0"/>
              <a:t>devices</a:t>
            </a:r>
            <a:r>
              <a:rPr kumimoji="1" lang="zh-CN" altLang="en-US" b="1" dirty="0" smtClean="0"/>
              <a:t> </a:t>
            </a:r>
            <a:r>
              <a:rPr kumimoji="1" lang="en-US" altLang="zh-CN" b="1" dirty="0" smtClean="0"/>
              <a:t>which</a:t>
            </a:r>
            <a:r>
              <a:rPr kumimoji="1" lang="zh-CN" altLang="en-US" b="1" dirty="0" smtClean="0"/>
              <a:t> </a:t>
            </a:r>
            <a:r>
              <a:rPr kumimoji="1" lang="en-US" altLang="zh-CN" b="1" dirty="0" smtClean="0"/>
              <a:t>usually</a:t>
            </a:r>
            <a:r>
              <a:rPr kumimoji="1" lang="zh-CN" altLang="en-US" b="1" dirty="0" smtClean="0"/>
              <a:t> </a:t>
            </a:r>
            <a:r>
              <a:rPr kumimoji="1" lang="en-US" altLang="zh-CN" b="1" dirty="0" smtClean="0"/>
              <a:t>don’t</a:t>
            </a:r>
            <a:r>
              <a:rPr kumimoji="1" lang="zh-CN" altLang="en-US" b="1" dirty="0" smtClean="0"/>
              <a:t> </a:t>
            </a:r>
            <a:r>
              <a:rPr kumimoji="1" lang="en-US" altLang="zh-CN" b="1" dirty="0" smtClean="0"/>
              <a:t>require</a:t>
            </a:r>
            <a:r>
              <a:rPr kumimoji="1" lang="zh-CN" altLang="en-US" b="1" dirty="0" smtClean="0"/>
              <a:t> </a:t>
            </a:r>
            <a:r>
              <a:rPr kumimoji="1" lang="en-US" altLang="zh-CN" b="1" dirty="0" smtClean="0"/>
              <a:t>any</a:t>
            </a:r>
            <a:r>
              <a:rPr kumimoji="1" lang="zh-CN" altLang="en-US" b="1" dirty="0" smtClean="0"/>
              <a:t> </a:t>
            </a:r>
            <a:r>
              <a:rPr kumimoji="1" lang="en-US" altLang="zh-CN" b="1" dirty="0" smtClean="0"/>
              <a:t>additional</a:t>
            </a:r>
            <a:r>
              <a:rPr kumimoji="1" lang="zh-CN" altLang="en-US" b="1" dirty="0" smtClean="0"/>
              <a:t> </a:t>
            </a:r>
            <a:r>
              <a:rPr kumimoji="1" lang="en-US" altLang="zh-CN" b="1" dirty="0" smtClean="0"/>
              <a:t>software</a:t>
            </a:r>
            <a:r>
              <a:rPr kumimoji="1" lang="zh-CN" altLang="en-US" b="1" dirty="0"/>
              <a:t> </a:t>
            </a:r>
            <a:r>
              <a:rPr kumimoji="1" lang="en-US" altLang="zh-CN" b="1" dirty="0" smtClean="0"/>
              <a:t>since</a:t>
            </a:r>
            <a:r>
              <a:rPr kumimoji="1" lang="zh-CN" altLang="en-US" b="1" dirty="0" smtClean="0"/>
              <a:t> </a:t>
            </a:r>
            <a:r>
              <a:rPr kumimoji="1" lang="en-US" altLang="zh-CN" b="1" dirty="0" smtClean="0"/>
              <a:t>operating</a:t>
            </a:r>
            <a:r>
              <a:rPr kumimoji="1" lang="zh-CN" altLang="en-US" b="1" dirty="0" smtClean="0"/>
              <a:t> </a:t>
            </a:r>
            <a:r>
              <a:rPr kumimoji="1" lang="en-US" altLang="zh-CN" b="1" dirty="0" smtClean="0"/>
              <a:t>system</a:t>
            </a:r>
            <a:r>
              <a:rPr kumimoji="1" lang="zh-CN" altLang="en-US" b="1" dirty="0" smtClean="0"/>
              <a:t> </a:t>
            </a:r>
            <a:r>
              <a:rPr kumimoji="1" lang="en-US" altLang="zh-CN" b="1" dirty="0" smtClean="0"/>
              <a:t>usually</a:t>
            </a:r>
            <a:r>
              <a:rPr kumimoji="1" lang="zh-CN" altLang="en-US" b="1" dirty="0" smtClean="0"/>
              <a:t> </a:t>
            </a:r>
            <a:r>
              <a:rPr kumimoji="1" lang="en-US" altLang="zh-CN" b="1" dirty="0" err="1" smtClean="0"/>
              <a:t>recognise</a:t>
            </a:r>
            <a:r>
              <a:rPr kumimoji="1" lang="zh-CN" altLang="en-US" b="1" dirty="0" smtClean="0"/>
              <a:t> </a:t>
            </a:r>
            <a:r>
              <a:rPr kumimoji="1" lang="en-US" altLang="zh-CN" b="1" dirty="0" smtClean="0"/>
              <a:t>them</a:t>
            </a:r>
            <a:r>
              <a:rPr kumimoji="1" lang="zh-CN" altLang="en-US" b="1" dirty="0" smtClean="0"/>
              <a:t> </a:t>
            </a:r>
            <a:r>
              <a:rPr kumimoji="1" lang="en-US" altLang="zh-CN" b="1" dirty="0" smtClean="0"/>
              <a:t>as</a:t>
            </a:r>
            <a:r>
              <a:rPr kumimoji="1" lang="zh-CN" altLang="en-US" b="1" dirty="0" smtClean="0"/>
              <a:t> </a:t>
            </a:r>
            <a:r>
              <a:rPr kumimoji="1" lang="en-US" altLang="zh-CN" b="1" dirty="0" smtClean="0"/>
              <a:t>the</a:t>
            </a:r>
            <a:r>
              <a:rPr kumimoji="1" lang="zh-CN" altLang="en-US" b="1" dirty="0" smtClean="0"/>
              <a:t> </a:t>
            </a:r>
            <a:r>
              <a:rPr kumimoji="1" lang="en-US" altLang="zh-CN" b="1" dirty="0" smtClean="0"/>
              <a:t>E-drive,</a:t>
            </a:r>
            <a:r>
              <a:rPr kumimoji="1" lang="zh-CN" altLang="en-US" b="1" dirty="0" smtClean="0"/>
              <a:t> </a:t>
            </a:r>
            <a:r>
              <a:rPr kumimoji="1" lang="en-US" altLang="zh-CN" b="1" dirty="0" smtClean="0"/>
              <a:t>F-drive</a:t>
            </a:r>
            <a:r>
              <a:rPr kumimoji="1" lang="zh-CN" altLang="en-US" b="1" dirty="0" smtClean="0"/>
              <a:t>,</a:t>
            </a:r>
            <a:r>
              <a:rPr kumimoji="1" lang="en-US" altLang="zh-CN" b="1" dirty="0" smtClean="0"/>
              <a:t>etc.</a:t>
            </a:r>
            <a:endParaRPr kumimoji="1" lang="en-US" altLang="zh-CN" b="1" dirty="0" smtClean="0"/>
          </a:p>
          <a:p>
            <a:r>
              <a:rPr kumimoji="1" lang="en-US" altLang="zh-CN" b="1" dirty="0" smtClean="0"/>
              <a:t>CD-RW</a:t>
            </a:r>
            <a:r>
              <a:rPr kumimoji="1" lang="zh-CN" altLang="en-US" b="1" dirty="0"/>
              <a:t>:</a:t>
            </a:r>
            <a:r>
              <a:rPr kumimoji="1" lang="en-US" altLang="zh-CN" b="1" dirty="0" smtClean="0"/>
              <a:t>these</a:t>
            </a:r>
            <a:r>
              <a:rPr kumimoji="1" lang="zh-CN" altLang="en-US" b="1" dirty="0" smtClean="0"/>
              <a:t> </a:t>
            </a:r>
            <a:r>
              <a:rPr kumimoji="1" lang="en-US" altLang="zh-CN" b="1" dirty="0" smtClean="0"/>
              <a:t>storage</a:t>
            </a:r>
            <a:r>
              <a:rPr kumimoji="1" lang="zh-CN" altLang="en-US" b="1" dirty="0" smtClean="0"/>
              <a:t> </a:t>
            </a:r>
            <a:r>
              <a:rPr kumimoji="1" lang="en-US" altLang="zh-CN" b="1" dirty="0" smtClean="0"/>
              <a:t>media</a:t>
            </a:r>
            <a:r>
              <a:rPr kumimoji="1" lang="zh-CN" altLang="en-US" b="1" dirty="0" smtClean="0"/>
              <a:t> </a:t>
            </a:r>
            <a:r>
              <a:rPr kumimoji="1" lang="en-US" altLang="zh-CN" b="1" dirty="0" smtClean="0"/>
              <a:t>use</a:t>
            </a:r>
            <a:r>
              <a:rPr kumimoji="1" lang="zh-CN" altLang="en-US" b="1" dirty="0" smtClean="0"/>
              <a:t> </a:t>
            </a:r>
            <a:r>
              <a:rPr kumimoji="1" lang="en-US" altLang="zh-CN" b="1" dirty="0" smtClean="0">
                <a:solidFill>
                  <a:srgbClr val="FF0000"/>
                </a:solidFill>
              </a:rPr>
              <a:t>the</a:t>
            </a:r>
            <a:r>
              <a:rPr kumimoji="1" lang="zh-CN" altLang="en-US" b="1" dirty="0" smtClean="0">
                <a:solidFill>
                  <a:srgbClr val="FF0000"/>
                </a:solidFill>
              </a:rPr>
              <a:t> </a:t>
            </a:r>
            <a:r>
              <a:rPr kumimoji="1" lang="en-US" altLang="zh-CN" b="1" dirty="0" smtClean="0">
                <a:solidFill>
                  <a:srgbClr val="FF0000"/>
                </a:solidFill>
              </a:rPr>
              <a:t>properties</a:t>
            </a:r>
            <a:r>
              <a:rPr kumimoji="1" lang="zh-CN" altLang="en-US" b="1" dirty="0" smtClean="0">
                <a:solidFill>
                  <a:srgbClr val="FF0000"/>
                </a:solidFill>
              </a:rPr>
              <a:t> </a:t>
            </a:r>
            <a:r>
              <a:rPr kumimoji="1" lang="en-US" altLang="zh-CN" b="1" dirty="0" smtClean="0">
                <a:solidFill>
                  <a:srgbClr val="FF0000"/>
                </a:solidFill>
              </a:rPr>
              <a:t>of</a:t>
            </a:r>
            <a:r>
              <a:rPr kumimoji="1" lang="zh-CN" altLang="en-US" b="1" dirty="0" smtClean="0">
                <a:solidFill>
                  <a:srgbClr val="FF0000"/>
                </a:solidFill>
              </a:rPr>
              <a:t> </a:t>
            </a:r>
            <a:r>
              <a:rPr kumimoji="1" lang="en-US" altLang="zh-CN" b="1" dirty="0" smtClean="0">
                <a:solidFill>
                  <a:srgbClr val="FF0000"/>
                </a:solidFill>
              </a:rPr>
              <a:t>light</a:t>
            </a:r>
            <a:r>
              <a:rPr kumimoji="1" lang="zh-CN" altLang="en-US" b="1" dirty="0" smtClean="0"/>
              <a:t> </a:t>
            </a:r>
            <a:r>
              <a:rPr kumimoji="1" lang="en-US" altLang="zh-CN" b="1" dirty="0" smtClean="0"/>
              <a:t>to</a:t>
            </a:r>
            <a:r>
              <a:rPr kumimoji="1" lang="zh-CN" altLang="en-US" b="1" dirty="0" smtClean="0"/>
              <a:t> </a:t>
            </a:r>
            <a:r>
              <a:rPr kumimoji="1" lang="en-US" altLang="zh-CN" b="1" dirty="0" smtClean="0"/>
              <a:t>write</a:t>
            </a:r>
            <a:r>
              <a:rPr kumimoji="1" lang="zh-CN" altLang="en-US" b="1" dirty="0" smtClean="0"/>
              <a:t> </a:t>
            </a:r>
            <a:r>
              <a:rPr kumimoji="1" lang="en-US" altLang="zh-CN" b="1" dirty="0" smtClean="0"/>
              <a:t>data</a:t>
            </a:r>
            <a:r>
              <a:rPr kumimoji="1" lang="zh-CN" altLang="en-US" b="1" dirty="0" smtClean="0"/>
              <a:t> </a:t>
            </a:r>
            <a:r>
              <a:rPr kumimoji="1" lang="en-US" altLang="zh-CN" b="1" dirty="0" smtClean="0"/>
              <a:t>and</a:t>
            </a:r>
            <a:r>
              <a:rPr kumimoji="1" lang="zh-CN" altLang="en-US" b="1" dirty="0" smtClean="0"/>
              <a:t> </a:t>
            </a:r>
            <a:r>
              <a:rPr kumimoji="1" lang="en-US" altLang="zh-CN" b="1" dirty="0" smtClean="0"/>
              <a:t>to</a:t>
            </a:r>
            <a:r>
              <a:rPr kumimoji="1" lang="zh-CN" altLang="en-US" b="1" dirty="0" smtClean="0"/>
              <a:t> </a:t>
            </a:r>
            <a:r>
              <a:rPr kumimoji="1" lang="en-US" altLang="zh-CN" b="1" dirty="0" smtClean="0"/>
              <a:t>read</a:t>
            </a:r>
            <a:r>
              <a:rPr kumimoji="1" lang="zh-CN" altLang="en-US" b="1" dirty="0" smtClean="0"/>
              <a:t> </a:t>
            </a:r>
            <a:r>
              <a:rPr kumimoji="1" lang="en-US" altLang="zh-CN" b="1" dirty="0" smtClean="0"/>
              <a:t>data</a:t>
            </a:r>
            <a:r>
              <a:rPr kumimoji="1" lang="zh-CN" altLang="en-US" b="1" dirty="0" smtClean="0"/>
              <a:t> </a:t>
            </a:r>
            <a:r>
              <a:rPr kumimoji="1" lang="en-US" altLang="zh-CN" b="1" dirty="0" smtClean="0"/>
              <a:t>from</a:t>
            </a:r>
            <a:r>
              <a:rPr kumimoji="1" lang="zh-CN" altLang="en-US" b="1" dirty="0" smtClean="0"/>
              <a:t> </a:t>
            </a:r>
            <a:r>
              <a:rPr kumimoji="1" lang="en-US" altLang="zh-CN" b="1" dirty="0" smtClean="0"/>
              <a:t>the</a:t>
            </a:r>
            <a:r>
              <a:rPr kumimoji="1" lang="zh-CN" altLang="en-US" b="1" dirty="0" smtClean="0"/>
              <a:t> </a:t>
            </a:r>
            <a:r>
              <a:rPr kumimoji="1" lang="en-US" altLang="zh-CN" b="1" dirty="0" smtClean="0"/>
              <a:t>disk</a:t>
            </a:r>
            <a:r>
              <a:rPr kumimoji="1" lang="zh-CN" altLang="en-US" b="1" dirty="0" smtClean="0"/>
              <a:t> </a:t>
            </a:r>
            <a:r>
              <a:rPr kumimoji="1" lang="en-US" altLang="zh-CN" b="1" dirty="0" smtClean="0"/>
              <a:t>surface.</a:t>
            </a:r>
            <a:endParaRPr kumimoji="1" lang="en-US" altLang="zh-CN" b="1" dirty="0" smtClean="0"/>
          </a:p>
          <a:p>
            <a:r>
              <a:rPr kumimoji="1" lang="en-US" altLang="zh-CN" b="1" dirty="0" smtClean="0"/>
              <a:t>Hard</a:t>
            </a:r>
            <a:r>
              <a:rPr kumimoji="1" lang="zh-CN" altLang="en-US" b="1" dirty="0" smtClean="0"/>
              <a:t> </a:t>
            </a:r>
            <a:r>
              <a:rPr kumimoji="1" lang="en-US" altLang="zh-CN" b="1" dirty="0" smtClean="0"/>
              <a:t>disk</a:t>
            </a:r>
            <a:r>
              <a:rPr kumimoji="1" lang="zh-CN" altLang="en-US" b="1" dirty="0" smtClean="0"/>
              <a:t>:</a:t>
            </a:r>
            <a:r>
              <a:rPr kumimoji="1" lang="en-US" altLang="zh-CN" b="1" dirty="0" smtClean="0"/>
              <a:t>the</a:t>
            </a:r>
            <a:r>
              <a:rPr kumimoji="1" lang="zh-CN" altLang="en-US" b="1" dirty="0" smtClean="0"/>
              <a:t> </a:t>
            </a:r>
            <a:r>
              <a:rPr kumimoji="1" lang="en-US" altLang="zh-CN" b="1" dirty="0" smtClean="0"/>
              <a:t>hard</a:t>
            </a:r>
            <a:r>
              <a:rPr kumimoji="1" lang="zh-CN" altLang="en-US" b="1" dirty="0" smtClean="0"/>
              <a:t> </a:t>
            </a:r>
            <a:r>
              <a:rPr kumimoji="1" lang="en-US" altLang="zh-CN" b="1" dirty="0" smtClean="0"/>
              <a:t>disk</a:t>
            </a:r>
            <a:r>
              <a:rPr kumimoji="1" lang="zh-CN" altLang="en-US" b="1" dirty="0" smtClean="0"/>
              <a:t> </a:t>
            </a:r>
            <a:r>
              <a:rPr kumimoji="1" lang="en-US" altLang="zh-CN" b="1" dirty="0" smtClean="0"/>
              <a:t>is</a:t>
            </a:r>
            <a:r>
              <a:rPr kumimoji="1" lang="zh-CN" altLang="en-US" b="1" dirty="0" smtClean="0"/>
              <a:t> </a:t>
            </a:r>
            <a:r>
              <a:rPr kumimoji="1" lang="en-US" altLang="zh-CN" b="1" dirty="0" smtClean="0"/>
              <a:t>used</a:t>
            </a:r>
            <a:r>
              <a:rPr kumimoji="1" lang="zh-CN" altLang="en-US" b="1" dirty="0" smtClean="0"/>
              <a:t> </a:t>
            </a:r>
            <a:r>
              <a:rPr kumimoji="1" lang="en-US" altLang="zh-CN" b="1" dirty="0" smtClean="0"/>
              <a:t>to</a:t>
            </a:r>
            <a:r>
              <a:rPr kumimoji="1" lang="zh-CN" altLang="en-US" b="1" dirty="0" smtClean="0"/>
              <a:t> </a:t>
            </a:r>
            <a:r>
              <a:rPr kumimoji="1" lang="en-US" altLang="zh-CN" b="1" dirty="0" smtClean="0"/>
              <a:t>store</a:t>
            </a:r>
            <a:r>
              <a:rPr kumimoji="1" lang="zh-CN" altLang="en-US" b="1" dirty="0" smtClean="0"/>
              <a:t> </a:t>
            </a:r>
            <a:r>
              <a:rPr kumimoji="1" lang="en-US" altLang="zh-CN" b="1" dirty="0" smtClean="0"/>
              <a:t>operating</a:t>
            </a:r>
            <a:r>
              <a:rPr kumimoji="1" lang="zh-CN" altLang="en-US" b="1" dirty="0" smtClean="0"/>
              <a:t> </a:t>
            </a:r>
            <a:r>
              <a:rPr kumimoji="1" lang="en-US" altLang="zh-CN" b="1" dirty="0" smtClean="0"/>
              <a:t>systems</a:t>
            </a:r>
            <a:r>
              <a:rPr kumimoji="1" lang="zh-CN" altLang="en-US" b="1" dirty="0" smtClean="0"/>
              <a:t> </a:t>
            </a:r>
            <a:r>
              <a:rPr kumimoji="1" lang="en-US" altLang="zh-CN" b="1" dirty="0" smtClean="0"/>
              <a:t>and</a:t>
            </a:r>
            <a:r>
              <a:rPr kumimoji="1" lang="zh-CN" altLang="en-US" b="1" dirty="0" smtClean="0"/>
              <a:t> </a:t>
            </a:r>
            <a:r>
              <a:rPr kumimoji="1" lang="en-US" altLang="zh-CN" b="1" dirty="0" smtClean="0"/>
              <a:t>applications</a:t>
            </a:r>
            <a:r>
              <a:rPr kumimoji="1" lang="zh-CN" altLang="en-US" b="1" dirty="0" smtClean="0"/>
              <a:t> </a:t>
            </a:r>
            <a:r>
              <a:rPr kumimoji="1" lang="en-US" altLang="zh-CN" b="1" dirty="0" smtClean="0"/>
              <a:t>software</a:t>
            </a:r>
            <a:r>
              <a:rPr kumimoji="1" lang="zh-CN" altLang="en-US" b="1" dirty="0" smtClean="0"/>
              <a:t>,</a:t>
            </a:r>
            <a:r>
              <a:rPr lang="en-US" altLang="zh-CN" b="1" dirty="0" smtClean="0"/>
              <a:t> Data is stored in a digital format on the </a:t>
            </a:r>
            <a:r>
              <a:rPr lang="en-US" altLang="zh-CN" b="1" dirty="0" smtClean="0">
                <a:solidFill>
                  <a:srgbClr val="FF0000"/>
                </a:solidFill>
              </a:rPr>
              <a:t>magnetic surfaces </a:t>
            </a:r>
            <a:r>
              <a:rPr lang="en-US" altLang="zh-CN" b="1" dirty="0" smtClean="0"/>
              <a:t>of the disks</a:t>
            </a:r>
            <a:endParaRPr kumimoji="1"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Memory </a:t>
            </a:r>
            <a:endParaRPr lang="zh-CN" altLang="en-US" dirty="0"/>
          </a:p>
        </p:txBody>
      </p:sp>
      <p:pic>
        <p:nvPicPr>
          <p:cNvPr id="5"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9687" y="1700808"/>
            <a:ext cx="9064625" cy="414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5585830" cy="928694"/>
          </a:xfrm>
        </p:spPr>
        <p:txBody>
          <a:bodyPr/>
          <a:lstStyle/>
          <a:p>
            <a:r>
              <a:rPr lang="en-US" altLang="zh-CN" b="1" dirty="0" smtClean="0">
                <a:solidFill>
                  <a:schemeClr val="tx1"/>
                </a:solidFill>
              </a:rPr>
              <a:t>Primary memory </a:t>
            </a:r>
            <a:endParaRPr lang="zh-CN" altLang="en-US" b="1" dirty="0">
              <a:solidFill>
                <a:schemeClr val="tx1"/>
              </a:solidFill>
            </a:endParaRPr>
          </a:p>
        </p:txBody>
      </p:sp>
      <p:sp>
        <p:nvSpPr>
          <p:cNvPr id="3" name="内容占位符 2"/>
          <p:cNvSpPr>
            <a:spLocks noGrp="1"/>
          </p:cNvSpPr>
          <p:nvPr>
            <p:ph sz="quarter" idx="1"/>
          </p:nvPr>
        </p:nvSpPr>
        <p:spPr>
          <a:xfrm>
            <a:off x="251520" y="1052736"/>
            <a:ext cx="8286808" cy="5286412"/>
          </a:xfrm>
        </p:spPr>
        <p:txBody>
          <a:bodyPr>
            <a:normAutofit/>
          </a:bodyPr>
          <a:lstStyle/>
          <a:p>
            <a:r>
              <a:rPr lang="en-US" altLang="zh-CN" sz="3200" dirty="0" smtClean="0">
                <a:solidFill>
                  <a:srgbClr val="FF0000"/>
                </a:solidFill>
              </a:rPr>
              <a:t>Read Only Memory (ROM)</a:t>
            </a:r>
            <a:endParaRPr lang="en-US" altLang="zh-CN" sz="3200" dirty="0" smtClean="0">
              <a:solidFill>
                <a:srgbClr val="FF0000"/>
              </a:solidFill>
            </a:endParaRPr>
          </a:p>
          <a:p>
            <a:endParaRPr lang="en-US" altLang="zh-CN" sz="3200" dirty="0" smtClean="0"/>
          </a:p>
          <a:p>
            <a:endParaRPr lang="en-US" altLang="zh-CN" sz="3200" dirty="0" smtClean="0"/>
          </a:p>
          <a:p>
            <a:endParaRPr lang="en-US" altLang="zh-CN" sz="3200" dirty="0" smtClean="0"/>
          </a:p>
          <a:p>
            <a:endParaRPr lang="en-US" altLang="zh-CN" sz="3200" dirty="0" smtClean="0"/>
          </a:p>
          <a:p>
            <a:pPr marL="0" indent="0">
              <a:buNone/>
            </a:pPr>
            <a:endParaRPr lang="en-US" altLang="zh-CN" sz="3200" dirty="0" smtClean="0"/>
          </a:p>
          <a:p>
            <a:endParaRPr lang="en-US" altLang="zh-CN" sz="3200" dirty="0" smtClean="0"/>
          </a:p>
          <a:p>
            <a:endParaRPr lang="en-US" altLang="zh-CN" sz="3200" dirty="0" smtClean="0"/>
          </a:p>
        </p:txBody>
      </p:sp>
      <p:pic>
        <p:nvPicPr>
          <p:cNvPr id="4" name="图片 3" descr="10.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14426" y="243193"/>
            <a:ext cx="3127375" cy="2082800"/>
          </a:xfrm>
          <a:prstGeom prst="rect">
            <a:avLst/>
          </a:prstGeom>
          <a:noFill/>
          <a:ln>
            <a:noFill/>
          </a:ln>
        </p:spPr>
      </p:pic>
      <p:pic>
        <p:nvPicPr>
          <p:cNvPr id="5" name="图片 4" descr="61103.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4368" y="2708920"/>
            <a:ext cx="800100" cy="800100"/>
          </a:xfrm>
          <a:prstGeom prst="rect">
            <a:avLst/>
          </a:prstGeom>
          <a:noFill/>
          <a:ln>
            <a:noFill/>
          </a:ln>
        </p:spPr>
      </p:pic>
      <p:sp>
        <p:nvSpPr>
          <p:cNvPr id="9" name="矩形 8"/>
          <p:cNvSpPr/>
          <p:nvPr/>
        </p:nvSpPr>
        <p:spPr>
          <a:xfrm>
            <a:off x="128146" y="2564904"/>
            <a:ext cx="7992888" cy="3046988"/>
          </a:xfrm>
          <a:prstGeom prst="rect">
            <a:avLst/>
          </a:prstGeom>
        </p:spPr>
        <p:txBody>
          <a:bodyPr wrap="square">
            <a:spAutoFit/>
          </a:bodyPr>
          <a:lstStyle/>
          <a:p>
            <a:r>
              <a:rPr lang="en-US" altLang="zh-CN" sz="2400" dirty="0" smtClean="0">
                <a:latin typeface="微软雅黑" panose="020B0503020204020204" charset="-122"/>
                <a:ea typeface="微软雅黑" panose="020B0503020204020204" charset="-122"/>
              </a:rPr>
              <a:t>What are the feature of </a:t>
            </a:r>
            <a:r>
              <a:rPr lang="en-US" altLang="zh-CN" sz="2400" dirty="0">
                <a:latin typeface="微软雅黑" panose="020B0503020204020204" charset="-122"/>
                <a:ea typeface="微软雅黑" panose="020B0503020204020204" charset="-122"/>
              </a:rPr>
              <a:t>the ROM ?</a:t>
            </a:r>
            <a:endParaRPr lang="en-US" altLang="zh-CN" sz="2400" dirty="0">
              <a:latin typeface="微软雅黑" panose="020B0503020204020204" charset="-122"/>
              <a:ea typeface="微软雅黑" panose="020B0503020204020204" charset="-122"/>
            </a:endParaRPr>
          </a:p>
          <a:p>
            <a:r>
              <a:rPr lang="en-US" altLang="zh-CN" sz="2400" dirty="0">
                <a:latin typeface="微软雅黑" panose="020B0503020204020204" charset="-122"/>
                <a:ea typeface="微软雅黑" panose="020B0503020204020204" charset="-122"/>
              </a:rPr>
              <a:t>ROM holds data that are </a:t>
            </a:r>
            <a:r>
              <a:rPr lang="en-US" altLang="zh-CN" sz="2400" dirty="0">
                <a:solidFill>
                  <a:srgbClr val="FF0000"/>
                </a:solidFill>
                <a:latin typeface="微软雅黑" panose="020B0503020204020204" charset="-122"/>
                <a:ea typeface="微软雅黑" panose="020B0503020204020204" charset="-122"/>
              </a:rPr>
              <a:t>non-volatile</a:t>
            </a:r>
            <a:r>
              <a:rPr lang="en-US" altLang="zh-CN" sz="2400" dirty="0">
                <a:latin typeface="微软雅黑" panose="020B0503020204020204" charset="-122"/>
                <a:ea typeface="微软雅黑" panose="020B0503020204020204" charset="-122"/>
              </a:rPr>
              <a:t>. Once data have been written into a ROM chip, they cannot be changed</a:t>
            </a:r>
            <a:r>
              <a:rPr lang="en-US" altLang="zh-CN" sz="2400" dirty="0" smtClean="0">
                <a:latin typeface="微软雅黑" panose="020B0503020204020204" charset="-122"/>
                <a:ea typeface="微软雅黑" panose="020B0503020204020204" charset="-122"/>
              </a:rPr>
              <a:t>.</a:t>
            </a:r>
            <a:endParaRPr lang="en-US" altLang="zh-CN" sz="2400" dirty="0" smtClean="0">
              <a:latin typeface="微软雅黑" panose="020B0503020204020204" charset="-122"/>
              <a:ea typeface="微软雅黑" panose="020B0503020204020204" charset="-122"/>
            </a:endParaRPr>
          </a:p>
          <a:p>
            <a:r>
              <a:rPr lang="en-US" altLang="zh-CN" sz="2400" dirty="0" smtClean="0">
                <a:latin typeface="微软雅黑" panose="020B0503020204020204" charset="-122"/>
                <a:ea typeface="微软雅黑" panose="020B0503020204020204" charset="-122"/>
              </a:rPr>
              <a:t>The</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contents</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can</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be</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read</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only</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they</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cannot</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be</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modified</a:t>
            </a:r>
            <a:r>
              <a:rPr lang="zh-CN" altLang="en-US" sz="2400" dirty="0" smtClean="0">
                <a:latin typeface="微软雅黑" panose="020B0503020204020204" charset="-122"/>
                <a:ea typeface="微软雅黑" panose="020B0503020204020204" charset="-122"/>
              </a:rPr>
              <a:t> </a:t>
            </a:r>
            <a:endParaRPr lang="en-US" altLang="zh-CN" sz="2400" dirty="0" smtClean="0">
              <a:latin typeface="微软雅黑" panose="020B0503020204020204" charset="-122"/>
              <a:ea typeface="微软雅黑" panose="020B0503020204020204" charset="-122"/>
            </a:endParaRPr>
          </a:p>
          <a:p>
            <a:r>
              <a:rPr lang="en-US" altLang="zh-CN" sz="2400" dirty="0" smtClean="0">
                <a:latin typeface="微软雅黑" panose="020B0503020204020204" charset="-122"/>
                <a:ea typeface="微软雅黑" panose="020B0503020204020204" charset="-122"/>
              </a:rPr>
              <a:t>The</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ROM</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often</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holds</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the</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instructions</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for</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starting</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up</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the</a:t>
            </a:r>
            <a:r>
              <a:rPr lang="zh-CN" altLang="en-US" sz="24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computer</a:t>
            </a:r>
            <a:r>
              <a:rPr lang="zh-CN" altLang="en-US" sz="2400" dirty="0" smtClean="0">
                <a:latin typeface="微软雅黑" panose="020B0503020204020204" charset="-122"/>
                <a:ea typeface="微软雅黑" panose="020B0503020204020204" charset="-122"/>
              </a:rPr>
              <a:t> </a:t>
            </a:r>
            <a:endParaRPr lang="en-US" altLang="zh-CN" sz="24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linds(horizontal)">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blinds(horizontal)">
                                      <p:cBhvr>
                                        <p:cTn id="3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5585830" cy="928694"/>
          </a:xfrm>
        </p:spPr>
        <p:txBody>
          <a:bodyPr/>
          <a:lstStyle/>
          <a:p>
            <a:r>
              <a:rPr lang="en-US" altLang="zh-CN" b="1" dirty="0" smtClean="0">
                <a:solidFill>
                  <a:schemeClr val="tx1"/>
                </a:solidFill>
              </a:rPr>
              <a:t>Primary memory </a:t>
            </a:r>
            <a:endParaRPr lang="zh-CN" altLang="en-US" b="1" dirty="0">
              <a:solidFill>
                <a:schemeClr val="tx1"/>
              </a:solidFill>
            </a:endParaRPr>
          </a:p>
        </p:txBody>
      </p:sp>
      <p:sp>
        <p:nvSpPr>
          <p:cNvPr id="3" name="内容占位符 2"/>
          <p:cNvSpPr>
            <a:spLocks noGrp="1"/>
          </p:cNvSpPr>
          <p:nvPr>
            <p:ph sz="quarter" idx="1"/>
          </p:nvPr>
        </p:nvSpPr>
        <p:spPr>
          <a:xfrm>
            <a:off x="251520" y="1052736"/>
            <a:ext cx="8286808" cy="5286412"/>
          </a:xfrm>
        </p:spPr>
        <p:txBody>
          <a:bodyPr>
            <a:normAutofit/>
          </a:bodyPr>
          <a:lstStyle/>
          <a:p>
            <a:r>
              <a:rPr lang="en-US" altLang="zh-CN" sz="3200" dirty="0" smtClean="0">
                <a:solidFill>
                  <a:srgbClr val="FF0000"/>
                </a:solidFill>
              </a:rPr>
              <a:t>Read Only Memory (ROM)</a:t>
            </a:r>
            <a:endParaRPr lang="en-US" altLang="zh-CN" sz="3200" dirty="0" smtClean="0">
              <a:solidFill>
                <a:srgbClr val="FF0000"/>
              </a:solidFill>
            </a:endParaRPr>
          </a:p>
          <a:p>
            <a:endParaRPr lang="en-US" altLang="zh-CN" sz="3200" dirty="0" smtClean="0"/>
          </a:p>
          <a:p>
            <a:endParaRPr lang="en-US" altLang="zh-CN" sz="3200" dirty="0" smtClean="0"/>
          </a:p>
          <a:p>
            <a:endParaRPr lang="en-US" altLang="zh-CN" sz="3200" dirty="0" smtClean="0"/>
          </a:p>
          <a:p>
            <a:endParaRPr lang="en-US" altLang="zh-CN" sz="3200" dirty="0" smtClean="0"/>
          </a:p>
          <a:p>
            <a:pPr marL="0" indent="0">
              <a:buNone/>
            </a:pPr>
            <a:endParaRPr lang="en-US" altLang="zh-CN" sz="3200" dirty="0" smtClean="0"/>
          </a:p>
          <a:p>
            <a:endParaRPr lang="en-US" altLang="zh-CN" sz="3200" dirty="0" smtClean="0"/>
          </a:p>
          <a:p>
            <a:endParaRPr lang="en-US" altLang="zh-CN" sz="3200" dirty="0" smtClean="0"/>
          </a:p>
        </p:txBody>
      </p:sp>
      <p:pic>
        <p:nvPicPr>
          <p:cNvPr id="4" name="图片 3" descr="10.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14426" y="243193"/>
            <a:ext cx="3127375" cy="2082800"/>
          </a:xfrm>
          <a:prstGeom prst="rect">
            <a:avLst/>
          </a:prstGeom>
          <a:noFill/>
          <a:ln>
            <a:noFill/>
          </a:ln>
        </p:spPr>
      </p:pic>
      <p:pic>
        <p:nvPicPr>
          <p:cNvPr id="5" name="图片 4" descr="61103.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4368" y="2708920"/>
            <a:ext cx="800100" cy="800100"/>
          </a:xfrm>
          <a:prstGeom prst="rect">
            <a:avLst/>
          </a:prstGeom>
          <a:noFill/>
          <a:ln>
            <a:noFill/>
          </a:ln>
        </p:spPr>
      </p:pic>
      <p:sp>
        <p:nvSpPr>
          <p:cNvPr id="9" name="矩形 8"/>
          <p:cNvSpPr/>
          <p:nvPr/>
        </p:nvSpPr>
        <p:spPr>
          <a:xfrm>
            <a:off x="128146" y="2564904"/>
            <a:ext cx="7992888" cy="1938020"/>
          </a:xfrm>
          <a:prstGeom prst="rect">
            <a:avLst/>
          </a:prstGeom>
        </p:spPr>
        <p:txBody>
          <a:bodyPr wrap="square">
            <a:spAutoFit/>
          </a:bodyPr>
          <a:lstStyle/>
          <a:p>
            <a:r>
              <a:rPr lang="en-US" altLang="zh-CN" sz="2400" dirty="0">
                <a:latin typeface="微软雅黑" panose="020B0503020204020204" charset="-122"/>
                <a:ea typeface="微软雅黑" panose="020B0503020204020204" charset="-122"/>
              </a:rPr>
              <a:t>ROM is typically used in:</a:t>
            </a:r>
            <a:endParaRPr lang="en-US" altLang="zh-CN" sz="2400" dirty="0">
              <a:latin typeface="微软雅黑" panose="020B0503020204020204" charset="-122"/>
              <a:ea typeface="微软雅黑" panose="020B0503020204020204" charset="-122"/>
            </a:endParaRPr>
          </a:p>
          <a:p>
            <a:pPr lvl="1"/>
            <a:r>
              <a:rPr lang="en-US" altLang="zh-CN" sz="2400" dirty="0">
                <a:latin typeface="微软雅黑" panose="020B0503020204020204" charset="-122"/>
                <a:ea typeface="微软雅黑" panose="020B0503020204020204" charset="-122"/>
              </a:rPr>
              <a:t>• a PC for storage of the boot program code</a:t>
            </a:r>
            <a:endParaRPr lang="en-US" altLang="zh-CN" sz="2400" dirty="0">
              <a:latin typeface="微软雅黑" panose="020B0503020204020204" charset="-122"/>
              <a:ea typeface="微软雅黑" panose="020B0503020204020204" charset="-122"/>
            </a:endParaRPr>
          </a:p>
          <a:p>
            <a:pPr lvl="1"/>
            <a:r>
              <a:rPr lang="en-US" altLang="zh-CN" sz="2400" dirty="0">
                <a:latin typeface="微软雅黑" panose="020B0503020204020204" charset="-122"/>
                <a:ea typeface="微软雅黑" panose="020B0503020204020204" charset="-122"/>
              </a:rPr>
              <a:t>• a device such as a washing machine for storage of the program code for the various washing programmes.</a:t>
            </a:r>
            <a:endParaRPr lang="en-US" altLang="zh-CN" sz="24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linds(horizontal)">
                                      <p:cBhvr>
                                        <p:cTn id="2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5223524" cy="928694"/>
          </a:xfrm>
        </p:spPr>
        <p:txBody>
          <a:bodyPr/>
          <a:lstStyle/>
          <a:p>
            <a:r>
              <a:rPr lang="en-US" altLang="zh-CN" b="1" dirty="0" smtClean="0">
                <a:solidFill>
                  <a:schemeClr val="tx1"/>
                </a:solidFill>
              </a:rPr>
              <a:t>Primary memory </a:t>
            </a:r>
            <a:endParaRPr lang="zh-CN" altLang="en-US" b="1" dirty="0">
              <a:solidFill>
                <a:schemeClr val="tx1"/>
              </a:solidFill>
            </a:endParaRPr>
          </a:p>
        </p:txBody>
      </p:sp>
      <p:sp>
        <p:nvSpPr>
          <p:cNvPr id="3" name="内容占位符 2"/>
          <p:cNvSpPr>
            <a:spLocks noGrp="1"/>
          </p:cNvSpPr>
          <p:nvPr>
            <p:ph sz="quarter" idx="1"/>
          </p:nvPr>
        </p:nvSpPr>
        <p:spPr>
          <a:xfrm>
            <a:off x="251520" y="1166924"/>
            <a:ext cx="8286808" cy="5286412"/>
          </a:xfrm>
        </p:spPr>
        <p:txBody>
          <a:bodyPr>
            <a:normAutofit/>
          </a:bodyPr>
          <a:lstStyle/>
          <a:p>
            <a:pPr marL="0" indent="0">
              <a:buNone/>
            </a:pPr>
            <a:r>
              <a:rPr lang="en-US" altLang="zh-CN" sz="3200" dirty="0" smtClean="0">
                <a:solidFill>
                  <a:srgbClr val="FF0000"/>
                </a:solidFill>
              </a:rPr>
              <a:t>Random Access Memory (RAM)</a:t>
            </a:r>
            <a:endParaRPr lang="en-US" altLang="zh-CN" sz="3200" dirty="0" smtClean="0">
              <a:solidFill>
                <a:srgbClr val="FF0000"/>
              </a:solidFill>
            </a:endParaRPr>
          </a:p>
          <a:p>
            <a:r>
              <a:rPr lang="en-US" altLang="zh-CN" sz="2800" dirty="0" smtClean="0"/>
              <a:t>'Random access' implies that the processor is able to directly access any individual memory location from knowing its address.</a:t>
            </a:r>
            <a:endParaRPr lang="en-US" altLang="zh-CN" sz="3200" dirty="0" smtClean="0"/>
          </a:p>
          <a:p>
            <a:endParaRPr lang="en-US" altLang="zh-CN" sz="3200" dirty="0" smtClean="0"/>
          </a:p>
          <a:p>
            <a:endParaRPr lang="en-US" altLang="zh-CN" sz="3200" dirty="0" smtClean="0"/>
          </a:p>
        </p:txBody>
      </p:sp>
      <p:pic>
        <p:nvPicPr>
          <p:cNvPr id="6" name="图片 5" descr="ram-kign.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80465" y="3895725"/>
            <a:ext cx="3127375" cy="2557780"/>
          </a:xfrm>
          <a:prstGeom prst="rect">
            <a:avLst/>
          </a:prstGeom>
          <a:noFill/>
          <a:ln>
            <a:noFill/>
          </a:ln>
        </p:spPr>
      </p:pic>
      <p:pic>
        <p:nvPicPr>
          <p:cNvPr id="9" name="图片 8" descr="cee5TlGJQz2t.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7840" y="3895725"/>
            <a:ext cx="3409950" cy="25577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214290"/>
            <a:ext cx="5223524" cy="928694"/>
          </a:xfrm>
        </p:spPr>
        <p:txBody>
          <a:bodyPr/>
          <a:lstStyle/>
          <a:p>
            <a:r>
              <a:rPr lang="en-US" altLang="zh-CN" b="1" dirty="0" smtClean="0">
                <a:solidFill>
                  <a:schemeClr val="tx1"/>
                </a:solidFill>
              </a:rPr>
              <a:t>Primary memory </a:t>
            </a:r>
            <a:endParaRPr lang="zh-CN" altLang="en-US" b="1" dirty="0">
              <a:solidFill>
                <a:schemeClr val="tx1"/>
              </a:solidFill>
            </a:endParaRPr>
          </a:p>
        </p:txBody>
      </p:sp>
      <p:sp>
        <p:nvSpPr>
          <p:cNvPr id="3" name="内容占位符 2"/>
          <p:cNvSpPr>
            <a:spLocks noGrp="1"/>
          </p:cNvSpPr>
          <p:nvPr>
            <p:ph sz="quarter" idx="1"/>
          </p:nvPr>
        </p:nvSpPr>
        <p:spPr>
          <a:xfrm>
            <a:off x="251520" y="1166924"/>
            <a:ext cx="8286808" cy="5286412"/>
          </a:xfrm>
        </p:spPr>
        <p:txBody>
          <a:bodyPr>
            <a:normAutofit/>
          </a:bodyPr>
          <a:lstStyle/>
          <a:p>
            <a:pPr marL="0" indent="0">
              <a:buNone/>
            </a:pPr>
            <a:r>
              <a:rPr lang="en-US" altLang="zh-CN" sz="3200" dirty="0" smtClean="0">
                <a:solidFill>
                  <a:srgbClr val="FF0000"/>
                </a:solidFill>
              </a:rPr>
              <a:t>Random Access Memory (RAM)</a:t>
            </a:r>
            <a:endParaRPr lang="en-US" altLang="zh-CN" sz="3200" dirty="0" smtClean="0">
              <a:solidFill>
                <a:srgbClr val="FF0000"/>
              </a:solidFill>
            </a:endParaRPr>
          </a:p>
          <a:p>
            <a:endParaRPr lang="en-US" altLang="zh-CN" sz="3200" dirty="0" smtClean="0"/>
          </a:p>
          <a:p>
            <a:endParaRPr lang="en-US" altLang="zh-CN" sz="3200" dirty="0" smtClean="0"/>
          </a:p>
          <a:p>
            <a:endParaRPr lang="en-US" altLang="zh-CN" sz="3200" dirty="0" smtClean="0"/>
          </a:p>
        </p:txBody>
      </p:sp>
      <p:pic>
        <p:nvPicPr>
          <p:cNvPr id="6" name="图片 5" descr="ram-kign.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08294" y="0"/>
            <a:ext cx="2357437" cy="1927225"/>
          </a:xfrm>
          <a:prstGeom prst="rect">
            <a:avLst/>
          </a:prstGeom>
          <a:noFill/>
          <a:ln>
            <a:noFill/>
          </a:ln>
        </p:spPr>
      </p:pic>
      <p:sp>
        <p:nvSpPr>
          <p:cNvPr id="8" name="矩形 7"/>
          <p:cNvSpPr/>
          <p:nvPr/>
        </p:nvSpPr>
        <p:spPr>
          <a:xfrm>
            <a:off x="110448" y="3012336"/>
            <a:ext cx="8568952" cy="3415030"/>
          </a:xfrm>
          <a:prstGeom prst="rect">
            <a:avLst/>
          </a:prstGeom>
        </p:spPr>
        <p:txBody>
          <a:bodyPr wrap="square">
            <a:spAutoFit/>
          </a:bodyPr>
          <a:lstStyle/>
          <a:p>
            <a:r>
              <a:rPr lang="en-US" altLang="zh-CN" sz="2400" dirty="0" smtClean="0">
                <a:latin typeface="微软雅黑" panose="020B0503020204020204" charset="-122"/>
                <a:ea typeface="微软雅黑" panose="020B0503020204020204" charset="-122"/>
              </a:rPr>
              <a:t>The features </a:t>
            </a:r>
            <a:r>
              <a:rPr lang="en-US" altLang="zh-CN" sz="2400" dirty="0">
                <a:latin typeface="微软雅黑" panose="020B0503020204020204" charset="-122"/>
                <a:ea typeface="微软雅黑" panose="020B0503020204020204" charset="-122"/>
              </a:rPr>
              <a:t>of the </a:t>
            </a:r>
            <a:r>
              <a:rPr lang="en-US" altLang="zh-CN" sz="2400" dirty="0" smtClean="0">
                <a:latin typeface="微软雅黑" panose="020B0503020204020204" charset="-122"/>
                <a:ea typeface="微软雅黑" panose="020B0503020204020204" charset="-122"/>
              </a:rPr>
              <a:t>RAM</a:t>
            </a:r>
            <a:endParaRPr lang="en-US" altLang="zh-CN" sz="2400" dirty="0" smtClean="0">
              <a:latin typeface="微软雅黑" panose="020B0503020204020204" charset="-122"/>
              <a:ea typeface="微软雅黑" panose="020B0503020204020204" charset="-122"/>
            </a:endParaRPr>
          </a:p>
          <a:p>
            <a:r>
              <a:rPr lang="en-US" altLang="zh-CN" sz="2400" dirty="0" smtClean="0">
                <a:latin typeface="微软雅黑" panose="020B0503020204020204" charset="-122"/>
                <a:ea typeface="微软雅黑" panose="020B0503020204020204" charset="-122"/>
              </a:rPr>
              <a:t>It is </a:t>
            </a:r>
            <a:r>
              <a:rPr lang="en-US" altLang="zh-CN" sz="2400" dirty="0" smtClean="0">
                <a:solidFill>
                  <a:srgbClr val="FF0000"/>
                </a:solidFill>
                <a:latin typeface="微软雅黑" panose="020B0503020204020204" charset="-122"/>
                <a:ea typeface="微软雅黑" panose="020B0503020204020204" charset="-122"/>
              </a:rPr>
              <a:t>volatile</a:t>
            </a:r>
            <a:r>
              <a:rPr lang="en-US" altLang="zh-CN" sz="1800" dirty="0" smtClean="0">
                <a:solidFill>
                  <a:srgbClr val="FF0000"/>
                </a:solidFill>
                <a:latin typeface="微软雅黑" panose="020B0503020204020204" charset="-122"/>
                <a:ea typeface="微软雅黑" panose="020B0503020204020204" charset="-122"/>
              </a:rPr>
              <a:t>(</a:t>
            </a:r>
            <a:r>
              <a:rPr lang="zh-CN" altLang="en-US" sz="1800" dirty="0" smtClean="0">
                <a:solidFill>
                  <a:srgbClr val="FF0000"/>
                </a:solidFill>
                <a:latin typeface="微软雅黑" panose="020B0503020204020204" charset="-122"/>
                <a:ea typeface="微软雅黑" panose="020B0503020204020204" charset="-122"/>
              </a:rPr>
              <a:t>易失</a:t>
            </a:r>
            <a:r>
              <a:rPr lang="en-US" altLang="zh-CN" sz="1800" dirty="0" smtClean="0">
                <a:solidFill>
                  <a:srgbClr val="FF0000"/>
                </a:solidFill>
                <a:latin typeface="微软雅黑" panose="020B0503020204020204" charset="-122"/>
                <a:ea typeface="微软雅黑" panose="020B0503020204020204" charset="-122"/>
              </a:rPr>
              <a:t>)</a:t>
            </a:r>
            <a:r>
              <a:rPr lang="en-US" altLang="zh-CN" sz="1800" dirty="0" smtClean="0">
                <a:latin typeface="微软雅黑" panose="020B0503020204020204" charset="-122"/>
                <a:ea typeface="微软雅黑" panose="020B0503020204020204" charset="-122"/>
              </a:rPr>
              <a:t> </a:t>
            </a:r>
            <a:r>
              <a:rPr lang="en-US" altLang="zh-CN" sz="2400" dirty="0" smtClean="0">
                <a:latin typeface="微软雅黑" panose="020B0503020204020204" charset="-122"/>
                <a:ea typeface="微软雅黑" panose="020B0503020204020204" charset="-122"/>
              </a:rPr>
              <a:t>memory (the contents of the memory are lost when the power to the RAM is turned off). It </a:t>
            </a:r>
            <a:r>
              <a:rPr lang="en-US" altLang="zh-CN" sz="2400" dirty="0">
                <a:latin typeface="微软雅黑" panose="020B0503020204020204" charset="-122"/>
                <a:ea typeface="微软雅黑" panose="020B0503020204020204" charset="-122"/>
              </a:rPr>
              <a:t>can be written or read, and the contents of the memory can be </a:t>
            </a:r>
            <a:r>
              <a:rPr lang="en-US" altLang="zh-CN" sz="2400" dirty="0">
                <a:solidFill>
                  <a:srgbClr val="FF0000"/>
                </a:solidFill>
                <a:latin typeface="微软雅黑" panose="020B0503020204020204" charset="-122"/>
                <a:ea typeface="微软雅黑" panose="020B0503020204020204" charset="-122"/>
              </a:rPr>
              <a:t>changed</a:t>
            </a:r>
            <a:r>
              <a:rPr lang="en-US" altLang="zh-CN"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a:p>
            <a:r>
              <a:rPr lang="en-US" altLang="zh-CN" sz="2400" dirty="0" smtClean="0">
                <a:latin typeface="微软雅黑" panose="020B0503020204020204" charset="-122"/>
                <a:ea typeface="微软雅黑" panose="020B0503020204020204" charset="-122"/>
              </a:rPr>
              <a:t>It is used to store data, files or part of the operating system that are </a:t>
            </a:r>
            <a:r>
              <a:rPr lang="en-US" altLang="zh-CN" sz="2400" dirty="0" smtClean="0">
                <a:solidFill>
                  <a:srgbClr val="FF0000"/>
                </a:solidFill>
                <a:latin typeface="微软雅黑" panose="020B0503020204020204" charset="-122"/>
                <a:ea typeface="微软雅黑" panose="020B0503020204020204" charset="-122"/>
              </a:rPr>
              <a:t>currently</a:t>
            </a:r>
            <a:r>
              <a:rPr lang="en-US" altLang="zh-CN" sz="2400" dirty="0" smtClean="0">
                <a:latin typeface="微软雅黑" panose="020B0503020204020204" charset="-122"/>
                <a:ea typeface="微软雅黑" panose="020B0503020204020204" charset="-122"/>
              </a:rPr>
              <a:t> in use</a:t>
            </a:r>
            <a:endParaRPr lang="en-US" altLang="zh-CN" sz="2400" dirty="0" smtClean="0">
              <a:latin typeface="微软雅黑" panose="020B0503020204020204" charset="-122"/>
              <a:ea typeface="微软雅黑" panose="020B0503020204020204" charset="-122"/>
            </a:endParaRPr>
          </a:p>
          <a:p>
            <a:r>
              <a:rPr lang="en-US" altLang="zh-CN" sz="2400" dirty="0" smtClean="0">
                <a:latin typeface="微软雅黑" panose="020B0503020204020204" charset="-122"/>
                <a:ea typeface="微软雅黑" panose="020B0503020204020204" charset="-122"/>
              </a:rPr>
              <a:t>RAM is much </a:t>
            </a:r>
            <a:r>
              <a:rPr lang="en-US" altLang="zh-CN" sz="2400" dirty="0" smtClean="0">
                <a:solidFill>
                  <a:srgbClr val="FF0000"/>
                </a:solidFill>
                <a:latin typeface="微软雅黑" panose="020B0503020204020204" charset="-122"/>
                <a:ea typeface="微软雅黑" panose="020B0503020204020204" charset="-122"/>
              </a:rPr>
              <a:t>faster</a:t>
            </a:r>
            <a:r>
              <a:rPr lang="en-US" altLang="zh-CN" sz="2400" dirty="0" smtClean="0">
                <a:latin typeface="微软雅黑" panose="020B0503020204020204" charset="-122"/>
                <a:ea typeface="微软雅黑" panose="020B0503020204020204" charset="-122"/>
              </a:rPr>
              <a:t> to write to or read from than other types of memory</a:t>
            </a:r>
            <a:endParaRPr lang="en-US" altLang="zh-CN" sz="2400" dirty="0">
              <a:latin typeface="微软雅黑" panose="020B0503020204020204" charset="-122"/>
              <a:ea typeface="微软雅黑" panose="020B0503020204020204" charset="-122"/>
            </a:endParaRPr>
          </a:p>
        </p:txBody>
      </p:sp>
      <p:pic>
        <p:nvPicPr>
          <p:cNvPr id="9" name="图片 8" descr="cee5TlGJQz2t.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1231" y="1022327"/>
            <a:ext cx="2984500" cy="2238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4638"/>
            <a:ext cx="7772400" cy="850106"/>
          </a:xfrm>
        </p:spPr>
        <p:txBody>
          <a:bodyPr/>
          <a:lstStyle/>
          <a:p>
            <a:r>
              <a:rPr lang="en-US" altLang="zh-CN" dirty="0" smtClean="0">
                <a:solidFill>
                  <a:schemeClr val="tx1"/>
                </a:solidFill>
              </a:rPr>
              <a:t>Two types of RAM</a:t>
            </a:r>
            <a:endParaRPr lang="zh-CN" altLang="en-US" dirty="0">
              <a:solidFill>
                <a:schemeClr val="tx1"/>
              </a:solidFill>
            </a:endParaRPr>
          </a:p>
        </p:txBody>
      </p:sp>
      <p:sp>
        <p:nvSpPr>
          <p:cNvPr id="3" name="内容占位符 2"/>
          <p:cNvSpPr>
            <a:spLocks noGrp="1"/>
          </p:cNvSpPr>
          <p:nvPr>
            <p:ph sz="quarter" idx="1"/>
          </p:nvPr>
        </p:nvSpPr>
        <p:spPr>
          <a:xfrm>
            <a:off x="546735" y="1124585"/>
            <a:ext cx="7655560" cy="5616575"/>
          </a:xfrm>
        </p:spPr>
        <p:txBody>
          <a:bodyPr>
            <a:normAutofit/>
          </a:bodyPr>
          <a:lstStyle/>
          <a:p>
            <a:r>
              <a:rPr lang="en-US" altLang="zh-CN" sz="2400" b="1" dirty="0" smtClean="0"/>
              <a:t>Dynamic Random Access Memory (DRAM) </a:t>
            </a:r>
            <a:r>
              <a:rPr lang="zh-CN" altLang="en-US" sz="2400" b="1" dirty="0" smtClean="0"/>
              <a:t>动态随机存储器</a:t>
            </a:r>
            <a:endParaRPr lang="en-US" altLang="zh-CN" sz="2400" b="1" dirty="0" smtClean="0"/>
          </a:p>
          <a:p>
            <a:pPr lvl="1"/>
            <a:r>
              <a:rPr sz="2100" dirty="0"/>
              <a:t>Dynamic random access memory utilizes the amount of charge stored in a capacitor to represent a binary bit. Since the transistor has a leakage phenomenon in reality, periodic charging is unavoidable. Because of this feature that requires a timed refresh, it is called a "dynamic" memory.</a:t>
            </a:r>
            <a:endParaRPr sz="2100" dirty="0"/>
          </a:p>
          <a:p>
            <a:pPr lvl="1"/>
            <a:r>
              <a:rPr sz="1540" dirty="0"/>
              <a:t>动态随机存取存储器利用电容内存储电荷的多寡来代表一个二进制比特。由于在现实中晶体管会有漏电的现象，周期性地充电不可避免。由于这种需要定时刷新的特性，因此被称为“动态”存储器。</a:t>
            </a:r>
            <a:endParaRPr sz="154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4638"/>
            <a:ext cx="7772400" cy="850106"/>
          </a:xfrm>
        </p:spPr>
        <p:txBody>
          <a:bodyPr/>
          <a:lstStyle/>
          <a:p>
            <a:r>
              <a:rPr lang="en-US" altLang="zh-CN" dirty="0" smtClean="0">
                <a:solidFill>
                  <a:schemeClr val="tx1"/>
                </a:solidFill>
              </a:rPr>
              <a:t>Two types of RAM</a:t>
            </a:r>
            <a:endParaRPr lang="zh-CN" altLang="en-US" dirty="0">
              <a:solidFill>
                <a:schemeClr val="tx1"/>
              </a:solidFill>
            </a:endParaRPr>
          </a:p>
        </p:txBody>
      </p:sp>
      <p:sp>
        <p:nvSpPr>
          <p:cNvPr id="3" name="内容占位符 2"/>
          <p:cNvSpPr>
            <a:spLocks noGrp="1"/>
          </p:cNvSpPr>
          <p:nvPr>
            <p:ph sz="quarter" idx="1"/>
          </p:nvPr>
        </p:nvSpPr>
        <p:spPr>
          <a:xfrm>
            <a:off x="251520" y="1124744"/>
            <a:ext cx="8568952" cy="5616624"/>
          </a:xfrm>
        </p:spPr>
        <p:txBody>
          <a:bodyPr>
            <a:normAutofit/>
          </a:bodyPr>
          <a:lstStyle/>
          <a:p>
            <a:endParaRPr lang="en-US" altLang="zh-CN" sz="2400" dirty="0" smtClean="0"/>
          </a:p>
          <a:p>
            <a:r>
              <a:rPr lang="en-US" altLang="zh-CN" sz="2400" b="1" dirty="0"/>
              <a:t>Static Random Access Memory (SRAM) </a:t>
            </a:r>
            <a:r>
              <a:rPr lang="zh-CN" altLang="en-US" sz="2400" b="1" dirty="0"/>
              <a:t>静态随机存储器</a:t>
            </a:r>
            <a:endParaRPr lang="en-US" altLang="zh-CN" sz="2400" b="1" dirty="0"/>
          </a:p>
          <a:p>
            <a:pPr lvl="1"/>
            <a:r>
              <a:rPr sz="2100" dirty="0"/>
              <a:t>As long as the SRAM remains powered, the data stored in it can be kept constant. In contrast, data stored in dynamic random access memory (DRAM) needs to be updated periodically. However, when the power supply is stopped, the data stored in the SRAM will disappear, which is different from the ROM or flash memory that can store data after the power is turned off.</a:t>
            </a:r>
            <a:endParaRPr sz="2100" dirty="0"/>
          </a:p>
          <a:p>
            <a:pPr lvl="1"/>
            <a:r>
              <a:rPr lang="en-US" altLang="zh-CN" sz="1600" dirty="0" smtClean="0"/>
              <a:t>静态随机存取存储器只要保持通电，里面储存的数据就可以恒常保持。相对之下，动态随机存取存储器（DRAM）里面所储存的数据就需要周期性地更新。然而，当电力供应停止时，SRAM储存的数据还是会消失，这与在断电后还能储存资料的ROM或闪存是不同的。</a:t>
            </a:r>
            <a:endParaRPr lang="en-US" altLang="zh-CN"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254c5b07-acc4-4c4d-900b-2a7f316b0b15}"/>
</p:tagLst>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Digital Dots</Template>
  <TotalTime>0</TotalTime>
  <Words>7984</Words>
  <Application>WPS 演示</Application>
  <PresentationFormat>全屏显示(4:3)</PresentationFormat>
  <Paragraphs>243</Paragraphs>
  <Slides>27</Slides>
  <Notes>1</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27</vt:i4>
      </vt:variant>
    </vt:vector>
  </HeadingPairs>
  <TitlesOfParts>
    <vt:vector size="39" baseType="lpstr">
      <vt:lpstr>Arial</vt:lpstr>
      <vt:lpstr>宋体</vt:lpstr>
      <vt:lpstr>Wingdings</vt:lpstr>
      <vt:lpstr>Wingdings</vt:lpstr>
      <vt:lpstr>Times New Roman</vt:lpstr>
      <vt:lpstr>微软雅黑</vt:lpstr>
      <vt:lpstr>Arial Unicode MS</vt:lpstr>
      <vt:lpstr>Digital Dots</vt:lpstr>
      <vt:lpstr>1_Digital Dots</vt:lpstr>
      <vt:lpstr>2_Digital Dots</vt:lpstr>
      <vt:lpstr>3_Digital Dots</vt:lpstr>
      <vt:lpstr>4_Digital Dots</vt:lpstr>
      <vt:lpstr>Chapter 3 Hardware 3.3 memory   </vt:lpstr>
      <vt:lpstr>Objective </vt:lpstr>
      <vt:lpstr>Memory </vt:lpstr>
      <vt:lpstr>Primary memory </vt:lpstr>
      <vt:lpstr>Primary memory </vt:lpstr>
      <vt:lpstr>Primary memory </vt:lpstr>
      <vt:lpstr>Primary memory </vt:lpstr>
      <vt:lpstr>Two types of RAM</vt:lpstr>
      <vt:lpstr>Two types of RAM</vt:lpstr>
      <vt:lpstr>Two types of RAM</vt:lpstr>
      <vt:lpstr>Compare primary storage with secondary storage</vt:lpstr>
      <vt:lpstr>Secondary memory–  magnetic storage  </vt:lpstr>
      <vt:lpstr>Secondary memory–   magnetic storage  </vt:lpstr>
      <vt:lpstr>Secondary memory–   Solid state (flash) memory </vt:lpstr>
      <vt:lpstr>The benefits of using SSD</vt:lpstr>
      <vt:lpstr>The drawback of SSD</vt:lpstr>
      <vt:lpstr>Secondary memory–  USB flash memories</vt:lpstr>
      <vt:lpstr>Secondary memory–  Flash Card</vt:lpstr>
      <vt:lpstr>PowerPoint 演示文稿</vt:lpstr>
      <vt:lpstr>Why DVD has lager capacity than CD?</vt:lpstr>
      <vt:lpstr>The types </vt:lpstr>
      <vt:lpstr>DVD-RW &amp;  DVD-RAM</vt:lpstr>
      <vt:lpstr>Blu-ray disks</vt:lpstr>
      <vt:lpstr>The difference between CD,DVD and blu-ray</vt:lpstr>
      <vt:lpstr>PowerPoint 演示文稿</vt:lpstr>
      <vt:lpstr>4</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dc:creator>
  <cp:lastModifiedBy>lmchen</cp:lastModifiedBy>
  <cp:revision>94</cp:revision>
  <dcterms:created xsi:type="dcterms:W3CDTF">2113-01-01T00:00:00Z</dcterms:created>
  <dcterms:modified xsi:type="dcterms:W3CDTF">2019-11-17T06:43:51Z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2052-11.1.0.9145</vt:lpwstr>
  </property>
</Properties>
</file>