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FF3-9C12-40D4-B682-D94988AA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087B2-3FDE-4C4B-9E5C-4B6CD1D71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4209-AB8B-4B91-86A9-501E7D96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DFC3-A98D-42E9-923D-1AD8AA2E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7B64-7D0B-4E63-BC15-0D9AB4F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D33C-F21F-429F-BF3A-3EF9E303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235E-D84A-44ED-BBD3-6617414D4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6BD2-E3B2-4A34-9675-9E5DAD9A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9659-EA1E-4A8C-B436-54A56B5C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32C4-CDE0-472A-83DC-5C267CAF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E97D-BE04-4F03-BB5E-CECD00136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FF23B-AFF8-472F-81EC-4C944E24C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96BB-FA96-4239-9E7E-3E9A97F0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A824-AB7A-46BA-B5B6-932D3CBB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A1FA-EA01-4327-846B-7E78FF92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F996-798C-4556-856E-54FD950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2AD-1E63-4E55-BE16-91B1482B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C0BD-72CE-41BF-BBC1-BB78CA2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07BF-CDAC-414E-8A34-0E5F9088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5A1E-400A-473B-8AD4-C249A400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7DE2-6C59-49C3-A4EF-D1ECCDE4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1C2C-5A3F-4706-8CE5-343F0588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2615-B436-4017-B9F2-817507B5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F457-153E-43CD-A170-473558B4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D6E3-DDB1-4C2A-B594-3D2BE02A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45E8-8385-4207-8F96-12A1D37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44E9-7A9B-4852-8F07-BED762FAE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C483B-0821-417B-A410-E576C649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5BE3-4247-45A6-BEDB-F1B51E48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6627-56C0-46E5-A4C3-D3093328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CD66E-60A9-4472-8818-E2286202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042-C112-4024-81DB-358B5D7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52DA-66A0-46DD-8C82-AE87FBA7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071F-10DB-4C23-822F-FFB4B847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56603-0938-41CB-B32C-EE256BE6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DEC6B-DE53-4092-9324-7A9ADCC9E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FA528-A31D-432E-A748-BAC3285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08DF-833E-418C-8DC2-92C62796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4CDF3-36A4-42BE-90F7-BCF84758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506-1786-41FF-98C0-2CF8C45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F3647-9C84-47F4-9037-B5FB8A77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F3F20-5F0A-4A6A-AD6C-C088FE34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CA48-1684-409B-A126-98590F45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687F1-BE40-4CAB-B060-2951D653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C980D-83E8-4BD2-8EC5-3E25C7D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7A2B-93D8-4463-B0FE-398DCD1C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79B9-003A-456D-A22E-EBDC6C22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4C5D-F8B6-44B1-BCB7-068C36FA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8E55A-62FB-42F8-BD97-E426BABB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35BA9-1F3E-4FD2-8CCB-2EB43C4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16FCF-7B49-48B2-BDAA-DAF021BE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5E35A-B264-4E9A-A6A1-EB667F7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B55C-4BD4-4595-BE17-B9A28DB1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12C80-C4E6-4043-B765-FB3A8B526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A3DA-E7B6-49FE-9A5B-72B64F4F6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9CEC5-8DB5-437C-A628-365FFC45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8DF8-49EE-4D83-B751-652D3407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F4034-4569-4975-AB7D-BF3D0570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74570-BDE3-4942-822A-010B4D0C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E464-9BCA-447B-B8AB-476E01C7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184C-B8A8-4C28-A4C8-734BD2C4D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AE76-3FE2-4099-9670-91883DECEC9A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9FBC-2295-4C94-B259-61F982060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3678-0A0D-44C7-BBBD-1BB2E801A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2B77-12B9-485B-B675-558466A47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CB53-DD99-411E-BF18-6EDFDDE7C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Logix Home PCB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0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E097C1E6-410D-49CE-9E9A-0E35111C8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6" t="9063" r="49336" b="13477"/>
          <a:stretch/>
        </p:blipFill>
        <p:spPr>
          <a:xfrm rot="5400000">
            <a:off x="5215811" y="512036"/>
            <a:ext cx="1660846" cy="3984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BACA5-A4AD-4B7E-AC0F-B2C11C5307F6}"/>
              </a:ext>
            </a:extLst>
          </p:cNvPr>
          <p:cNvSpPr txBox="1"/>
          <p:nvPr/>
        </p:nvSpPr>
        <p:spPr>
          <a:xfrm>
            <a:off x="1550594" y="1673698"/>
            <a:ext cx="2565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Orange = SENSOR1</a:t>
            </a:r>
          </a:p>
          <a:p>
            <a:r>
              <a:rPr lang="en-US" dirty="0">
                <a:solidFill>
                  <a:schemeClr val="accent2"/>
                </a:solidFill>
              </a:rPr>
              <a:t>Orange/White (GRND)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Brown = SENSOR2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Brown/White (GRND)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57E98-39ED-4861-BFCF-78AE243E869A}"/>
              </a:ext>
            </a:extLst>
          </p:cNvPr>
          <p:cNvSpPr txBox="1"/>
          <p:nvPr/>
        </p:nvSpPr>
        <p:spPr>
          <a:xfrm>
            <a:off x="8548585" y="1673698"/>
            <a:ext cx="2565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 = SENSOR3</a:t>
            </a:r>
          </a:p>
          <a:p>
            <a:r>
              <a:rPr lang="en-US" dirty="0">
                <a:solidFill>
                  <a:schemeClr val="accent1"/>
                </a:solidFill>
              </a:rPr>
              <a:t>Blue/White (GRND)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 = SENSOR4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Green/White (GRND)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EA0E4-242B-41FC-B56D-416D82FCB305}"/>
              </a:ext>
            </a:extLst>
          </p:cNvPr>
          <p:cNvSpPr txBox="1"/>
          <p:nvPr/>
        </p:nvSpPr>
        <p:spPr>
          <a:xfrm>
            <a:off x="713678" y="3668751"/>
            <a:ext cx="109616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When I was confronted with a hoard of wire sticking out the wall where the alarm panel used to exist, it was a task itself to determine which wires went to which sensors.  In my case there were 12 zones broken down as follows:</a:t>
            </a:r>
          </a:p>
          <a:p>
            <a:r>
              <a:rPr lang="en-US" sz="1200" dirty="0"/>
              <a:t>4 doors (front/back/garage entry/basement)</a:t>
            </a:r>
          </a:p>
          <a:p>
            <a:r>
              <a:rPr lang="en-US" sz="1200" dirty="0"/>
              <a:t>8 windows (living room/dining room/kitchen/bath/family room/basement/basement side) </a:t>
            </a:r>
          </a:p>
          <a:p>
            <a:r>
              <a:rPr lang="en-US" sz="1200" i="1" dirty="0"/>
              <a:t>I would note some of the windows were in pairs and had their own sensors but counted as 1 zone per pair)</a:t>
            </a:r>
          </a:p>
          <a:p>
            <a:endParaRPr lang="en-US" sz="1200" i="1" dirty="0"/>
          </a:p>
          <a:p>
            <a:r>
              <a:rPr lang="en-US" sz="1200" dirty="0"/>
              <a:t>I used Network RJ45 connectors to connect the wire pairs to.  Each cable that was prewired had 4 wires (red/black/green/yellow)</a:t>
            </a:r>
          </a:p>
        </p:txBody>
      </p:sp>
    </p:spTree>
    <p:extLst>
      <p:ext uri="{BB962C8B-B14F-4D97-AF65-F5344CB8AC3E}">
        <p14:creationId xmlns:p14="http://schemas.microsoft.com/office/powerpoint/2010/main" val="355026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A8813-D8DE-449C-AB85-B2318023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08" y="1815980"/>
            <a:ext cx="8469183" cy="5042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0462F-3FEF-470D-A1FF-7CD2E78426FD}"/>
              </a:ext>
            </a:extLst>
          </p:cNvPr>
          <p:cNvSpPr txBox="1"/>
          <p:nvPr/>
        </p:nvSpPr>
        <p:spPr>
          <a:xfrm>
            <a:off x="3946849" y="354563"/>
            <a:ext cx="162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 resistor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B7C23D-BF50-438B-B5B5-6A60BEC5E920}"/>
              </a:ext>
            </a:extLst>
          </p:cNvPr>
          <p:cNvCxnSpPr/>
          <p:nvPr/>
        </p:nvCxnSpPr>
        <p:spPr>
          <a:xfrm>
            <a:off x="4506686" y="793102"/>
            <a:ext cx="373224" cy="263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B454F-D0D5-4970-BC62-A64AC13A33CD}"/>
              </a:ext>
            </a:extLst>
          </p:cNvPr>
          <p:cNvCxnSpPr/>
          <p:nvPr/>
        </p:nvCxnSpPr>
        <p:spPr>
          <a:xfrm>
            <a:off x="4506686" y="793102"/>
            <a:ext cx="2431009" cy="263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9279EA-D576-42D8-9058-807908662CEE}"/>
              </a:ext>
            </a:extLst>
          </p:cNvPr>
          <p:cNvCxnSpPr/>
          <p:nvPr/>
        </p:nvCxnSpPr>
        <p:spPr>
          <a:xfrm>
            <a:off x="4506686" y="793102"/>
            <a:ext cx="4167531" cy="244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ED15BF6-8A2F-4D61-A813-7C3EBB72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147512" y="285575"/>
            <a:ext cx="507527" cy="507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67296D-6EE5-41D8-8603-DA7E43123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741827" y="338218"/>
            <a:ext cx="676275" cy="120015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A2B5E7-698C-46D8-B0A8-99EDC3DD40D9}"/>
              </a:ext>
            </a:extLst>
          </p:cNvPr>
          <p:cNvCxnSpPr>
            <a:stCxn id="16" idx="3"/>
          </p:cNvCxnSpPr>
          <p:nvPr/>
        </p:nvCxnSpPr>
        <p:spPr>
          <a:xfrm flipH="1">
            <a:off x="6130213" y="1276431"/>
            <a:ext cx="949752" cy="420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6B8815E-9F8E-40EF-AAF3-D69F1B6ED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513" y="354564"/>
            <a:ext cx="926838" cy="92186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31ACA3-5FF5-4938-BEA3-907CDE064AC8}"/>
              </a:ext>
            </a:extLst>
          </p:cNvPr>
          <p:cNvCxnSpPr/>
          <p:nvPr/>
        </p:nvCxnSpPr>
        <p:spPr>
          <a:xfrm flipH="1">
            <a:off x="8330268" y="1350628"/>
            <a:ext cx="480772" cy="22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95DA72C-F1EE-4003-92A0-7B7D41998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971" y="626649"/>
            <a:ext cx="1536701" cy="67789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50FF57-D45A-478D-9BD0-2C5E460092FC}"/>
              </a:ext>
            </a:extLst>
          </p:cNvPr>
          <p:cNvCxnSpPr/>
          <p:nvPr/>
        </p:nvCxnSpPr>
        <p:spPr>
          <a:xfrm flipH="1">
            <a:off x="9148715" y="1350628"/>
            <a:ext cx="1580804" cy="160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1E8CB7-9542-4B5D-ADAD-33EAAFED702F}"/>
              </a:ext>
            </a:extLst>
          </p:cNvPr>
          <p:cNvCxnSpPr/>
          <p:nvPr/>
        </p:nvCxnSpPr>
        <p:spPr>
          <a:xfrm>
            <a:off x="8811040" y="1350628"/>
            <a:ext cx="198736" cy="14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07AF4F-7EE8-498B-A841-C22C7347F09B}"/>
              </a:ext>
            </a:extLst>
          </p:cNvPr>
          <p:cNvCxnSpPr/>
          <p:nvPr/>
        </p:nvCxnSpPr>
        <p:spPr>
          <a:xfrm flipH="1">
            <a:off x="7417640" y="1350628"/>
            <a:ext cx="1393400" cy="136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2D5048-6890-4404-9646-1C94C261B6BB}"/>
              </a:ext>
            </a:extLst>
          </p:cNvPr>
          <p:cNvSpPr txBox="1"/>
          <p:nvPr/>
        </p:nvSpPr>
        <p:spPr>
          <a:xfrm>
            <a:off x="5848812" y="1845296"/>
            <a:ext cx="65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0-3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0D10B7-2DA3-467D-AA15-1FFBCFE10DEB}"/>
              </a:ext>
            </a:extLst>
          </p:cNvPr>
          <p:cNvSpPr txBox="1"/>
          <p:nvPr/>
        </p:nvSpPr>
        <p:spPr>
          <a:xfrm>
            <a:off x="5334887" y="1845295"/>
            <a:ext cx="65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4-7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1A300-C410-439A-9A43-993728033969}"/>
              </a:ext>
            </a:extLst>
          </p:cNvPr>
          <p:cNvSpPr txBox="1"/>
          <p:nvPr/>
        </p:nvSpPr>
        <p:spPr>
          <a:xfrm>
            <a:off x="4734812" y="1845295"/>
            <a:ext cx="654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8-11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C6475B-98FF-4D8C-8051-436B262F34CC}"/>
              </a:ext>
            </a:extLst>
          </p:cNvPr>
          <p:cNvSpPr txBox="1"/>
          <p:nvPr/>
        </p:nvSpPr>
        <p:spPr>
          <a:xfrm>
            <a:off x="4205764" y="1864830"/>
            <a:ext cx="65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12-15</a:t>
            </a:r>
          </a:p>
          <a:p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B1368-D75F-492C-A13B-F1048D65268F}"/>
              </a:ext>
            </a:extLst>
          </p:cNvPr>
          <p:cNvSpPr txBox="1"/>
          <p:nvPr/>
        </p:nvSpPr>
        <p:spPr>
          <a:xfrm>
            <a:off x="10401274" y="3800212"/>
            <a:ext cx="1239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D5 (GPIO14)</a:t>
            </a:r>
          </a:p>
          <a:p>
            <a:r>
              <a:rPr lang="en-US" sz="1000" dirty="0"/>
              <a:t>ds18b20</a:t>
            </a:r>
          </a:p>
          <a:p>
            <a:r>
              <a:rPr lang="en-US" sz="1000" dirty="0"/>
              <a:t>*reverse of diagram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22035A-2238-41D6-88F8-A2663468C38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6375634" y="4077211"/>
            <a:ext cx="4025640" cy="1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5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65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Logix Home PCB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Logix House PCB</dc:title>
  <dc:creator>michael degenaars</dc:creator>
  <cp:lastModifiedBy>michael degenaars</cp:lastModifiedBy>
  <cp:revision>3</cp:revision>
  <dcterms:created xsi:type="dcterms:W3CDTF">2020-10-26T10:38:45Z</dcterms:created>
  <dcterms:modified xsi:type="dcterms:W3CDTF">2021-01-22T12:30:46Z</dcterms:modified>
</cp:coreProperties>
</file>