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C5631-AF8B-CD4E-A73B-7023D82B6E0A}" type="datetimeFigureOut">
              <a:rPr lang="en-US" smtClean="0"/>
              <a:t>5/15/11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41EB5-0223-4147-913F-2D3582AF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5/15/11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SNMP Management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Gateway to the monitoring world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1161" y="5948516"/>
            <a:ext cx="309221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Corey Osman</a:t>
            </a:r>
          </a:p>
          <a:p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corey@logicminds.biz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8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5-15 at 6.3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75"/>
            <a:ext cx="9144000" cy="60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2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5-15 at 6.3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3" y="819355"/>
            <a:ext cx="86106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3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Basic Needs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Device Dependency</a:t>
            </a:r>
          </a:p>
          <a:p>
            <a:r>
              <a:rPr lang="en-US" dirty="0" smtClean="0"/>
              <a:t>Excellent Alerting Engine</a:t>
            </a:r>
          </a:p>
          <a:p>
            <a:r>
              <a:rPr lang="en-US" dirty="0" smtClean="0"/>
              <a:t>Excellent Reporting Engine</a:t>
            </a:r>
          </a:p>
          <a:p>
            <a:r>
              <a:rPr lang="en-US" dirty="0" smtClean="0"/>
              <a:t>RRD Like Graphs (multiple </a:t>
            </a:r>
            <a:r>
              <a:rPr lang="en-US" dirty="0" err="1" smtClean="0"/>
              <a:t>datapoints</a:t>
            </a:r>
            <a:r>
              <a:rPr lang="en-US" dirty="0" smtClean="0"/>
              <a:t> on a graph)</a:t>
            </a:r>
          </a:p>
          <a:p>
            <a:r>
              <a:rPr lang="en-US" dirty="0" smtClean="0"/>
              <a:t>Easy to setup and backup </a:t>
            </a:r>
          </a:p>
          <a:p>
            <a:r>
              <a:rPr lang="en-US" dirty="0" smtClean="0"/>
              <a:t>Support for 3</a:t>
            </a:r>
            <a:r>
              <a:rPr lang="en-US" baseline="30000" dirty="0" smtClean="0"/>
              <a:t>rd</a:t>
            </a:r>
            <a:r>
              <a:rPr lang="en-US" dirty="0" smtClean="0"/>
              <a:t> party  (API)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7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Tidbits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Users who demanded a nice GUI are only end users.</a:t>
            </a:r>
          </a:p>
          <a:p>
            <a:r>
              <a:rPr lang="en-US" dirty="0" smtClean="0"/>
              <a:t>Don’t Judge a book by the cover.</a:t>
            </a:r>
          </a:p>
          <a:p>
            <a:r>
              <a:rPr lang="en-US" dirty="0" smtClean="0"/>
              <a:t>Integration and well thought out API are key.</a:t>
            </a:r>
          </a:p>
          <a:p>
            <a:r>
              <a:rPr lang="en-US" dirty="0" smtClean="0"/>
              <a:t>Alerting, Reporting and Configuration should be well designed.</a:t>
            </a:r>
          </a:p>
          <a:p>
            <a:r>
              <a:rPr lang="en-US" dirty="0" smtClean="0"/>
              <a:t>Most used interface is SMTP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3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NetFlow</a:t>
            </a:r>
            <a:endParaRPr lang="en-US" dirty="0"/>
          </a:p>
        </p:txBody>
      </p:sp>
      <p:pic>
        <p:nvPicPr>
          <p:cNvPr id="4" name="Picture 3" descr="Screen shot 2011-05-15 at 7.4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21" y="2819400"/>
            <a:ext cx="3938877" cy="38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7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What? (.1.3.6.1)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Industry standard tool for retrieving information from a device or software stack on a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6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(net-</a:t>
            </a:r>
            <a:r>
              <a:rPr lang="en-US" dirty="0" err="1" smtClean="0"/>
              <a:t>snmp</a:t>
            </a:r>
            <a:r>
              <a:rPr lang="en-US" dirty="0" smtClean="0"/>
              <a:t>, </a:t>
            </a:r>
            <a:r>
              <a:rPr lang="en-US" dirty="0" err="1" smtClean="0"/>
              <a:t>systemEDGE</a:t>
            </a:r>
            <a:r>
              <a:rPr lang="en-US" dirty="0" smtClean="0"/>
              <a:t>, others)</a:t>
            </a:r>
          </a:p>
          <a:p>
            <a:r>
              <a:rPr lang="en-US" dirty="0" smtClean="0"/>
              <a:t>Client (net-</a:t>
            </a:r>
            <a:r>
              <a:rPr lang="en-US" dirty="0" err="1" smtClean="0"/>
              <a:t>snmp</a:t>
            </a:r>
            <a:r>
              <a:rPr lang="en-US" dirty="0" smtClean="0"/>
              <a:t>, </a:t>
            </a:r>
            <a:r>
              <a:rPr lang="en-US" dirty="0" err="1" smtClean="0"/>
              <a:t>rubysnmp</a:t>
            </a:r>
            <a:r>
              <a:rPr lang="en-US" dirty="0" smtClean="0"/>
              <a:t>, </a:t>
            </a:r>
            <a:r>
              <a:rPr lang="en-US" dirty="0" err="1" smtClean="0"/>
              <a:t>pysnmp</a:t>
            </a:r>
            <a:r>
              <a:rPr lang="en-US" dirty="0" smtClean="0"/>
              <a:t>,…)</a:t>
            </a:r>
          </a:p>
          <a:p>
            <a:r>
              <a:rPr lang="en-US" dirty="0" err="1" smtClean="0"/>
              <a:t>Mibs</a:t>
            </a:r>
            <a:endParaRPr lang="en-US" dirty="0" smtClean="0"/>
          </a:p>
          <a:p>
            <a:r>
              <a:rPr lang="en-US" dirty="0" err="1" smtClean="0"/>
              <a:t>Oids</a:t>
            </a:r>
            <a:endParaRPr lang="en-US" dirty="0" smtClean="0"/>
          </a:p>
          <a:p>
            <a:r>
              <a:rPr lang="en-US" dirty="0" smtClean="0"/>
              <a:t>Monitoring Software (Software that uses a client)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of all </a:t>
            </a:r>
            <a:r>
              <a:rPr lang="en-US" dirty="0" err="1" smtClean="0"/>
              <a:t>oids</a:t>
            </a:r>
            <a:r>
              <a:rPr lang="en-US" dirty="0" smtClean="0"/>
              <a:t> you can access</a:t>
            </a:r>
          </a:p>
          <a:p>
            <a:r>
              <a:rPr lang="en-US" dirty="0" smtClean="0"/>
              <a:t>You must download a </a:t>
            </a:r>
            <a:r>
              <a:rPr lang="en-US" dirty="0" err="1" smtClean="0"/>
              <a:t>Mib</a:t>
            </a:r>
            <a:r>
              <a:rPr lang="en-US" dirty="0" smtClean="0"/>
              <a:t> to resolve the </a:t>
            </a:r>
            <a:r>
              <a:rPr lang="en-US" dirty="0" err="1" smtClean="0"/>
              <a:t>oid</a:t>
            </a:r>
            <a:r>
              <a:rPr lang="en-US" dirty="0" smtClean="0"/>
              <a:t> to a meaningful name. </a:t>
            </a:r>
          </a:p>
          <a:p>
            <a:r>
              <a:rPr lang="en-US" dirty="0" smtClean="0"/>
              <a:t>Provided by Hardware or Software vendor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, Oracle, HP, Dell, Cisco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Identifier (OID)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that holds a single value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String, Numbers,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5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Opennms</a:t>
            </a:r>
            <a:r>
              <a:rPr lang="en-US" dirty="0" smtClean="0"/>
              <a:t>  -- open source</a:t>
            </a:r>
          </a:p>
          <a:p>
            <a:r>
              <a:rPr lang="en-US" dirty="0" err="1" smtClean="0"/>
              <a:t>Nimsoft</a:t>
            </a:r>
            <a:r>
              <a:rPr lang="en-US" dirty="0" smtClean="0"/>
              <a:t>  -- Adobe Flash/Flex framework frontend</a:t>
            </a:r>
          </a:p>
          <a:p>
            <a:r>
              <a:rPr lang="en-US" dirty="0" err="1" smtClean="0"/>
              <a:t>Solarwinds</a:t>
            </a:r>
            <a:r>
              <a:rPr lang="en-US" dirty="0" smtClean="0"/>
              <a:t>  -- Good for advanced beginners</a:t>
            </a:r>
          </a:p>
          <a:p>
            <a:r>
              <a:rPr lang="en-US" dirty="0" err="1" smtClean="0"/>
              <a:t>Whats</a:t>
            </a:r>
            <a:r>
              <a:rPr lang="en-US" dirty="0" smtClean="0"/>
              <a:t> up Gold – Good for small shops</a:t>
            </a:r>
          </a:p>
          <a:p>
            <a:r>
              <a:rPr lang="en-US" dirty="0" err="1" smtClean="0"/>
              <a:t>Nagios</a:t>
            </a:r>
            <a:r>
              <a:rPr lang="en-US" dirty="0" smtClean="0"/>
              <a:t> – 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8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Monitoring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values of OIDS (Polling)</a:t>
            </a:r>
          </a:p>
          <a:p>
            <a:pPr lvl="1"/>
            <a:r>
              <a:rPr lang="en-US" dirty="0" smtClean="0"/>
              <a:t>Watch for specific values</a:t>
            </a:r>
          </a:p>
          <a:p>
            <a:r>
              <a:rPr lang="en-US" dirty="0" smtClean="0"/>
              <a:t>Draw graphs of OID values over time</a:t>
            </a:r>
          </a:p>
          <a:p>
            <a:r>
              <a:rPr lang="en-US" dirty="0" smtClean="0"/>
              <a:t>SNMP traps (easy way to receive data without polling)</a:t>
            </a:r>
            <a:endParaRPr lang="en-US" dirty="0"/>
          </a:p>
          <a:p>
            <a:pPr lvl="1"/>
            <a:r>
              <a:rPr lang="en-US" dirty="0" smtClean="0"/>
              <a:t>Listen for traps</a:t>
            </a:r>
          </a:p>
        </p:txBody>
      </p:sp>
    </p:spTree>
    <p:extLst>
      <p:ext uri="{BB962C8B-B14F-4D97-AF65-F5344CB8AC3E}">
        <p14:creationId xmlns:p14="http://schemas.microsoft.com/office/powerpoint/2010/main" val="56411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 of SNMP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1-05-15 at 6.01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92127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133</TotalTime>
  <Words>277</Words>
  <Application>Microsoft Macintosh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Sky</vt:lpstr>
      <vt:lpstr>SNMP Management </vt:lpstr>
      <vt:lpstr>Simple What? (.1.3.6.1)</vt:lpstr>
      <vt:lpstr>SNMP Breakdown</vt:lpstr>
      <vt:lpstr>Mibs</vt:lpstr>
      <vt:lpstr>Object Identifier (OID)</vt:lpstr>
      <vt:lpstr>Monitoring Software</vt:lpstr>
      <vt:lpstr>SNMP Monitoring Basics</vt:lpstr>
      <vt:lpstr>Quick Demo of SNMP</vt:lpstr>
      <vt:lpstr>PowerPoint Presentation</vt:lpstr>
      <vt:lpstr>PowerPoint Presentation</vt:lpstr>
      <vt:lpstr>PowerPoint Presentation</vt:lpstr>
      <vt:lpstr>My Basic Needs</vt:lpstr>
      <vt:lpstr>Helpful Tidbits</vt:lpstr>
      <vt:lpstr>NetFlow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 Management </dc:title>
  <dc:creator>Corey Osman</dc:creator>
  <cp:lastModifiedBy>Corey Osman</cp:lastModifiedBy>
  <cp:revision>14</cp:revision>
  <dcterms:created xsi:type="dcterms:W3CDTF">2011-05-16T00:37:39Z</dcterms:created>
  <dcterms:modified xsi:type="dcterms:W3CDTF">2011-05-16T03:47:03Z</dcterms:modified>
</cp:coreProperties>
</file>