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274" r:id="rId6"/>
    <p:sldId id="320" r:id="rId7"/>
    <p:sldId id="321" r:id="rId8"/>
    <p:sldId id="279" r:id="rId9"/>
    <p:sldId id="282" r:id="rId10"/>
    <p:sldId id="322" r:id="rId11"/>
    <p:sldId id="280" r:id="rId12"/>
    <p:sldId id="285" r:id="rId13"/>
    <p:sldId id="281" r:id="rId14"/>
    <p:sldId id="283" r:id="rId15"/>
    <p:sldId id="284" r:id="rId16"/>
    <p:sldId id="287" r:id="rId17"/>
    <p:sldId id="291" r:id="rId18"/>
    <p:sldId id="301" r:id="rId19"/>
    <p:sldId id="290" r:id="rId20"/>
    <p:sldId id="289" r:id="rId21"/>
    <p:sldId id="292" r:id="rId22"/>
    <p:sldId id="293" r:id="rId23"/>
    <p:sldId id="297" r:id="rId24"/>
    <p:sldId id="295" r:id="rId25"/>
    <p:sldId id="307" r:id="rId26"/>
    <p:sldId id="294" r:id="rId27"/>
    <p:sldId id="298" r:id="rId28"/>
    <p:sldId id="299" r:id="rId29"/>
    <p:sldId id="300" r:id="rId30"/>
    <p:sldId id="288" r:id="rId31"/>
    <p:sldId id="296" r:id="rId32"/>
    <p:sldId id="304" r:id="rId33"/>
    <p:sldId id="313" r:id="rId34"/>
    <p:sldId id="305" r:id="rId35"/>
    <p:sldId id="306" r:id="rId36"/>
    <p:sldId id="309" r:id="rId37"/>
    <p:sldId id="311" r:id="rId38"/>
    <p:sldId id="310" r:id="rId39"/>
    <p:sldId id="312" r:id="rId40"/>
    <p:sldId id="308" r:id="rId41"/>
    <p:sldId id="302" r:id="rId42"/>
    <p:sldId id="303" r:id="rId43"/>
    <p:sldId id="314" r:id="rId44"/>
    <p:sldId id="315" r:id="rId45"/>
    <p:sldId id="319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9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DD5-436F-9874-97EB57C63B7E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DD5-436F-9874-97EB57C63B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D5-436F-9874-97EB57C63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C6F-41B4-B1C8-E13D8262DC9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C6F-41B4-B1C8-E13D8262DC9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6F-41B4-B1C8-E13D8262DC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C4E1-4EB5-B7BB-02B25AA7FAA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C4E1-4EB5-B7BB-02B25AA7FA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E1-4EB5-B7BB-02B25AA7F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8C0-4254-89F9-4485B295E6C2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E8C0-4254-89F9-4485B295E6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C0-4254-89F9-4485B295E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34339008162201E-2"/>
          <c:y val="7.368366409043578E-2"/>
          <c:w val="0.95140283863776975"/>
          <c:h val="0.914682073158442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907-4AE1-9391-8D2CB4D1A7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C907-4AE1-9391-8D2CB4D1A7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C907-4AE1-9391-8D2CB4D1A7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C907-4AE1-9391-8D2CB4D1A76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55</c:v>
                </c:pt>
                <c:pt idx="2">
                  <c:v>77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07-4AE1-9391-8D2CB4D1A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248449280"/>
        <c:axId val="248467456"/>
      </c:barChart>
      <c:catAx>
        <c:axId val="2484492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8467456"/>
        <c:crosses val="autoZero"/>
        <c:auto val="1"/>
        <c:lblAlgn val="ctr"/>
        <c:lblOffset val="100"/>
        <c:noMultiLvlLbl val="0"/>
      </c:catAx>
      <c:valAx>
        <c:axId val="24846745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84492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5-478A-9A46-28ED5367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292537088"/>
        <c:axId val="292538624"/>
      </c:barChart>
      <c:catAx>
        <c:axId val="292537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292538624"/>
        <c:crosses val="autoZero"/>
        <c:auto val="1"/>
        <c:lblAlgn val="ctr"/>
        <c:lblOffset val="100"/>
        <c:noMultiLvlLbl val="0"/>
      </c:catAx>
      <c:valAx>
        <c:axId val="2925386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92537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3.4</c:v>
                </c:pt>
                <c:pt idx="2">
                  <c:v>4.5999999999999996</c:v>
                </c:pt>
                <c:pt idx="3">
                  <c:v>3.5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C-4967-A23D-C59782897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289269248"/>
        <c:axId val="289270784"/>
      </c:barChart>
      <c:catAx>
        <c:axId val="28926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289270784"/>
        <c:crosses val="autoZero"/>
        <c:auto val="1"/>
        <c:lblAlgn val="ctr"/>
        <c:lblOffset val="100"/>
        <c:noMultiLvlLbl val="0"/>
      </c:catAx>
      <c:valAx>
        <c:axId val="289270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89269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  <p:sldLayoutId id="2147483660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9443055" y="295321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6A02A187-63A5-48C3-B28C-DE2E648FCC2E}"/>
              </a:ext>
            </a:extLst>
          </p:cNvPr>
          <p:cNvSpPr txBox="1"/>
          <p:nvPr/>
        </p:nvSpPr>
        <p:spPr>
          <a:xfrm>
            <a:off x="0" y="653385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4235757" y="3581675"/>
            <a:ext cx="65645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 Abstract Free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630667" y="5832351"/>
            <a:ext cx="51696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4774908" y="5034511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4397F-3E16-49D3-A9F9-21F63BA34502}"/>
              </a:ext>
            </a:extLst>
          </p:cNvPr>
          <p:cNvSpPr/>
          <p:nvPr/>
        </p:nvSpPr>
        <p:spPr>
          <a:xfrm>
            <a:off x="9380012" y="2346298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ound Same Side Corner Rectangle 21">
            <a:extLst>
              <a:ext uri="{FF2B5EF4-FFF2-40B4-BE49-F238E27FC236}">
                <a16:creationId xmlns:a16="http://schemas.microsoft.com/office/drawing/2014/main" id="{D726153B-4C58-4D18-A1B7-EBBF9CD8080D}"/>
              </a:ext>
            </a:extLst>
          </p:cNvPr>
          <p:cNvSpPr/>
          <p:nvPr/>
        </p:nvSpPr>
        <p:spPr>
          <a:xfrm>
            <a:off x="9380012" y="1862383"/>
            <a:ext cx="1771492" cy="483989"/>
          </a:xfrm>
          <a:prstGeom prst="round2SameRect">
            <a:avLst/>
          </a:prstGeom>
          <a:solidFill>
            <a:schemeClr val="accent5"/>
          </a:solidFill>
          <a:ln w="635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ight Arrow Callout 31">
            <a:extLst>
              <a:ext uri="{FF2B5EF4-FFF2-40B4-BE49-F238E27FC236}">
                <a16:creationId xmlns:a16="http://schemas.microsoft.com/office/drawing/2014/main" id="{29378DE4-073C-46EA-ABAF-4192B9693192}"/>
              </a:ext>
            </a:extLst>
          </p:cNvPr>
          <p:cNvSpPr/>
          <p:nvPr/>
        </p:nvSpPr>
        <p:spPr>
          <a:xfrm>
            <a:off x="9432561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C957E3-8797-4DD1-BFF1-28C51AFEAF7F}"/>
              </a:ext>
            </a:extLst>
          </p:cNvPr>
          <p:cNvGrpSpPr/>
          <p:nvPr/>
        </p:nvGrpSpPr>
        <p:grpSpPr>
          <a:xfrm>
            <a:off x="9618730" y="2482825"/>
            <a:ext cx="1294058" cy="1661995"/>
            <a:chOff x="819820" y="3646109"/>
            <a:chExt cx="1411829" cy="1661995"/>
          </a:xfrm>
          <a:noFill/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34C0E8-515C-4BF5-ADE9-04DDF1E59BDA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57F2D4-6AAD-4A83-ADA5-DC8FCEFA96C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0EE74B-7BE1-46A9-B817-3FE19663FC26}"/>
              </a:ext>
            </a:extLst>
          </p:cNvPr>
          <p:cNvSpPr txBox="1"/>
          <p:nvPr/>
        </p:nvSpPr>
        <p:spPr>
          <a:xfrm>
            <a:off x="9617834" y="1919709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89B7C-DF6D-400E-A879-E7D2D8C703FC}"/>
              </a:ext>
            </a:extLst>
          </p:cNvPr>
          <p:cNvSpPr txBox="1"/>
          <p:nvPr/>
        </p:nvSpPr>
        <p:spPr>
          <a:xfrm>
            <a:off x="9592962" y="5180847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5FADD-595D-4657-A627-30D44D42BC0E}"/>
              </a:ext>
            </a:extLst>
          </p:cNvPr>
          <p:cNvSpPr/>
          <p:nvPr/>
        </p:nvSpPr>
        <p:spPr>
          <a:xfrm>
            <a:off x="3144850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70F59-1A62-422D-87CA-1EA9048D4340}"/>
              </a:ext>
            </a:extLst>
          </p:cNvPr>
          <p:cNvSpPr/>
          <p:nvPr/>
        </p:nvSpPr>
        <p:spPr>
          <a:xfrm>
            <a:off x="5214887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5EF49-5C94-423B-9A5E-3E7572C475A6}"/>
              </a:ext>
            </a:extLst>
          </p:cNvPr>
          <p:cNvSpPr/>
          <p:nvPr/>
        </p:nvSpPr>
        <p:spPr>
          <a:xfrm>
            <a:off x="7284923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B033C-69B5-4C46-A9EE-8ADA6DE83590}"/>
              </a:ext>
            </a:extLst>
          </p:cNvPr>
          <p:cNvSpPr/>
          <p:nvPr/>
        </p:nvSpPr>
        <p:spPr>
          <a:xfrm>
            <a:off x="1074813" y="2354924"/>
            <a:ext cx="1771492" cy="2040743"/>
          </a:xfrm>
          <a:prstGeom prst="rect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Round Same Side Corner Rectangle 22">
            <a:extLst>
              <a:ext uri="{FF2B5EF4-FFF2-40B4-BE49-F238E27FC236}">
                <a16:creationId xmlns:a16="http://schemas.microsoft.com/office/drawing/2014/main" id="{1AFA5D66-497A-4FD8-907D-0F73B76B2C6F}"/>
              </a:ext>
            </a:extLst>
          </p:cNvPr>
          <p:cNvSpPr/>
          <p:nvPr/>
        </p:nvSpPr>
        <p:spPr>
          <a:xfrm>
            <a:off x="1074813" y="1871009"/>
            <a:ext cx="1771492" cy="483989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 Same Side Corner Rectangle 23">
            <a:extLst>
              <a:ext uri="{FF2B5EF4-FFF2-40B4-BE49-F238E27FC236}">
                <a16:creationId xmlns:a16="http://schemas.microsoft.com/office/drawing/2014/main" id="{5A04A256-AA36-4502-AA24-4C54A82E01B0}"/>
              </a:ext>
            </a:extLst>
          </p:cNvPr>
          <p:cNvSpPr/>
          <p:nvPr/>
        </p:nvSpPr>
        <p:spPr>
          <a:xfrm>
            <a:off x="3144850" y="1871009"/>
            <a:ext cx="1771492" cy="483989"/>
          </a:xfrm>
          <a:prstGeom prst="round2Same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 Same Side Corner Rectangle 24">
            <a:extLst>
              <a:ext uri="{FF2B5EF4-FFF2-40B4-BE49-F238E27FC236}">
                <a16:creationId xmlns:a16="http://schemas.microsoft.com/office/drawing/2014/main" id="{CC874CB7-E06F-4AC3-B549-C7515852AD91}"/>
              </a:ext>
            </a:extLst>
          </p:cNvPr>
          <p:cNvSpPr/>
          <p:nvPr/>
        </p:nvSpPr>
        <p:spPr>
          <a:xfrm>
            <a:off x="5214887" y="1871009"/>
            <a:ext cx="1771492" cy="483989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25">
            <a:extLst>
              <a:ext uri="{FF2B5EF4-FFF2-40B4-BE49-F238E27FC236}">
                <a16:creationId xmlns:a16="http://schemas.microsoft.com/office/drawing/2014/main" id="{F78FD9BD-C03E-4296-BEB7-450936FEF02D}"/>
              </a:ext>
            </a:extLst>
          </p:cNvPr>
          <p:cNvSpPr/>
          <p:nvPr/>
        </p:nvSpPr>
        <p:spPr>
          <a:xfrm>
            <a:off x="7284923" y="1871009"/>
            <a:ext cx="1771492" cy="483989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ight Arrow Callout 32">
            <a:extLst>
              <a:ext uri="{FF2B5EF4-FFF2-40B4-BE49-F238E27FC236}">
                <a16:creationId xmlns:a16="http://schemas.microsoft.com/office/drawing/2014/main" id="{2B6379B1-59D2-431A-BE01-1357E28F7C68}"/>
              </a:ext>
            </a:extLst>
          </p:cNvPr>
          <p:cNvSpPr/>
          <p:nvPr/>
        </p:nvSpPr>
        <p:spPr>
          <a:xfrm>
            <a:off x="1184263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Right Arrow Callout 33">
            <a:extLst>
              <a:ext uri="{FF2B5EF4-FFF2-40B4-BE49-F238E27FC236}">
                <a16:creationId xmlns:a16="http://schemas.microsoft.com/office/drawing/2014/main" id="{05DC75F7-DE44-4C32-9653-05D6277D31E1}"/>
              </a:ext>
            </a:extLst>
          </p:cNvPr>
          <p:cNvSpPr/>
          <p:nvPr/>
        </p:nvSpPr>
        <p:spPr>
          <a:xfrm>
            <a:off x="3311201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ight Arrow Callout 34">
            <a:extLst>
              <a:ext uri="{FF2B5EF4-FFF2-40B4-BE49-F238E27FC236}">
                <a16:creationId xmlns:a16="http://schemas.microsoft.com/office/drawing/2014/main" id="{3674E4D2-A480-46D4-9A48-980FFDD7F24C}"/>
              </a:ext>
            </a:extLst>
          </p:cNvPr>
          <p:cNvSpPr/>
          <p:nvPr/>
        </p:nvSpPr>
        <p:spPr>
          <a:xfrm>
            <a:off x="5438139" y="5055437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tx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ight Arrow Callout 51">
            <a:extLst>
              <a:ext uri="{FF2B5EF4-FFF2-40B4-BE49-F238E27FC236}">
                <a16:creationId xmlns:a16="http://schemas.microsoft.com/office/drawing/2014/main" id="{53BC959A-0230-4D01-9AC7-8682DC8B8132}"/>
              </a:ext>
            </a:extLst>
          </p:cNvPr>
          <p:cNvSpPr/>
          <p:nvPr/>
        </p:nvSpPr>
        <p:spPr>
          <a:xfrm>
            <a:off x="7565074" y="5055437"/>
            <a:ext cx="1407576" cy="914400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418AD4-19BE-47E8-9675-F772588801BD}"/>
              </a:ext>
            </a:extLst>
          </p:cNvPr>
          <p:cNvCxnSpPr/>
          <p:nvPr/>
        </p:nvCxnSpPr>
        <p:spPr>
          <a:xfrm>
            <a:off x="10265758" y="4464525"/>
            <a:ext cx="0" cy="45312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5D393-50FA-4F51-87F2-A7DF8973C5F0}"/>
              </a:ext>
            </a:extLst>
          </p:cNvPr>
          <p:cNvCxnSpPr/>
          <p:nvPr/>
        </p:nvCxnSpPr>
        <p:spPr>
          <a:xfrm>
            <a:off x="1798188" y="4473151"/>
            <a:ext cx="0" cy="453129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CE75B4-D658-4611-A3B4-55A7003C6871}"/>
              </a:ext>
            </a:extLst>
          </p:cNvPr>
          <p:cNvCxnSpPr/>
          <p:nvPr/>
        </p:nvCxnSpPr>
        <p:spPr>
          <a:xfrm>
            <a:off x="4022050" y="4473151"/>
            <a:ext cx="0" cy="4531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B6BC0E-8FA9-4108-9206-30D9F3BB032A}"/>
              </a:ext>
            </a:extLst>
          </p:cNvPr>
          <p:cNvCxnSpPr/>
          <p:nvPr/>
        </p:nvCxnSpPr>
        <p:spPr>
          <a:xfrm>
            <a:off x="5929715" y="4473151"/>
            <a:ext cx="0" cy="453129"/>
          </a:xfrm>
          <a:prstGeom prst="line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FCFBF4-F86A-43A0-906B-894448E366F5}"/>
              </a:ext>
            </a:extLst>
          </p:cNvPr>
          <p:cNvCxnSpPr/>
          <p:nvPr/>
        </p:nvCxnSpPr>
        <p:spPr>
          <a:xfrm>
            <a:off x="8170669" y="4456728"/>
            <a:ext cx="0" cy="453129"/>
          </a:xfrm>
          <a:prstGeom prst="line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D57BD9-F733-43CC-81B8-9BA4FFB6E38D}"/>
              </a:ext>
            </a:extLst>
          </p:cNvPr>
          <p:cNvGrpSpPr/>
          <p:nvPr/>
        </p:nvGrpSpPr>
        <p:grpSpPr>
          <a:xfrm>
            <a:off x="3387692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18A396-0774-46DF-80FB-8E8A9C7FDDDF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48DBEB-6950-4A9A-9CD6-FD95C78CA7C7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8BDB04-C672-4B5F-9969-85F350F8FCC5}"/>
              </a:ext>
            </a:extLst>
          </p:cNvPr>
          <p:cNvGrpSpPr/>
          <p:nvPr/>
        </p:nvGrpSpPr>
        <p:grpSpPr>
          <a:xfrm>
            <a:off x="5459790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FCB319-4521-4C97-B0F3-381FFD9F94C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195FE2-A144-47B5-A07B-F9E8D16C875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BD430F-DB01-4EE1-AECD-53F4F8212CE7}"/>
              </a:ext>
            </a:extLst>
          </p:cNvPr>
          <p:cNvGrpSpPr/>
          <p:nvPr/>
        </p:nvGrpSpPr>
        <p:grpSpPr>
          <a:xfrm>
            <a:off x="7531888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5C092C-15CF-4358-9D8A-9D256767DEA5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5B966F-102E-45BB-B809-1214B8469A00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AE0B46-C566-4362-A402-567D09BCC7F4}"/>
              </a:ext>
            </a:extLst>
          </p:cNvPr>
          <p:cNvGrpSpPr/>
          <p:nvPr/>
        </p:nvGrpSpPr>
        <p:grpSpPr>
          <a:xfrm>
            <a:off x="1315592" y="2491451"/>
            <a:ext cx="1294058" cy="1661995"/>
            <a:chOff x="819820" y="3646109"/>
            <a:chExt cx="1411829" cy="1661995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C6F140-B332-4461-972A-CD7C7A78024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9B129-B32B-4E1D-B77D-4E78F74F601A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1A09B31-BB61-4E25-A1BF-9FD58796365E}"/>
              </a:ext>
            </a:extLst>
          </p:cNvPr>
          <p:cNvSpPr txBox="1"/>
          <p:nvPr/>
        </p:nvSpPr>
        <p:spPr>
          <a:xfrm>
            <a:off x="3386796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AA505-E06A-4412-BFD7-59064CC59157}"/>
              </a:ext>
            </a:extLst>
          </p:cNvPr>
          <p:cNvSpPr txBox="1"/>
          <p:nvPr/>
        </p:nvSpPr>
        <p:spPr>
          <a:xfrm>
            <a:off x="5458894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F7F8FC-36CB-4054-85B3-0911400305BF}"/>
              </a:ext>
            </a:extLst>
          </p:cNvPr>
          <p:cNvSpPr txBox="1"/>
          <p:nvPr/>
        </p:nvSpPr>
        <p:spPr>
          <a:xfrm>
            <a:off x="7530992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12767-0696-49E9-B199-91447F638414}"/>
              </a:ext>
            </a:extLst>
          </p:cNvPr>
          <p:cNvSpPr txBox="1"/>
          <p:nvPr/>
        </p:nvSpPr>
        <p:spPr>
          <a:xfrm>
            <a:off x="1314696" y="1928335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53FCDA-50CF-42F6-9BB9-5280280EC938}"/>
              </a:ext>
            </a:extLst>
          </p:cNvPr>
          <p:cNvSpPr txBox="1"/>
          <p:nvPr/>
        </p:nvSpPr>
        <p:spPr>
          <a:xfrm>
            <a:off x="1343115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C651F5-3B03-4D04-BA4B-33E1022D82D7}"/>
              </a:ext>
            </a:extLst>
          </p:cNvPr>
          <p:cNvSpPr txBox="1"/>
          <p:nvPr/>
        </p:nvSpPr>
        <p:spPr>
          <a:xfrm>
            <a:off x="3468504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C7CF6-8FF3-4368-B028-A45FB52903FE}"/>
              </a:ext>
            </a:extLst>
          </p:cNvPr>
          <p:cNvSpPr txBox="1"/>
          <p:nvPr/>
        </p:nvSpPr>
        <p:spPr>
          <a:xfrm>
            <a:off x="5593893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CAC72-C79B-43CE-9F98-BF1FA93414CB}"/>
              </a:ext>
            </a:extLst>
          </p:cNvPr>
          <p:cNvSpPr txBox="1"/>
          <p:nvPr/>
        </p:nvSpPr>
        <p:spPr>
          <a:xfrm>
            <a:off x="7719282" y="5189473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49A2277-4059-4C0A-B04F-153C2EA7226B}"/>
              </a:ext>
            </a:extLst>
          </p:cNvPr>
          <p:cNvSpPr/>
          <p:nvPr/>
        </p:nvSpPr>
        <p:spPr>
          <a:xfrm rot="2700000">
            <a:off x="1436913" y="677092"/>
            <a:ext cx="5503817" cy="5503817"/>
          </a:xfrm>
          <a:prstGeom prst="frame">
            <a:avLst>
              <a:gd name="adj1" fmla="val 23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91431FE-023B-438C-B613-7DD1A9188A36}"/>
              </a:ext>
            </a:extLst>
          </p:cNvPr>
          <p:cNvSpPr/>
          <p:nvPr/>
        </p:nvSpPr>
        <p:spPr>
          <a:xfrm>
            <a:off x="1499498" y="671562"/>
            <a:ext cx="572857" cy="572857"/>
          </a:xfrm>
          <a:prstGeom prst="diamond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BF71D8A-1543-4188-9624-7AF1BEBCB375}"/>
              </a:ext>
            </a:extLst>
          </p:cNvPr>
          <p:cNvSpPr/>
          <p:nvPr/>
        </p:nvSpPr>
        <p:spPr>
          <a:xfrm>
            <a:off x="1465335" y="5620310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E9136-0DCC-49AA-B229-C87FA6A4DE21}"/>
              </a:ext>
            </a:extLst>
          </p:cNvPr>
          <p:cNvSpPr/>
          <p:nvPr/>
        </p:nvSpPr>
        <p:spPr>
          <a:xfrm>
            <a:off x="6904092" y="2256048"/>
            <a:ext cx="1010089" cy="1010089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89C41B6-174C-4F7B-9749-EFA6629AFEBE}"/>
              </a:ext>
            </a:extLst>
          </p:cNvPr>
          <p:cNvSpPr/>
          <p:nvPr/>
        </p:nvSpPr>
        <p:spPr>
          <a:xfrm>
            <a:off x="1811469" y="5695146"/>
            <a:ext cx="572857" cy="572857"/>
          </a:xfrm>
          <a:prstGeom prst="diamond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8BAB20E-1C8C-4F1B-8554-257E4EA25266}"/>
              </a:ext>
            </a:extLst>
          </p:cNvPr>
          <p:cNvSpPr/>
          <p:nvPr/>
        </p:nvSpPr>
        <p:spPr>
          <a:xfrm>
            <a:off x="775598" y="2308013"/>
            <a:ext cx="723900" cy="7239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98EB9C-35D1-4BE3-A633-98A46EB02F8B}"/>
              </a:ext>
            </a:extLst>
          </p:cNvPr>
          <p:cNvSpPr/>
          <p:nvPr/>
        </p:nvSpPr>
        <p:spPr>
          <a:xfrm>
            <a:off x="6918523" y="5193016"/>
            <a:ext cx="490613" cy="490613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E3D5B0-2350-4226-A62F-AD58C32D9013}"/>
              </a:ext>
            </a:extLst>
          </p:cNvPr>
          <p:cNvSpPr/>
          <p:nvPr/>
        </p:nvSpPr>
        <p:spPr>
          <a:xfrm>
            <a:off x="477892" y="671562"/>
            <a:ext cx="490613" cy="490613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EE675C-75B2-49CE-A243-CF2458F2ADFD}"/>
              </a:ext>
            </a:extLst>
          </p:cNvPr>
          <p:cNvSpPr/>
          <p:nvPr/>
        </p:nvSpPr>
        <p:spPr>
          <a:xfrm>
            <a:off x="6640102" y="1257893"/>
            <a:ext cx="512146" cy="512146"/>
          </a:xfrm>
          <a:custGeom>
            <a:avLst/>
            <a:gdLst>
              <a:gd name="connsiteX0" fmla="*/ 52387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7 w 76200"/>
              <a:gd name="connsiteY10" fmla="*/ 72390 h 76200"/>
              <a:gd name="connsiteX11" fmla="*/ 72390 w 76200"/>
              <a:gd name="connsiteY11" fmla="*/ 72390 h 76200"/>
              <a:gd name="connsiteX12" fmla="*/ 72390 w 76200"/>
              <a:gd name="connsiteY12" fmla="*/ 52388 h 76200"/>
              <a:gd name="connsiteX13" fmla="*/ 61912 w 76200"/>
              <a:gd name="connsiteY13" fmla="*/ 41910 h 76200"/>
              <a:gd name="connsiteX14" fmla="*/ 72390 w 76200"/>
              <a:gd name="connsiteY14" fmla="*/ 31433 h 76200"/>
              <a:gd name="connsiteX15" fmla="*/ 72390 w 76200"/>
              <a:gd name="connsiteY15" fmla="*/ 11430 h 76200"/>
              <a:gd name="connsiteX16" fmla="*/ 52387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7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5715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7" y="72390"/>
                </a:lnTo>
                <a:cubicBezTo>
                  <a:pt x="58103" y="78105"/>
                  <a:pt x="67628" y="78105"/>
                  <a:pt x="72390" y="72390"/>
                </a:cubicBezTo>
                <a:cubicBezTo>
                  <a:pt x="78105" y="66675"/>
                  <a:pt x="78105" y="57150"/>
                  <a:pt x="72390" y="52388"/>
                </a:cubicBezTo>
                <a:lnTo>
                  <a:pt x="61912" y="41910"/>
                </a:lnTo>
                <a:lnTo>
                  <a:pt x="72390" y="31433"/>
                </a:lnTo>
                <a:cubicBezTo>
                  <a:pt x="78105" y="25718"/>
                  <a:pt x="78105" y="16193"/>
                  <a:pt x="72390" y="11430"/>
                </a:cubicBezTo>
                <a:cubicBezTo>
                  <a:pt x="66675" y="6668"/>
                  <a:pt x="58103" y="6668"/>
                  <a:pt x="52387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47FE96-ACBC-4604-8E69-C9CF87CAD078}"/>
              </a:ext>
            </a:extLst>
          </p:cNvPr>
          <p:cNvSpPr/>
          <p:nvPr/>
        </p:nvSpPr>
        <p:spPr>
          <a:xfrm>
            <a:off x="292356" y="4927168"/>
            <a:ext cx="498364" cy="498364"/>
          </a:xfrm>
          <a:custGeom>
            <a:avLst/>
            <a:gdLst>
              <a:gd name="connsiteX0" fmla="*/ 52388 w 76200"/>
              <a:gd name="connsiteY0" fmla="*/ 11430 h 76200"/>
              <a:gd name="connsiteX1" fmla="*/ 41910 w 76200"/>
              <a:gd name="connsiteY1" fmla="*/ 21908 h 76200"/>
              <a:gd name="connsiteX2" fmla="*/ 31432 w 76200"/>
              <a:gd name="connsiteY2" fmla="*/ 11430 h 76200"/>
              <a:gd name="connsiteX3" fmla="*/ 11430 w 76200"/>
              <a:gd name="connsiteY3" fmla="*/ 11430 h 76200"/>
              <a:gd name="connsiteX4" fmla="*/ 11430 w 76200"/>
              <a:gd name="connsiteY4" fmla="*/ 31433 h 76200"/>
              <a:gd name="connsiteX5" fmla="*/ 21907 w 76200"/>
              <a:gd name="connsiteY5" fmla="*/ 41910 h 76200"/>
              <a:gd name="connsiteX6" fmla="*/ 11430 w 76200"/>
              <a:gd name="connsiteY6" fmla="*/ 52388 h 76200"/>
              <a:gd name="connsiteX7" fmla="*/ 11430 w 76200"/>
              <a:gd name="connsiteY7" fmla="*/ 72390 h 76200"/>
              <a:gd name="connsiteX8" fmla="*/ 31432 w 76200"/>
              <a:gd name="connsiteY8" fmla="*/ 72390 h 76200"/>
              <a:gd name="connsiteX9" fmla="*/ 41910 w 76200"/>
              <a:gd name="connsiteY9" fmla="*/ 61913 h 76200"/>
              <a:gd name="connsiteX10" fmla="*/ 52388 w 76200"/>
              <a:gd name="connsiteY10" fmla="*/ 74295 h 76200"/>
              <a:gd name="connsiteX11" fmla="*/ 72390 w 76200"/>
              <a:gd name="connsiteY11" fmla="*/ 74295 h 76200"/>
              <a:gd name="connsiteX12" fmla="*/ 72390 w 76200"/>
              <a:gd name="connsiteY12" fmla="*/ 54293 h 76200"/>
              <a:gd name="connsiteX13" fmla="*/ 61913 w 76200"/>
              <a:gd name="connsiteY13" fmla="*/ 43815 h 76200"/>
              <a:gd name="connsiteX14" fmla="*/ 72390 w 76200"/>
              <a:gd name="connsiteY14" fmla="*/ 33338 h 76200"/>
              <a:gd name="connsiteX15" fmla="*/ 72390 w 76200"/>
              <a:gd name="connsiteY15" fmla="*/ 13335 h 76200"/>
              <a:gd name="connsiteX16" fmla="*/ 52388 w 76200"/>
              <a:gd name="connsiteY16" fmla="*/ 1143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6200" h="76200">
                <a:moveTo>
                  <a:pt x="52388" y="11430"/>
                </a:moveTo>
                <a:lnTo>
                  <a:pt x="41910" y="21908"/>
                </a:lnTo>
                <a:lnTo>
                  <a:pt x="31432" y="11430"/>
                </a:lnTo>
                <a:cubicBezTo>
                  <a:pt x="25717" y="5715"/>
                  <a:pt x="16192" y="5715"/>
                  <a:pt x="11430" y="11430"/>
                </a:cubicBezTo>
                <a:cubicBezTo>
                  <a:pt x="6667" y="17145"/>
                  <a:pt x="5715" y="26670"/>
                  <a:pt x="11430" y="31433"/>
                </a:cubicBezTo>
                <a:lnTo>
                  <a:pt x="21907" y="41910"/>
                </a:lnTo>
                <a:lnTo>
                  <a:pt x="11430" y="52388"/>
                </a:lnTo>
                <a:cubicBezTo>
                  <a:pt x="5715" y="58103"/>
                  <a:pt x="5715" y="67628"/>
                  <a:pt x="11430" y="72390"/>
                </a:cubicBezTo>
                <a:cubicBezTo>
                  <a:pt x="17145" y="78105"/>
                  <a:pt x="26670" y="78105"/>
                  <a:pt x="31432" y="72390"/>
                </a:cubicBezTo>
                <a:lnTo>
                  <a:pt x="41910" y="61913"/>
                </a:lnTo>
                <a:lnTo>
                  <a:pt x="52388" y="74295"/>
                </a:lnTo>
                <a:cubicBezTo>
                  <a:pt x="58103" y="80010"/>
                  <a:pt x="67628" y="80010"/>
                  <a:pt x="72390" y="74295"/>
                </a:cubicBezTo>
                <a:cubicBezTo>
                  <a:pt x="77153" y="68580"/>
                  <a:pt x="78105" y="59055"/>
                  <a:pt x="72390" y="54293"/>
                </a:cubicBezTo>
                <a:lnTo>
                  <a:pt x="61913" y="43815"/>
                </a:lnTo>
                <a:lnTo>
                  <a:pt x="72390" y="33338"/>
                </a:lnTo>
                <a:cubicBezTo>
                  <a:pt x="78105" y="27623"/>
                  <a:pt x="78105" y="18098"/>
                  <a:pt x="72390" y="13335"/>
                </a:cubicBezTo>
                <a:cubicBezTo>
                  <a:pt x="66675" y="8573"/>
                  <a:pt x="57150" y="6668"/>
                  <a:pt x="52388" y="114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그룹 3">
            <a:extLst>
              <a:ext uri="{FF2B5EF4-FFF2-40B4-BE49-F238E27FC236}">
                <a16:creationId xmlns:a16="http://schemas.microsoft.com/office/drawing/2014/main" id="{5B39F720-E20D-49D3-8B46-7B07942BBB61}"/>
              </a:ext>
            </a:extLst>
          </p:cNvPr>
          <p:cNvGrpSpPr/>
          <p:nvPr/>
        </p:nvGrpSpPr>
        <p:grpSpPr>
          <a:xfrm>
            <a:off x="8261465" y="832816"/>
            <a:ext cx="3349510" cy="1593409"/>
            <a:chOff x="8070434" y="1615052"/>
            <a:chExt cx="2925465" cy="159340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9B27A99-9F06-4369-9D25-57588020C7FA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688A18-CA86-449B-91D5-535FF34B0D1F}"/>
                </a:ext>
              </a:extLst>
            </p:cNvPr>
            <p:cNvSpPr txBox="1"/>
            <p:nvPr/>
          </p:nvSpPr>
          <p:spPr>
            <a:xfrm>
              <a:off x="8070434" y="1615052"/>
              <a:ext cx="2925465" cy="36933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413ED13-471C-4382-B143-7C6D7C6FE93B}"/>
              </a:ext>
            </a:extLst>
          </p:cNvPr>
          <p:cNvSpPr txBox="1"/>
          <p:nvPr/>
        </p:nvSpPr>
        <p:spPr>
          <a:xfrm>
            <a:off x="8261465" y="2644425"/>
            <a:ext cx="334951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E8A59E-445A-4807-9FE8-BE05F42C7EAD}"/>
              </a:ext>
            </a:extLst>
          </p:cNvPr>
          <p:cNvSpPr txBox="1"/>
          <p:nvPr/>
        </p:nvSpPr>
        <p:spPr>
          <a:xfrm>
            <a:off x="8261465" y="3342832"/>
            <a:ext cx="334951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BE2F2B-66CA-4517-8A22-C95121A7255C}"/>
              </a:ext>
            </a:extLst>
          </p:cNvPr>
          <p:cNvSpPr txBox="1"/>
          <p:nvPr/>
        </p:nvSpPr>
        <p:spPr>
          <a:xfrm>
            <a:off x="7755270" y="4898799"/>
            <a:ext cx="399257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i="1" dirty="0">
                <a:solidFill>
                  <a:schemeClr val="accent3"/>
                </a:solidFill>
                <a:cs typeface="Arial" pitchFamily="34" charset="0"/>
              </a:rPr>
              <a:t>   AWESOME</a:t>
            </a:r>
          </a:p>
          <a:p>
            <a:r>
              <a:rPr lang="en-GB" altLang="ko-KR" sz="4800" b="1" i="1" dirty="0">
                <a:solidFill>
                  <a:schemeClr val="accent3"/>
                </a:solidFill>
                <a:cs typeface="Arial" pitchFamily="34" charset="0"/>
              </a:rPr>
              <a:t>S</a:t>
            </a:r>
            <a:r>
              <a:rPr lang="en-US" altLang="ko-KR" sz="4800" b="1" i="1" dirty="0">
                <a:solidFill>
                  <a:schemeClr val="accent3"/>
                </a:solidFill>
                <a:cs typeface="Arial" pitchFamily="34" charset="0"/>
              </a:rPr>
              <a:t>LIDE</a:t>
            </a:r>
            <a:endParaRPr lang="ko-KR" altLang="en-US" sz="4800" b="1" i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8929DE-DA8E-47C2-AE69-8BB5F3F2C45E}"/>
              </a:ext>
            </a:extLst>
          </p:cNvPr>
          <p:cNvGrpSpPr/>
          <p:nvPr/>
        </p:nvGrpSpPr>
        <p:grpSpPr>
          <a:xfrm>
            <a:off x="9448380" y="5998806"/>
            <a:ext cx="2620319" cy="525185"/>
            <a:chOff x="1612709" y="1258934"/>
            <a:chExt cx="2620319" cy="525185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718ED0-C00C-4565-A25C-DC2763125F00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9BF3B-5C51-44DD-A48F-763274681B6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4924FB-EBB9-4DD7-B8FD-31D404FCE2F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43754F7-CFA0-458E-A4F2-E22A8A1D8C68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9812E44-E862-42FA-B876-C40A0CF2DF6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DC08F1-1658-4F40-B96F-7D39A17C92CF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273FF22-D788-4CBA-A762-C07E77C9B5A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27FCEF1-B035-4FBB-BC26-32BBDECA63F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11C74E8-95B2-4B1C-8247-2D345A10053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18E0884-219A-4AA7-8F15-FB27E9D25F71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32994E-5386-4078-B391-9BA63B565E83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ACBFC3C-1A1F-4161-A57F-6A54B9C769A8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56740E-B7CE-4332-98FB-DB45CF02B3B1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B7165EF-2E52-46A2-BB2E-CFE1A00BBDED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9621C9-E6A9-4F61-9425-34104C451E9D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7D3136-97FC-473F-8E1C-31E6319B1042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FE7516C-A21F-469A-BFC0-9044C8297CA2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4CE2D42-5DE2-493B-8C15-DDBF4EF409F5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2CB059-9AF7-462B-85CB-E2510C9FDC9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6CF837-AE7F-4FDA-ACED-9401EABD6EA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31616A-AFD2-4953-B7D9-F6A85EB87E6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Diamond 81">
            <a:extLst>
              <a:ext uri="{FF2B5EF4-FFF2-40B4-BE49-F238E27FC236}">
                <a16:creationId xmlns:a16="http://schemas.microsoft.com/office/drawing/2014/main" id="{FE7B5805-23D1-4A6A-92E1-B0436A375295}"/>
              </a:ext>
            </a:extLst>
          </p:cNvPr>
          <p:cNvSpPr/>
          <p:nvPr/>
        </p:nvSpPr>
        <p:spPr>
          <a:xfrm>
            <a:off x="8484427" y="4350561"/>
            <a:ext cx="572857" cy="572857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B9FDD1-5DBD-4CA1-AB34-034DD6152B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926244-1800-4D53-A100-428491318DE1}"/>
              </a:ext>
            </a:extLst>
          </p:cNvPr>
          <p:cNvGrpSpPr/>
          <p:nvPr/>
        </p:nvGrpSpPr>
        <p:grpSpPr>
          <a:xfrm>
            <a:off x="1719114" y="1766933"/>
            <a:ext cx="5272237" cy="850432"/>
            <a:chOff x="1775729" y="2204864"/>
            <a:chExt cx="1716151" cy="850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B3BCB1-EF67-4F4E-B780-D41A96EA0E87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82225-2F90-4AEC-82E5-E39DDC8C8A2E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75CF4-8339-4186-9A13-A14744E61AF3}"/>
              </a:ext>
            </a:extLst>
          </p:cNvPr>
          <p:cNvGrpSpPr/>
          <p:nvPr/>
        </p:nvGrpSpPr>
        <p:grpSpPr>
          <a:xfrm>
            <a:off x="1719114" y="2926843"/>
            <a:ext cx="5272237" cy="850432"/>
            <a:chOff x="1775729" y="2204864"/>
            <a:chExt cx="1716151" cy="8504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C8319-FF11-4EDC-BDA0-5395F7E29DDE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52FA4-2DF3-47F7-9CBE-F06E97D0342F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5C6BD1-FD09-41A4-99C8-F6B98AA73329}"/>
              </a:ext>
            </a:extLst>
          </p:cNvPr>
          <p:cNvGrpSpPr/>
          <p:nvPr/>
        </p:nvGrpSpPr>
        <p:grpSpPr>
          <a:xfrm>
            <a:off x="1719114" y="4086754"/>
            <a:ext cx="5272237" cy="850432"/>
            <a:chOff x="1775729" y="2204864"/>
            <a:chExt cx="1716151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13181C-7A76-4A7C-B863-CFBEB6D4F054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6E86C9-1418-437A-83C6-B5538C9F93F9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CF61FE-D51B-45F9-A623-1B0C69F84E28}"/>
              </a:ext>
            </a:extLst>
          </p:cNvPr>
          <p:cNvGrpSpPr/>
          <p:nvPr/>
        </p:nvGrpSpPr>
        <p:grpSpPr>
          <a:xfrm>
            <a:off x="1719114" y="5246666"/>
            <a:ext cx="5272237" cy="850432"/>
            <a:chOff x="1775729" y="2204864"/>
            <a:chExt cx="1716151" cy="8504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308D0-1651-4AE7-A575-6BA99F3D77CD}"/>
                </a:ext>
              </a:extLst>
            </p:cNvPr>
            <p:cNvSpPr txBox="1"/>
            <p:nvPr/>
          </p:nvSpPr>
          <p:spPr>
            <a:xfrm>
              <a:off x="1775729" y="2408965"/>
              <a:ext cx="1709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A2A0F2-928E-487A-8184-23C1BDB4B8FA}"/>
                </a:ext>
              </a:extLst>
            </p:cNvPr>
            <p:cNvSpPr txBox="1"/>
            <p:nvPr/>
          </p:nvSpPr>
          <p:spPr>
            <a:xfrm>
              <a:off x="1777330" y="2204864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Block Arc 5">
            <a:extLst>
              <a:ext uri="{FF2B5EF4-FFF2-40B4-BE49-F238E27FC236}">
                <a16:creationId xmlns:a16="http://schemas.microsoft.com/office/drawing/2014/main" id="{A2B9CEDD-5941-4C27-A2AE-A9F62F92F357}"/>
              </a:ext>
            </a:extLst>
          </p:cNvPr>
          <p:cNvSpPr>
            <a:spLocks noChangeAspect="1"/>
          </p:cNvSpPr>
          <p:nvPr/>
        </p:nvSpPr>
        <p:spPr>
          <a:xfrm rot="10800000">
            <a:off x="1112302" y="4326558"/>
            <a:ext cx="322870" cy="370822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B8F781F-36C7-4431-9508-C962998BCBC8}"/>
              </a:ext>
            </a:extLst>
          </p:cNvPr>
          <p:cNvSpPr>
            <a:spLocks noChangeAspect="1"/>
          </p:cNvSpPr>
          <p:nvPr/>
        </p:nvSpPr>
        <p:spPr>
          <a:xfrm>
            <a:off x="1103150" y="3166646"/>
            <a:ext cx="341174" cy="370822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82A56C65-F332-4738-80D8-45598DB621A0}"/>
              </a:ext>
            </a:extLst>
          </p:cNvPr>
          <p:cNvSpPr/>
          <p:nvPr/>
        </p:nvSpPr>
        <p:spPr>
          <a:xfrm>
            <a:off x="1170958" y="2018062"/>
            <a:ext cx="205555" cy="348168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A2E0EB10-AD31-4991-BCC8-F7B42F1A181F}"/>
              </a:ext>
            </a:extLst>
          </p:cNvPr>
          <p:cNvSpPr>
            <a:spLocks/>
          </p:cNvSpPr>
          <p:nvPr/>
        </p:nvSpPr>
        <p:spPr>
          <a:xfrm>
            <a:off x="1113852" y="5501594"/>
            <a:ext cx="319767" cy="340573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bg1"/>
              </a:solidFill>
            </a:endParaRPr>
          </a:p>
        </p:txBody>
      </p:sp>
      <p:grpSp>
        <p:nvGrpSpPr>
          <p:cNvPr id="23" name="그룹 3">
            <a:extLst>
              <a:ext uri="{FF2B5EF4-FFF2-40B4-BE49-F238E27FC236}">
                <a16:creationId xmlns:a16="http://schemas.microsoft.com/office/drawing/2014/main" id="{190E350D-0801-425A-993D-64E23E3E7FCC}"/>
              </a:ext>
            </a:extLst>
          </p:cNvPr>
          <p:cNvGrpSpPr/>
          <p:nvPr/>
        </p:nvGrpSpPr>
        <p:grpSpPr>
          <a:xfrm>
            <a:off x="7432530" y="1783312"/>
            <a:ext cx="3806973" cy="4340270"/>
            <a:chOff x="6765777" y="1996709"/>
            <a:chExt cx="3316219" cy="3780769"/>
          </a:xfrm>
        </p:grpSpPr>
        <p:grpSp>
          <p:nvGrpSpPr>
            <p:cNvPr id="24" name="그룹 4">
              <a:extLst>
                <a:ext uri="{FF2B5EF4-FFF2-40B4-BE49-F238E27FC236}">
                  <a16:creationId xmlns:a16="http://schemas.microsoft.com/office/drawing/2014/main" id="{B1AA70A6-53E8-4FAD-8954-85DF082A250C}"/>
                </a:ext>
              </a:extLst>
            </p:cNvPr>
            <p:cNvGrpSpPr/>
            <p:nvPr/>
          </p:nvGrpSpPr>
          <p:grpSpPr>
            <a:xfrm>
              <a:off x="6765777" y="1996709"/>
              <a:ext cx="3316219" cy="3780769"/>
              <a:chOff x="8553440" y="1930392"/>
              <a:chExt cx="2715589" cy="3096000"/>
            </a:xfrm>
          </p:grpSpPr>
          <p:sp>
            <p:nvSpPr>
              <p:cNvPr id="28" name="자유형: 도형 38">
                <a:extLst>
                  <a:ext uri="{FF2B5EF4-FFF2-40B4-BE49-F238E27FC236}">
                    <a16:creationId xmlns:a16="http://schemas.microsoft.com/office/drawing/2014/main" id="{C9B1B0F8-928D-4EF2-A9B7-917479557A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16058" y="1930392"/>
                <a:ext cx="2274503" cy="720000"/>
              </a:xfrm>
              <a:custGeom>
                <a:avLst/>
                <a:gdLst>
                  <a:gd name="connsiteX0" fmla="*/ 1036713 w 2274503"/>
                  <a:gd name="connsiteY0" fmla="*/ 0 h 720000"/>
                  <a:gd name="connsiteX1" fmla="*/ 1154863 w 2274503"/>
                  <a:gd name="connsiteY1" fmla="*/ 954 h 720000"/>
                  <a:gd name="connsiteX2" fmla="*/ 1265628 w 2274503"/>
                  <a:gd name="connsiteY2" fmla="*/ 9535 h 720000"/>
                  <a:gd name="connsiteX3" fmla="*/ 1370854 w 2274503"/>
                  <a:gd name="connsiteY3" fmla="*/ 23837 h 720000"/>
                  <a:gd name="connsiteX4" fmla="*/ 1471466 w 2274503"/>
                  <a:gd name="connsiteY4" fmla="*/ 44814 h 720000"/>
                  <a:gd name="connsiteX5" fmla="*/ 1567462 w 2274503"/>
                  <a:gd name="connsiteY5" fmla="*/ 70559 h 720000"/>
                  <a:gd name="connsiteX6" fmla="*/ 1656074 w 2274503"/>
                  <a:gd name="connsiteY6" fmla="*/ 103931 h 720000"/>
                  <a:gd name="connsiteX7" fmla="*/ 1741917 w 2274503"/>
                  <a:gd name="connsiteY7" fmla="*/ 140164 h 720000"/>
                  <a:gd name="connsiteX8" fmla="*/ 1820376 w 2274503"/>
                  <a:gd name="connsiteY8" fmla="*/ 183071 h 720000"/>
                  <a:gd name="connsiteX9" fmla="*/ 1894219 w 2274503"/>
                  <a:gd name="connsiteY9" fmla="*/ 231700 h 720000"/>
                  <a:gd name="connsiteX10" fmla="*/ 1965294 w 2274503"/>
                  <a:gd name="connsiteY10" fmla="*/ 286049 h 720000"/>
                  <a:gd name="connsiteX11" fmla="*/ 2028983 w 2274503"/>
                  <a:gd name="connsiteY11" fmla="*/ 344212 h 720000"/>
                  <a:gd name="connsiteX12" fmla="*/ 2087135 w 2274503"/>
                  <a:gd name="connsiteY12" fmla="*/ 409050 h 720000"/>
                  <a:gd name="connsiteX13" fmla="*/ 2141594 w 2274503"/>
                  <a:gd name="connsiteY13" fmla="*/ 476748 h 720000"/>
                  <a:gd name="connsiteX14" fmla="*/ 2189592 w 2274503"/>
                  <a:gd name="connsiteY14" fmla="*/ 549214 h 720000"/>
                  <a:gd name="connsiteX15" fmla="*/ 2233898 w 2274503"/>
                  <a:gd name="connsiteY15" fmla="*/ 625493 h 720000"/>
                  <a:gd name="connsiteX16" fmla="*/ 2263436 w 2274503"/>
                  <a:gd name="connsiteY16" fmla="*/ 689377 h 720000"/>
                  <a:gd name="connsiteX17" fmla="*/ 2274503 w 2274503"/>
                  <a:gd name="connsiteY17" fmla="*/ 720000 h 720000"/>
                  <a:gd name="connsiteX18" fmla="*/ 0 w 2274503"/>
                  <a:gd name="connsiteY18" fmla="*/ 720000 h 720000"/>
                  <a:gd name="connsiteX19" fmla="*/ 11214 w 2274503"/>
                  <a:gd name="connsiteY19" fmla="*/ 672215 h 720000"/>
                  <a:gd name="connsiteX20" fmla="*/ 43520 w 2274503"/>
                  <a:gd name="connsiteY20" fmla="*/ 592121 h 720000"/>
                  <a:gd name="connsiteX21" fmla="*/ 82288 w 2274503"/>
                  <a:gd name="connsiteY21" fmla="*/ 517748 h 720000"/>
                  <a:gd name="connsiteX22" fmla="*/ 127517 w 2274503"/>
                  <a:gd name="connsiteY22" fmla="*/ 448143 h 720000"/>
                  <a:gd name="connsiteX23" fmla="*/ 179208 w 2274503"/>
                  <a:gd name="connsiteY23" fmla="*/ 382352 h 720000"/>
                  <a:gd name="connsiteX24" fmla="*/ 236436 w 2274503"/>
                  <a:gd name="connsiteY24" fmla="*/ 322282 h 720000"/>
                  <a:gd name="connsiteX25" fmla="*/ 298280 w 2274503"/>
                  <a:gd name="connsiteY25" fmla="*/ 266979 h 720000"/>
                  <a:gd name="connsiteX26" fmla="*/ 365662 w 2274503"/>
                  <a:gd name="connsiteY26" fmla="*/ 216444 h 720000"/>
                  <a:gd name="connsiteX27" fmla="*/ 435813 w 2274503"/>
                  <a:gd name="connsiteY27" fmla="*/ 171629 h 720000"/>
                  <a:gd name="connsiteX28" fmla="*/ 511503 w 2274503"/>
                  <a:gd name="connsiteY28" fmla="*/ 131582 h 720000"/>
                  <a:gd name="connsiteX29" fmla="*/ 589038 w 2274503"/>
                  <a:gd name="connsiteY29" fmla="*/ 98210 h 720000"/>
                  <a:gd name="connsiteX30" fmla="*/ 667497 w 2274503"/>
                  <a:gd name="connsiteY30" fmla="*/ 68652 h 720000"/>
                  <a:gd name="connsiteX31" fmla="*/ 931487 w 2274503"/>
                  <a:gd name="connsiteY31" fmla="*/ 858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74503" h="720000">
                    <a:moveTo>
                      <a:pt x="1036713" y="0"/>
                    </a:moveTo>
                    <a:lnTo>
                      <a:pt x="1154863" y="954"/>
                    </a:lnTo>
                    <a:lnTo>
                      <a:pt x="1265628" y="9535"/>
                    </a:lnTo>
                    <a:lnTo>
                      <a:pt x="1370854" y="23837"/>
                    </a:lnTo>
                    <a:lnTo>
                      <a:pt x="1471466" y="44814"/>
                    </a:lnTo>
                    <a:lnTo>
                      <a:pt x="1567462" y="70559"/>
                    </a:lnTo>
                    <a:lnTo>
                      <a:pt x="1656074" y="103931"/>
                    </a:lnTo>
                    <a:lnTo>
                      <a:pt x="1741917" y="140164"/>
                    </a:lnTo>
                    <a:lnTo>
                      <a:pt x="1820376" y="183071"/>
                    </a:lnTo>
                    <a:lnTo>
                      <a:pt x="1894219" y="231700"/>
                    </a:lnTo>
                    <a:lnTo>
                      <a:pt x="1965294" y="286049"/>
                    </a:lnTo>
                    <a:lnTo>
                      <a:pt x="2028983" y="344212"/>
                    </a:lnTo>
                    <a:lnTo>
                      <a:pt x="2087135" y="409050"/>
                    </a:lnTo>
                    <a:lnTo>
                      <a:pt x="2141594" y="476748"/>
                    </a:lnTo>
                    <a:lnTo>
                      <a:pt x="2189592" y="549214"/>
                    </a:lnTo>
                    <a:lnTo>
                      <a:pt x="2233898" y="625493"/>
                    </a:lnTo>
                    <a:lnTo>
                      <a:pt x="2263436" y="689377"/>
                    </a:lnTo>
                    <a:lnTo>
                      <a:pt x="2274503" y="720000"/>
                    </a:lnTo>
                    <a:lnTo>
                      <a:pt x="0" y="720000"/>
                    </a:lnTo>
                    <a:lnTo>
                      <a:pt x="11214" y="672215"/>
                    </a:lnTo>
                    <a:lnTo>
                      <a:pt x="43520" y="592121"/>
                    </a:lnTo>
                    <a:lnTo>
                      <a:pt x="82288" y="517748"/>
                    </a:lnTo>
                    <a:lnTo>
                      <a:pt x="127517" y="448143"/>
                    </a:lnTo>
                    <a:lnTo>
                      <a:pt x="179208" y="382352"/>
                    </a:lnTo>
                    <a:lnTo>
                      <a:pt x="236436" y="322282"/>
                    </a:lnTo>
                    <a:lnTo>
                      <a:pt x="298280" y="266979"/>
                    </a:lnTo>
                    <a:lnTo>
                      <a:pt x="365662" y="216444"/>
                    </a:lnTo>
                    <a:lnTo>
                      <a:pt x="435813" y="171629"/>
                    </a:lnTo>
                    <a:lnTo>
                      <a:pt x="511503" y="131582"/>
                    </a:lnTo>
                    <a:lnTo>
                      <a:pt x="589038" y="98210"/>
                    </a:lnTo>
                    <a:lnTo>
                      <a:pt x="667497" y="68652"/>
                    </a:lnTo>
                    <a:lnTo>
                      <a:pt x="931487" y="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: 도형 35">
                <a:extLst>
                  <a:ext uri="{FF2B5EF4-FFF2-40B4-BE49-F238E27FC236}">
                    <a16:creationId xmlns:a16="http://schemas.microsoft.com/office/drawing/2014/main" id="{82DB184C-0E16-4071-9028-0BFAC27A46F5}"/>
                  </a:ext>
                </a:extLst>
              </p:cNvPr>
              <p:cNvSpPr/>
              <p:nvPr/>
            </p:nvSpPr>
            <p:spPr>
              <a:xfrm>
                <a:off x="8865429" y="4306392"/>
                <a:ext cx="2155303" cy="720000"/>
              </a:xfrm>
              <a:custGeom>
                <a:avLst/>
                <a:gdLst>
                  <a:gd name="connsiteX0" fmla="*/ 2595 w 2155303"/>
                  <a:gd name="connsiteY0" fmla="*/ 0 h 720000"/>
                  <a:gd name="connsiteX1" fmla="*/ 1989711 w 2155303"/>
                  <a:gd name="connsiteY1" fmla="*/ 0 h 720000"/>
                  <a:gd name="connsiteX2" fmla="*/ 1991924 w 2155303"/>
                  <a:gd name="connsiteY2" fmla="*/ 10599 h 720000"/>
                  <a:gd name="connsiteX3" fmla="*/ 2003924 w 2155303"/>
                  <a:gd name="connsiteY3" fmla="*/ 59228 h 720000"/>
                  <a:gd name="connsiteX4" fmla="*/ 2015924 w 2155303"/>
                  <a:gd name="connsiteY4" fmla="*/ 105949 h 720000"/>
                  <a:gd name="connsiteX5" fmla="*/ 2028846 w 2155303"/>
                  <a:gd name="connsiteY5" fmla="*/ 150763 h 720000"/>
                  <a:gd name="connsiteX6" fmla="*/ 2040846 w 2155303"/>
                  <a:gd name="connsiteY6" fmla="*/ 190810 h 720000"/>
                  <a:gd name="connsiteX7" fmla="*/ 2052845 w 2155303"/>
                  <a:gd name="connsiteY7" fmla="*/ 226089 h 720000"/>
                  <a:gd name="connsiteX8" fmla="*/ 2062998 w 2155303"/>
                  <a:gd name="connsiteY8" fmla="*/ 251834 h 720000"/>
                  <a:gd name="connsiteX9" fmla="*/ 2077767 w 2155303"/>
                  <a:gd name="connsiteY9" fmla="*/ 289974 h 720000"/>
                  <a:gd name="connsiteX10" fmla="*/ 2091613 w 2155303"/>
                  <a:gd name="connsiteY10" fmla="*/ 336695 h 720000"/>
                  <a:gd name="connsiteX11" fmla="*/ 2106382 w 2155303"/>
                  <a:gd name="connsiteY11" fmla="*/ 389137 h 720000"/>
                  <a:gd name="connsiteX12" fmla="*/ 2121150 w 2155303"/>
                  <a:gd name="connsiteY12" fmla="*/ 442533 h 720000"/>
                  <a:gd name="connsiteX13" fmla="*/ 2137765 w 2155303"/>
                  <a:gd name="connsiteY13" fmla="*/ 491161 h 720000"/>
                  <a:gd name="connsiteX14" fmla="*/ 2155303 w 2155303"/>
                  <a:gd name="connsiteY14" fmla="*/ 534068 h 720000"/>
                  <a:gd name="connsiteX15" fmla="*/ 1997462 w 2155303"/>
                  <a:gd name="connsiteY15" fmla="*/ 586511 h 720000"/>
                  <a:gd name="connsiteX16" fmla="*/ 1844238 w 2155303"/>
                  <a:gd name="connsiteY16" fmla="*/ 631325 h 720000"/>
                  <a:gd name="connsiteX17" fmla="*/ 1698397 w 2155303"/>
                  <a:gd name="connsiteY17" fmla="*/ 667558 h 720000"/>
                  <a:gd name="connsiteX18" fmla="*/ 1556249 w 2155303"/>
                  <a:gd name="connsiteY18" fmla="*/ 694256 h 720000"/>
                  <a:gd name="connsiteX19" fmla="*/ 1417792 w 2155303"/>
                  <a:gd name="connsiteY19" fmla="*/ 713326 h 720000"/>
                  <a:gd name="connsiteX20" fmla="*/ 1283951 w 2155303"/>
                  <a:gd name="connsiteY20" fmla="*/ 720000 h 720000"/>
                  <a:gd name="connsiteX21" fmla="*/ 1152879 w 2155303"/>
                  <a:gd name="connsiteY21" fmla="*/ 718093 h 720000"/>
                  <a:gd name="connsiteX22" fmla="*/ 1025500 w 2155303"/>
                  <a:gd name="connsiteY22" fmla="*/ 705698 h 720000"/>
                  <a:gd name="connsiteX23" fmla="*/ 899966 w 2155303"/>
                  <a:gd name="connsiteY23" fmla="*/ 683767 h 720000"/>
                  <a:gd name="connsiteX24" fmla="*/ 894428 w 2155303"/>
                  <a:gd name="connsiteY24" fmla="*/ 652302 h 720000"/>
                  <a:gd name="connsiteX25" fmla="*/ 887966 w 2155303"/>
                  <a:gd name="connsiteY25" fmla="*/ 616069 h 720000"/>
                  <a:gd name="connsiteX26" fmla="*/ 879659 w 2155303"/>
                  <a:gd name="connsiteY26" fmla="*/ 572208 h 720000"/>
                  <a:gd name="connsiteX27" fmla="*/ 873198 w 2155303"/>
                  <a:gd name="connsiteY27" fmla="*/ 525487 h 720000"/>
                  <a:gd name="connsiteX28" fmla="*/ 863967 w 2155303"/>
                  <a:gd name="connsiteY28" fmla="*/ 474952 h 720000"/>
                  <a:gd name="connsiteX29" fmla="*/ 854737 w 2155303"/>
                  <a:gd name="connsiteY29" fmla="*/ 423463 h 720000"/>
                  <a:gd name="connsiteX30" fmla="*/ 844583 w 2155303"/>
                  <a:gd name="connsiteY30" fmla="*/ 372928 h 720000"/>
                  <a:gd name="connsiteX31" fmla="*/ 832584 w 2155303"/>
                  <a:gd name="connsiteY31" fmla="*/ 324299 h 720000"/>
                  <a:gd name="connsiteX32" fmla="*/ 820584 w 2155303"/>
                  <a:gd name="connsiteY32" fmla="*/ 277578 h 720000"/>
                  <a:gd name="connsiteX33" fmla="*/ 805816 w 2155303"/>
                  <a:gd name="connsiteY33" fmla="*/ 236578 h 720000"/>
                  <a:gd name="connsiteX34" fmla="*/ 790124 w 2155303"/>
                  <a:gd name="connsiteY34" fmla="*/ 201299 h 720000"/>
                  <a:gd name="connsiteX35" fmla="*/ 773509 w 2155303"/>
                  <a:gd name="connsiteY35" fmla="*/ 173647 h 720000"/>
                  <a:gd name="connsiteX36" fmla="*/ 755048 w 2155303"/>
                  <a:gd name="connsiteY36" fmla="*/ 156484 h 720000"/>
                  <a:gd name="connsiteX37" fmla="*/ 734741 w 2155303"/>
                  <a:gd name="connsiteY37" fmla="*/ 147903 h 720000"/>
                  <a:gd name="connsiteX38" fmla="*/ 711665 w 2155303"/>
                  <a:gd name="connsiteY38" fmla="*/ 144089 h 720000"/>
                  <a:gd name="connsiteX39" fmla="*/ 684897 w 2155303"/>
                  <a:gd name="connsiteY39" fmla="*/ 145996 h 720000"/>
                  <a:gd name="connsiteX40" fmla="*/ 658129 w 2155303"/>
                  <a:gd name="connsiteY40" fmla="*/ 149810 h 720000"/>
                  <a:gd name="connsiteX41" fmla="*/ 633207 w 2155303"/>
                  <a:gd name="connsiteY41" fmla="*/ 156484 h 720000"/>
                  <a:gd name="connsiteX42" fmla="*/ 609208 w 2155303"/>
                  <a:gd name="connsiteY42" fmla="*/ 163159 h 720000"/>
                  <a:gd name="connsiteX43" fmla="*/ 587055 w 2155303"/>
                  <a:gd name="connsiteY43" fmla="*/ 169833 h 720000"/>
                  <a:gd name="connsiteX44" fmla="*/ 570440 w 2155303"/>
                  <a:gd name="connsiteY44" fmla="*/ 175554 h 720000"/>
                  <a:gd name="connsiteX45" fmla="*/ 530749 w 2155303"/>
                  <a:gd name="connsiteY45" fmla="*/ 188903 h 720000"/>
                  <a:gd name="connsiteX46" fmla="*/ 485520 w 2155303"/>
                  <a:gd name="connsiteY46" fmla="*/ 201299 h 720000"/>
                  <a:gd name="connsiteX47" fmla="*/ 434753 w 2155303"/>
                  <a:gd name="connsiteY47" fmla="*/ 211787 h 720000"/>
                  <a:gd name="connsiteX48" fmla="*/ 381216 w 2155303"/>
                  <a:gd name="connsiteY48" fmla="*/ 218461 h 720000"/>
                  <a:gd name="connsiteX49" fmla="*/ 327680 w 2155303"/>
                  <a:gd name="connsiteY49" fmla="*/ 224182 h 720000"/>
                  <a:gd name="connsiteX50" fmla="*/ 273220 w 2155303"/>
                  <a:gd name="connsiteY50" fmla="*/ 226089 h 720000"/>
                  <a:gd name="connsiteX51" fmla="*/ 221530 w 2155303"/>
                  <a:gd name="connsiteY51" fmla="*/ 222275 h 720000"/>
                  <a:gd name="connsiteX52" fmla="*/ 172609 w 2155303"/>
                  <a:gd name="connsiteY52" fmla="*/ 213694 h 720000"/>
                  <a:gd name="connsiteX53" fmla="*/ 145841 w 2155303"/>
                  <a:gd name="connsiteY53" fmla="*/ 207020 h 720000"/>
                  <a:gd name="connsiteX54" fmla="*/ 119073 w 2155303"/>
                  <a:gd name="connsiteY54" fmla="*/ 194624 h 720000"/>
                  <a:gd name="connsiteX55" fmla="*/ 92304 w 2155303"/>
                  <a:gd name="connsiteY55" fmla="*/ 180322 h 720000"/>
                  <a:gd name="connsiteX56" fmla="*/ 69228 w 2155303"/>
                  <a:gd name="connsiteY56" fmla="*/ 163159 h 720000"/>
                  <a:gd name="connsiteX57" fmla="*/ 45229 w 2155303"/>
                  <a:gd name="connsiteY57" fmla="*/ 142182 h 720000"/>
                  <a:gd name="connsiteX58" fmla="*/ 26768 w 2155303"/>
                  <a:gd name="connsiteY58" fmla="*/ 120251 h 720000"/>
                  <a:gd name="connsiteX59" fmla="*/ 13846 w 2155303"/>
                  <a:gd name="connsiteY59" fmla="*/ 92600 h 720000"/>
                  <a:gd name="connsiteX60" fmla="*/ 3692 w 2155303"/>
                  <a:gd name="connsiteY60" fmla="*/ 61135 h 720000"/>
                  <a:gd name="connsiteX61" fmla="*/ 0 w 2155303"/>
                  <a:gd name="connsiteY61" fmla="*/ 26809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155303" h="720000">
                    <a:moveTo>
                      <a:pt x="2595" y="0"/>
                    </a:moveTo>
                    <a:lnTo>
                      <a:pt x="1989711" y="0"/>
                    </a:lnTo>
                    <a:lnTo>
                      <a:pt x="1991924" y="10599"/>
                    </a:lnTo>
                    <a:lnTo>
                      <a:pt x="2003924" y="59228"/>
                    </a:lnTo>
                    <a:lnTo>
                      <a:pt x="2015924" y="105949"/>
                    </a:lnTo>
                    <a:lnTo>
                      <a:pt x="2028846" y="150763"/>
                    </a:lnTo>
                    <a:lnTo>
                      <a:pt x="2040846" y="190810"/>
                    </a:lnTo>
                    <a:lnTo>
                      <a:pt x="2052845" y="226089"/>
                    </a:lnTo>
                    <a:lnTo>
                      <a:pt x="2062998" y="251834"/>
                    </a:lnTo>
                    <a:lnTo>
                      <a:pt x="2077767" y="289974"/>
                    </a:lnTo>
                    <a:lnTo>
                      <a:pt x="2091613" y="336695"/>
                    </a:lnTo>
                    <a:lnTo>
                      <a:pt x="2106382" y="389137"/>
                    </a:lnTo>
                    <a:lnTo>
                      <a:pt x="2121150" y="442533"/>
                    </a:lnTo>
                    <a:lnTo>
                      <a:pt x="2137765" y="491161"/>
                    </a:lnTo>
                    <a:lnTo>
                      <a:pt x="2155303" y="534068"/>
                    </a:lnTo>
                    <a:lnTo>
                      <a:pt x="1997462" y="586511"/>
                    </a:lnTo>
                    <a:lnTo>
                      <a:pt x="1844238" y="631325"/>
                    </a:lnTo>
                    <a:lnTo>
                      <a:pt x="1698397" y="667558"/>
                    </a:lnTo>
                    <a:lnTo>
                      <a:pt x="1556249" y="694256"/>
                    </a:lnTo>
                    <a:lnTo>
                      <a:pt x="1417792" y="713326"/>
                    </a:lnTo>
                    <a:lnTo>
                      <a:pt x="1283951" y="720000"/>
                    </a:lnTo>
                    <a:lnTo>
                      <a:pt x="1152879" y="718093"/>
                    </a:lnTo>
                    <a:lnTo>
                      <a:pt x="1025500" y="705698"/>
                    </a:lnTo>
                    <a:lnTo>
                      <a:pt x="899966" y="683767"/>
                    </a:lnTo>
                    <a:lnTo>
                      <a:pt x="894428" y="652302"/>
                    </a:lnTo>
                    <a:lnTo>
                      <a:pt x="887966" y="616069"/>
                    </a:lnTo>
                    <a:lnTo>
                      <a:pt x="879659" y="572208"/>
                    </a:lnTo>
                    <a:lnTo>
                      <a:pt x="873198" y="525487"/>
                    </a:lnTo>
                    <a:lnTo>
                      <a:pt x="863967" y="474952"/>
                    </a:lnTo>
                    <a:lnTo>
                      <a:pt x="854737" y="423463"/>
                    </a:lnTo>
                    <a:lnTo>
                      <a:pt x="844583" y="372928"/>
                    </a:lnTo>
                    <a:lnTo>
                      <a:pt x="832584" y="324299"/>
                    </a:lnTo>
                    <a:lnTo>
                      <a:pt x="820584" y="277578"/>
                    </a:lnTo>
                    <a:lnTo>
                      <a:pt x="805816" y="236578"/>
                    </a:lnTo>
                    <a:lnTo>
                      <a:pt x="790124" y="201299"/>
                    </a:lnTo>
                    <a:lnTo>
                      <a:pt x="773509" y="173647"/>
                    </a:lnTo>
                    <a:lnTo>
                      <a:pt x="755048" y="156484"/>
                    </a:lnTo>
                    <a:lnTo>
                      <a:pt x="734741" y="147903"/>
                    </a:lnTo>
                    <a:lnTo>
                      <a:pt x="711665" y="144089"/>
                    </a:lnTo>
                    <a:lnTo>
                      <a:pt x="684897" y="145996"/>
                    </a:lnTo>
                    <a:lnTo>
                      <a:pt x="658129" y="149810"/>
                    </a:lnTo>
                    <a:lnTo>
                      <a:pt x="633207" y="156484"/>
                    </a:lnTo>
                    <a:lnTo>
                      <a:pt x="609208" y="163159"/>
                    </a:lnTo>
                    <a:lnTo>
                      <a:pt x="587055" y="169833"/>
                    </a:lnTo>
                    <a:lnTo>
                      <a:pt x="570440" y="175554"/>
                    </a:lnTo>
                    <a:lnTo>
                      <a:pt x="530749" y="188903"/>
                    </a:lnTo>
                    <a:lnTo>
                      <a:pt x="485520" y="201299"/>
                    </a:lnTo>
                    <a:lnTo>
                      <a:pt x="434753" y="211787"/>
                    </a:lnTo>
                    <a:lnTo>
                      <a:pt x="381216" y="218461"/>
                    </a:lnTo>
                    <a:lnTo>
                      <a:pt x="327680" y="224182"/>
                    </a:lnTo>
                    <a:lnTo>
                      <a:pt x="273220" y="226089"/>
                    </a:lnTo>
                    <a:lnTo>
                      <a:pt x="221530" y="222275"/>
                    </a:lnTo>
                    <a:lnTo>
                      <a:pt x="172609" y="213694"/>
                    </a:lnTo>
                    <a:lnTo>
                      <a:pt x="145841" y="207020"/>
                    </a:lnTo>
                    <a:lnTo>
                      <a:pt x="119073" y="194624"/>
                    </a:lnTo>
                    <a:lnTo>
                      <a:pt x="92304" y="180322"/>
                    </a:lnTo>
                    <a:lnTo>
                      <a:pt x="69228" y="163159"/>
                    </a:lnTo>
                    <a:lnTo>
                      <a:pt x="45229" y="142182"/>
                    </a:lnTo>
                    <a:lnTo>
                      <a:pt x="26768" y="120251"/>
                    </a:lnTo>
                    <a:lnTo>
                      <a:pt x="13846" y="92600"/>
                    </a:lnTo>
                    <a:lnTo>
                      <a:pt x="3692" y="61135"/>
                    </a:lnTo>
                    <a:lnTo>
                      <a:pt x="0" y="26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자유형: 도형 37">
                <a:extLst>
                  <a:ext uri="{FF2B5EF4-FFF2-40B4-BE49-F238E27FC236}">
                    <a16:creationId xmlns:a16="http://schemas.microsoft.com/office/drawing/2014/main" id="{DCB9F483-1BB9-49FA-B3DC-157BA963C3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23418" y="2722392"/>
                <a:ext cx="2645611" cy="720000"/>
              </a:xfrm>
              <a:custGeom>
                <a:avLst/>
                <a:gdLst>
                  <a:gd name="connsiteX0" fmla="*/ 275743 w 2645611"/>
                  <a:gd name="connsiteY0" fmla="*/ 0 h 720000"/>
                  <a:gd name="connsiteX1" fmla="*/ 2591103 w 2645611"/>
                  <a:gd name="connsiteY1" fmla="*/ 0 h 720000"/>
                  <a:gd name="connsiteX2" fmla="*/ 2604997 w 2645611"/>
                  <a:gd name="connsiteY2" fmla="*/ 47076 h 720000"/>
                  <a:gd name="connsiteX3" fmla="*/ 2623458 w 2645611"/>
                  <a:gd name="connsiteY3" fmla="*/ 131937 h 720000"/>
                  <a:gd name="connsiteX4" fmla="*/ 2637304 w 2645611"/>
                  <a:gd name="connsiteY4" fmla="*/ 218705 h 720000"/>
                  <a:gd name="connsiteX5" fmla="*/ 2643765 w 2645611"/>
                  <a:gd name="connsiteY5" fmla="*/ 308334 h 720000"/>
                  <a:gd name="connsiteX6" fmla="*/ 2645611 w 2645611"/>
                  <a:gd name="connsiteY6" fmla="*/ 399870 h 720000"/>
                  <a:gd name="connsiteX7" fmla="*/ 2640073 w 2645611"/>
                  <a:gd name="connsiteY7" fmla="*/ 490452 h 720000"/>
                  <a:gd name="connsiteX8" fmla="*/ 2628996 w 2645611"/>
                  <a:gd name="connsiteY8" fmla="*/ 579127 h 720000"/>
                  <a:gd name="connsiteX9" fmla="*/ 2608689 w 2645611"/>
                  <a:gd name="connsiteY9" fmla="*/ 665895 h 720000"/>
                  <a:gd name="connsiteX10" fmla="*/ 2589216 w 2645611"/>
                  <a:gd name="connsiteY10" fmla="*/ 720000 h 720000"/>
                  <a:gd name="connsiteX11" fmla="*/ 0 w 2645611"/>
                  <a:gd name="connsiteY11" fmla="*/ 720000 h 720000"/>
                  <a:gd name="connsiteX12" fmla="*/ 32480 w 2645611"/>
                  <a:gd name="connsiteY12" fmla="*/ 681151 h 720000"/>
                  <a:gd name="connsiteX13" fmla="*/ 69401 w 2645611"/>
                  <a:gd name="connsiteY13" fmla="*/ 643011 h 720000"/>
                  <a:gd name="connsiteX14" fmla="*/ 106323 w 2645611"/>
                  <a:gd name="connsiteY14" fmla="*/ 604871 h 720000"/>
                  <a:gd name="connsiteX15" fmla="*/ 141399 w 2645611"/>
                  <a:gd name="connsiteY15" fmla="*/ 562917 h 720000"/>
                  <a:gd name="connsiteX16" fmla="*/ 174628 w 2645611"/>
                  <a:gd name="connsiteY16" fmla="*/ 521917 h 720000"/>
                  <a:gd name="connsiteX17" fmla="*/ 205088 w 2645611"/>
                  <a:gd name="connsiteY17" fmla="*/ 475196 h 720000"/>
                  <a:gd name="connsiteX18" fmla="*/ 230011 w 2645611"/>
                  <a:gd name="connsiteY18" fmla="*/ 424660 h 720000"/>
                  <a:gd name="connsiteX19" fmla="*/ 243856 w 2645611"/>
                  <a:gd name="connsiteY19" fmla="*/ 382707 h 720000"/>
                  <a:gd name="connsiteX20" fmla="*/ 248471 w 2645611"/>
                  <a:gd name="connsiteY20" fmla="*/ 341706 h 720000"/>
                  <a:gd name="connsiteX21" fmla="*/ 248471 w 2645611"/>
                  <a:gd name="connsiteY21" fmla="*/ 297846 h 720000"/>
                  <a:gd name="connsiteX22" fmla="*/ 247548 w 2645611"/>
                  <a:gd name="connsiteY22" fmla="*/ 251124 h 720000"/>
                  <a:gd name="connsiteX23" fmla="*/ 245702 w 2645611"/>
                  <a:gd name="connsiteY23" fmla="*/ 204403 h 720000"/>
                  <a:gd name="connsiteX24" fmla="*/ 247548 w 2645611"/>
                  <a:gd name="connsiteY24" fmla="*/ 153868 h 720000"/>
                  <a:gd name="connsiteX25" fmla="*/ 252164 w 2645611"/>
                  <a:gd name="connsiteY25" fmla="*/ 10047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45611" h="720000">
                    <a:moveTo>
                      <a:pt x="275743" y="0"/>
                    </a:moveTo>
                    <a:lnTo>
                      <a:pt x="2591103" y="0"/>
                    </a:lnTo>
                    <a:lnTo>
                      <a:pt x="2604997" y="47076"/>
                    </a:lnTo>
                    <a:lnTo>
                      <a:pt x="2623458" y="131937"/>
                    </a:lnTo>
                    <a:lnTo>
                      <a:pt x="2637304" y="218705"/>
                    </a:lnTo>
                    <a:lnTo>
                      <a:pt x="2643765" y="308334"/>
                    </a:lnTo>
                    <a:lnTo>
                      <a:pt x="2645611" y="399870"/>
                    </a:lnTo>
                    <a:lnTo>
                      <a:pt x="2640073" y="490452"/>
                    </a:lnTo>
                    <a:lnTo>
                      <a:pt x="2628996" y="579127"/>
                    </a:lnTo>
                    <a:lnTo>
                      <a:pt x="2608689" y="665895"/>
                    </a:lnTo>
                    <a:lnTo>
                      <a:pt x="2589216" y="720000"/>
                    </a:lnTo>
                    <a:lnTo>
                      <a:pt x="0" y="720000"/>
                    </a:lnTo>
                    <a:lnTo>
                      <a:pt x="32480" y="681151"/>
                    </a:lnTo>
                    <a:lnTo>
                      <a:pt x="69401" y="643011"/>
                    </a:lnTo>
                    <a:lnTo>
                      <a:pt x="106323" y="604871"/>
                    </a:lnTo>
                    <a:lnTo>
                      <a:pt x="141399" y="562917"/>
                    </a:lnTo>
                    <a:lnTo>
                      <a:pt x="174628" y="521917"/>
                    </a:lnTo>
                    <a:lnTo>
                      <a:pt x="205088" y="475196"/>
                    </a:lnTo>
                    <a:lnTo>
                      <a:pt x="230011" y="424660"/>
                    </a:lnTo>
                    <a:lnTo>
                      <a:pt x="243856" y="382707"/>
                    </a:lnTo>
                    <a:lnTo>
                      <a:pt x="248471" y="341706"/>
                    </a:lnTo>
                    <a:lnTo>
                      <a:pt x="248471" y="297846"/>
                    </a:lnTo>
                    <a:lnTo>
                      <a:pt x="247548" y="251124"/>
                    </a:lnTo>
                    <a:lnTo>
                      <a:pt x="245702" y="204403"/>
                    </a:lnTo>
                    <a:lnTo>
                      <a:pt x="247548" y="153868"/>
                    </a:lnTo>
                    <a:lnTo>
                      <a:pt x="252164" y="1004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자유형: 도형 36">
                <a:extLst>
                  <a:ext uri="{FF2B5EF4-FFF2-40B4-BE49-F238E27FC236}">
                    <a16:creationId xmlns:a16="http://schemas.microsoft.com/office/drawing/2014/main" id="{BD7E3927-4B61-4E98-A73D-9C29E5418B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3440" y="3514392"/>
                <a:ext cx="2627888" cy="720000"/>
              </a:xfrm>
              <a:custGeom>
                <a:avLst/>
                <a:gdLst>
                  <a:gd name="connsiteX0" fmla="*/ 8505 w 2627888"/>
                  <a:gd name="connsiteY0" fmla="*/ 0 h 720000"/>
                  <a:gd name="connsiteX1" fmla="*/ 2627888 w 2627888"/>
                  <a:gd name="connsiteY1" fmla="*/ 0 h 720000"/>
                  <a:gd name="connsiteX2" fmla="*/ 2619593 w 2627888"/>
                  <a:gd name="connsiteY2" fmla="*/ 17873 h 720000"/>
                  <a:gd name="connsiteX3" fmla="*/ 2580825 w 2627888"/>
                  <a:gd name="connsiteY3" fmla="*/ 81757 h 720000"/>
                  <a:gd name="connsiteX4" fmla="*/ 2541134 w 2627888"/>
                  <a:gd name="connsiteY4" fmla="*/ 143734 h 720000"/>
                  <a:gd name="connsiteX5" fmla="*/ 2496828 w 2627888"/>
                  <a:gd name="connsiteY5" fmla="*/ 204758 h 720000"/>
                  <a:gd name="connsiteX6" fmla="*/ 2453445 w 2627888"/>
                  <a:gd name="connsiteY6" fmla="*/ 261968 h 720000"/>
                  <a:gd name="connsiteX7" fmla="*/ 2410062 w 2627888"/>
                  <a:gd name="connsiteY7" fmla="*/ 321084 h 720000"/>
                  <a:gd name="connsiteX8" fmla="*/ 2367602 w 2627888"/>
                  <a:gd name="connsiteY8" fmla="*/ 380201 h 720000"/>
                  <a:gd name="connsiteX9" fmla="*/ 2338988 w 2627888"/>
                  <a:gd name="connsiteY9" fmla="*/ 427876 h 720000"/>
                  <a:gd name="connsiteX10" fmla="*/ 2315912 w 2627888"/>
                  <a:gd name="connsiteY10" fmla="*/ 482225 h 720000"/>
                  <a:gd name="connsiteX11" fmla="*/ 2297451 w 2627888"/>
                  <a:gd name="connsiteY11" fmla="*/ 539435 h 720000"/>
                  <a:gd name="connsiteX12" fmla="*/ 2282682 w 2627888"/>
                  <a:gd name="connsiteY12" fmla="*/ 601412 h 720000"/>
                  <a:gd name="connsiteX13" fmla="*/ 2280836 w 2627888"/>
                  <a:gd name="connsiteY13" fmla="*/ 630970 h 720000"/>
                  <a:gd name="connsiteX14" fmla="*/ 2282682 w 2627888"/>
                  <a:gd name="connsiteY14" fmla="*/ 666250 h 720000"/>
                  <a:gd name="connsiteX15" fmla="*/ 2287298 w 2627888"/>
                  <a:gd name="connsiteY15" fmla="*/ 709157 h 720000"/>
                  <a:gd name="connsiteX16" fmla="*/ 2288861 w 2627888"/>
                  <a:gd name="connsiteY16" fmla="*/ 720000 h 720000"/>
                  <a:gd name="connsiteX17" fmla="*/ 327825 w 2627888"/>
                  <a:gd name="connsiteY17" fmla="*/ 720000 h 720000"/>
                  <a:gd name="connsiteX18" fmla="*/ 334141 w 2627888"/>
                  <a:gd name="connsiteY18" fmla="*/ 693901 h 720000"/>
                  <a:gd name="connsiteX19" fmla="*/ 336910 w 2627888"/>
                  <a:gd name="connsiteY19" fmla="*/ 664343 h 720000"/>
                  <a:gd name="connsiteX20" fmla="*/ 336910 w 2627888"/>
                  <a:gd name="connsiteY20" fmla="*/ 632877 h 720000"/>
                  <a:gd name="connsiteX21" fmla="*/ 328603 w 2627888"/>
                  <a:gd name="connsiteY21" fmla="*/ 605226 h 720000"/>
                  <a:gd name="connsiteX22" fmla="*/ 320296 w 2627888"/>
                  <a:gd name="connsiteY22" fmla="*/ 589970 h 720000"/>
                  <a:gd name="connsiteX23" fmla="*/ 305527 w 2627888"/>
                  <a:gd name="connsiteY23" fmla="*/ 575668 h 720000"/>
                  <a:gd name="connsiteX24" fmla="*/ 289835 w 2627888"/>
                  <a:gd name="connsiteY24" fmla="*/ 565179 h 720000"/>
                  <a:gd name="connsiteX25" fmla="*/ 273220 w 2627888"/>
                  <a:gd name="connsiteY25" fmla="*/ 556598 h 720000"/>
                  <a:gd name="connsiteX26" fmla="*/ 256606 w 2627888"/>
                  <a:gd name="connsiteY26" fmla="*/ 544202 h 720000"/>
                  <a:gd name="connsiteX27" fmla="*/ 243683 w 2627888"/>
                  <a:gd name="connsiteY27" fmla="*/ 530853 h 720000"/>
                  <a:gd name="connsiteX28" fmla="*/ 233530 w 2627888"/>
                  <a:gd name="connsiteY28" fmla="*/ 513690 h 720000"/>
                  <a:gd name="connsiteX29" fmla="*/ 229837 w 2627888"/>
                  <a:gd name="connsiteY29" fmla="*/ 494620 h 720000"/>
                  <a:gd name="connsiteX30" fmla="*/ 231684 w 2627888"/>
                  <a:gd name="connsiteY30" fmla="*/ 475551 h 720000"/>
                  <a:gd name="connsiteX31" fmla="*/ 238145 w 2627888"/>
                  <a:gd name="connsiteY31" fmla="*/ 457434 h 720000"/>
                  <a:gd name="connsiteX32" fmla="*/ 246452 w 2627888"/>
                  <a:gd name="connsiteY32" fmla="*/ 442178 h 720000"/>
                  <a:gd name="connsiteX33" fmla="*/ 251990 w 2627888"/>
                  <a:gd name="connsiteY33" fmla="*/ 426922 h 720000"/>
                  <a:gd name="connsiteX34" fmla="*/ 225222 w 2627888"/>
                  <a:gd name="connsiteY34" fmla="*/ 407852 h 720000"/>
                  <a:gd name="connsiteX35" fmla="*/ 206761 w 2627888"/>
                  <a:gd name="connsiteY35" fmla="*/ 388782 h 720000"/>
                  <a:gd name="connsiteX36" fmla="*/ 196608 w 2627888"/>
                  <a:gd name="connsiteY36" fmla="*/ 369713 h 720000"/>
                  <a:gd name="connsiteX37" fmla="*/ 194762 w 2627888"/>
                  <a:gd name="connsiteY37" fmla="*/ 348736 h 720000"/>
                  <a:gd name="connsiteX38" fmla="*/ 197531 w 2627888"/>
                  <a:gd name="connsiteY38" fmla="*/ 329666 h 720000"/>
                  <a:gd name="connsiteX39" fmla="*/ 204915 w 2627888"/>
                  <a:gd name="connsiteY39" fmla="*/ 308689 h 720000"/>
                  <a:gd name="connsiteX40" fmla="*/ 215069 w 2627888"/>
                  <a:gd name="connsiteY40" fmla="*/ 287712 h 720000"/>
                  <a:gd name="connsiteX41" fmla="*/ 226145 w 2627888"/>
                  <a:gd name="connsiteY41" fmla="*/ 266735 h 720000"/>
                  <a:gd name="connsiteX42" fmla="*/ 236299 w 2627888"/>
                  <a:gd name="connsiteY42" fmla="*/ 244805 h 720000"/>
                  <a:gd name="connsiteX43" fmla="*/ 246452 w 2627888"/>
                  <a:gd name="connsiteY43" fmla="*/ 223828 h 720000"/>
                  <a:gd name="connsiteX44" fmla="*/ 251990 w 2627888"/>
                  <a:gd name="connsiteY44" fmla="*/ 200944 h 720000"/>
                  <a:gd name="connsiteX45" fmla="*/ 233530 w 2627888"/>
                  <a:gd name="connsiteY45" fmla="*/ 183781 h 720000"/>
                  <a:gd name="connsiteX46" fmla="*/ 207684 w 2627888"/>
                  <a:gd name="connsiteY46" fmla="*/ 170432 h 720000"/>
                  <a:gd name="connsiteX47" fmla="*/ 179070 w 2627888"/>
                  <a:gd name="connsiteY47" fmla="*/ 158037 h 720000"/>
                  <a:gd name="connsiteX48" fmla="*/ 149533 w 2627888"/>
                  <a:gd name="connsiteY48" fmla="*/ 147548 h 720000"/>
                  <a:gd name="connsiteX49" fmla="*/ 119072 w 2627888"/>
                  <a:gd name="connsiteY49" fmla="*/ 137060 h 720000"/>
                  <a:gd name="connsiteX50" fmla="*/ 88612 w 2627888"/>
                  <a:gd name="connsiteY50" fmla="*/ 126571 h 720000"/>
                  <a:gd name="connsiteX51" fmla="*/ 59998 w 2627888"/>
                  <a:gd name="connsiteY51" fmla="*/ 114176 h 720000"/>
                  <a:gd name="connsiteX52" fmla="*/ 36922 w 2627888"/>
                  <a:gd name="connsiteY52" fmla="*/ 100827 h 720000"/>
                  <a:gd name="connsiteX53" fmla="*/ 16615 w 2627888"/>
                  <a:gd name="connsiteY53" fmla="*/ 81757 h 720000"/>
                  <a:gd name="connsiteX54" fmla="*/ 4615 w 2627888"/>
                  <a:gd name="connsiteY54" fmla="*/ 58873 h 720000"/>
                  <a:gd name="connsiteX55" fmla="*/ 0 w 2627888"/>
                  <a:gd name="connsiteY55" fmla="*/ 35036 h 720000"/>
                  <a:gd name="connsiteX56" fmla="*/ 3692 w 2627888"/>
                  <a:gd name="connsiteY56" fmla="*/ 1215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27888" h="720000">
                    <a:moveTo>
                      <a:pt x="8505" y="0"/>
                    </a:moveTo>
                    <a:lnTo>
                      <a:pt x="2627888" y="0"/>
                    </a:lnTo>
                    <a:lnTo>
                      <a:pt x="2619593" y="17873"/>
                    </a:lnTo>
                    <a:lnTo>
                      <a:pt x="2580825" y="81757"/>
                    </a:lnTo>
                    <a:lnTo>
                      <a:pt x="2541134" y="143734"/>
                    </a:lnTo>
                    <a:lnTo>
                      <a:pt x="2496828" y="204758"/>
                    </a:lnTo>
                    <a:lnTo>
                      <a:pt x="2453445" y="261968"/>
                    </a:lnTo>
                    <a:lnTo>
                      <a:pt x="2410062" y="321084"/>
                    </a:lnTo>
                    <a:lnTo>
                      <a:pt x="2367602" y="380201"/>
                    </a:lnTo>
                    <a:lnTo>
                      <a:pt x="2338988" y="427876"/>
                    </a:lnTo>
                    <a:lnTo>
                      <a:pt x="2315912" y="482225"/>
                    </a:lnTo>
                    <a:lnTo>
                      <a:pt x="2297451" y="539435"/>
                    </a:lnTo>
                    <a:lnTo>
                      <a:pt x="2282682" y="601412"/>
                    </a:lnTo>
                    <a:lnTo>
                      <a:pt x="2280836" y="630970"/>
                    </a:lnTo>
                    <a:lnTo>
                      <a:pt x="2282682" y="666250"/>
                    </a:lnTo>
                    <a:lnTo>
                      <a:pt x="2287298" y="709157"/>
                    </a:lnTo>
                    <a:lnTo>
                      <a:pt x="2288861" y="720000"/>
                    </a:lnTo>
                    <a:lnTo>
                      <a:pt x="327825" y="720000"/>
                    </a:lnTo>
                    <a:lnTo>
                      <a:pt x="334141" y="693901"/>
                    </a:lnTo>
                    <a:lnTo>
                      <a:pt x="336910" y="664343"/>
                    </a:lnTo>
                    <a:lnTo>
                      <a:pt x="336910" y="632877"/>
                    </a:lnTo>
                    <a:lnTo>
                      <a:pt x="328603" y="605226"/>
                    </a:lnTo>
                    <a:lnTo>
                      <a:pt x="320296" y="589970"/>
                    </a:lnTo>
                    <a:lnTo>
                      <a:pt x="305527" y="575668"/>
                    </a:lnTo>
                    <a:lnTo>
                      <a:pt x="289835" y="565179"/>
                    </a:lnTo>
                    <a:lnTo>
                      <a:pt x="273220" y="556598"/>
                    </a:lnTo>
                    <a:lnTo>
                      <a:pt x="256606" y="544202"/>
                    </a:lnTo>
                    <a:lnTo>
                      <a:pt x="243683" y="530853"/>
                    </a:lnTo>
                    <a:lnTo>
                      <a:pt x="233530" y="513690"/>
                    </a:lnTo>
                    <a:lnTo>
                      <a:pt x="229837" y="494620"/>
                    </a:lnTo>
                    <a:lnTo>
                      <a:pt x="231684" y="475551"/>
                    </a:lnTo>
                    <a:lnTo>
                      <a:pt x="238145" y="457434"/>
                    </a:lnTo>
                    <a:lnTo>
                      <a:pt x="246452" y="442178"/>
                    </a:lnTo>
                    <a:lnTo>
                      <a:pt x="251990" y="426922"/>
                    </a:lnTo>
                    <a:lnTo>
                      <a:pt x="225222" y="407852"/>
                    </a:lnTo>
                    <a:lnTo>
                      <a:pt x="206761" y="388782"/>
                    </a:lnTo>
                    <a:lnTo>
                      <a:pt x="196608" y="369713"/>
                    </a:lnTo>
                    <a:lnTo>
                      <a:pt x="194762" y="348736"/>
                    </a:lnTo>
                    <a:lnTo>
                      <a:pt x="197531" y="329666"/>
                    </a:lnTo>
                    <a:lnTo>
                      <a:pt x="204915" y="308689"/>
                    </a:lnTo>
                    <a:lnTo>
                      <a:pt x="215069" y="287712"/>
                    </a:lnTo>
                    <a:lnTo>
                      <a:pt x="226145" y="266735"/>
                    </a:lnTo>
                    <a:lnTo>
                      <a:pt x="236299" y="244805"/>
                    </a:lnTo>
                    <a:lnTo>
                      <a:pt x="246452" y="223828"/>
                    </a:lnTo>
                    <a:lnTo>
                      <a:pt x="251990" y="200944"/>
                    </a:lnTo>
                    <a:lnTo>
                      <a:pt x="233530" y="183781"/>
                    </a:lnTo>
                    <a:lnTo>
                      <a:pt x="207684" y="170432"/>
                    </a:lnTo>
                    <a:lnTo>
                      <a:pt x="179070" y="158037"/>
                    </a:lnTo>
                    <a:lnTo>
                      <a:pt x="149533" y="147548"/>
                    </a:lnTo>
                    <a:lnTo>
                      <a:pt x="119072" y="137060"/>
                    </a:lnTo>
                    <a:lnTo>
                      <a:pt x="88612" y="126571"/>
                    </a:lnTo>
                    <a:lnTo>
                      <a:pt x="59998" y="114176"/>
                    </a:lnTo>
                    <a:lnTo>
                      <a:pt x="36922" y="100827"/>
                    </a:lnTo>
                    <a:lnTo>
                      <a:pt x="16615" y="81757"/>
                    </a:lnTo>
                    <a:lnTo>
                      <a:pt x="4615" y="58873"/>
                    </a:lnTo>
                    <a:lnTo>
                      <a:pt x="0" y="35036"/>
                    </a:lnTo>
                    <a:lnTo>
                      <a:pt x="3692" y="12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화살표: 위쪽/아래쪽 5">
              <a:extLst>
                <a:ext uri="{FF2B5EF4-FFF2-40B4-BE49-F238E27FC236}">
                  <a16:creationId xmlns:a16="http://schemas.microsoft.com/office/drawing/2014/main" id="{41FEBB25-399C-488F-8A60-8154746CCFDD}"/>
                </a:ext>
              </a:extLst>
            </p:cNvPr>
            <p:cNvSpPr/>
            <p:nvPr/>
          </p:nvSpPr>
          <p:spPr>
            <a:xfrm>
              <a:off x="8937916" y="2503492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6" name="화살표: 위쪽/아래쪽 39">
              <a:extLst>
                <a:ext uri="{FF2B5EF4-FFF2-40B4-BE49-F238E27FC236}">
                  <a16:creationId xmlns:a16="http://schemas.microsoft.com/office/drawing/2014/main" id="{03018920-33BD-4DDC-8FE2-3EC6B7DA8281}"/>
                </a:ext>
              </a:extLst>
            </p:cNvPr>
            <p:cNvSpPr/>
            <p:nvPr/>
          </p:nvSpPr>
          <p:spPr>
            <a:xfrm>
              <a:off x="8246751" y="3462758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화살표: 위쪽/아래쪽 40">
              <a:extLst>
                <a:ext uri="{FF2B5EF4-FFF2-40B4-BE49-F238E27FC236}">
                  <a16:creationId xmlns:a16="http://schemas.microsoft.com/office/drawing/2014/main" id="{3ACD9084-D5F5-4274-BBA7-313182CCE3C8}"/>
                </a:ext>
              </a:extLst>
            </p:cNvPr>
            <p:cNvSpPr/>
            <p:nvPr/>
          </p:nvSpPr>
          <p:spPr>
            <a:xfrm>
              <a:off x="8937916" y="4422024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5">
            <a:extLst>
              <a:ext uri="{FF2B5EF4-FFF2-40B4-BE49-F238E27FC236}">
                <a16:creationId xmlns:a16="http://schemas.microsoft.com/office/drawing/2014/main" id="{F830EFE3-B922-4A74-9A99-08FACF0080A3}"/>
              </a:ext>
            </a:extLst>
          </p:cNvPr>
          <p:cNvSpPr/>
          <p:nvPr/>
        </p:nvSpPr>
        <p:spPr>
          <a:xfrm rot="13500000">
            <a:off x="5191948" y="528274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L-Shape 5">
            <a:extLst>
              <a:ext uri="{FF2B5EF4-FFF2-40B4-BE49-F238E27FC236}">
                <a16:creationId xmlns:a16="http://schemas.microsoft.com/office/drawing/2014/main" id="{821B12FD-1017-49CC-B78B-E77CA6D1D21D}"/>
              </a:ext>
            </a:extLst>
          </p:cNvPr>
          <p:cNvSpPr/>
          <p:nvPr/>
        </p:nvSpPr>
        <p:spPr>
          <a:xfrm rot="13500000">
            <a:off x="3362312" y="4706452"/>
            <a:ext cx="1171974" cy="1171992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L-Shape 5">
            <a:extLst>
              <a:ext uri="{FF2B5EF4-FFF2-40B4-BE49-F238E27FC236}">
                <a16:creationId xmlns:a16="http://schemas.microsoft.com/office/drawing/2014/main" id="{13035C0C-DBC7-4443-BB26-73D6C54A310A}"/>
              </a:ext>
            </a:extLst>
          </p:cNvPr>
          <p:cNvSpPr/>
          <p:nvPr/>
        </p:nvSpPr>
        <p:spPr>
          <a:xfrm rot="13500000">
            <a:off x="3166994" y="3404989"/>
            <a:ext cx="886273" cy="88628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L-Shape 5">
            <a:extLst>
              <a:ext uri="{FF2B5EF4-FFF2-40B4-BE49-F238E27FC236}">
                <a16:creationId xmlns:a16="http://schemas.microsoft.com/office/drawing/2014/main" id="{0D964443-35F8-486B-B1C9-8CBF30907A43}"/>
              </a:ext>
            </a:extLst>
          </p:cNvPr>
          <p:cNvSpPr/>
          <p:nvPr/>
        </p:nvSpPr>
        <p:spPr>
          <a:xfrm rot="13500000">
            <a:off x="9802445" y="3371514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L-Shape 5">
            <a:extLst>
              <a:ext uri="{FF2B5EF4-FFF2-40B4-BE49-F238E27FC236}">
                <a16:creationId xmlns:a16="http://schemas.microsoft.com/office/drawing/2014/main" id="{1C867950-49DF-4DB2-BC57-C10DBC6D902D}"/>
              </a:ext>
            </a:extLst>
          </p:cNvPr>
          <p:cNvSpPr/>
          <p:nvPr/>
        </p:nvSpPr>
        <p:spPr>
          <a:xfrm rot="13500000">
            <a:off x="2975844" y="1779461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L-Shape 5">
            <a:extLst>
              <a:ext uri="{FF2B5EF4-FFF2-40B4-BE49-F238E27FC236}">
                <a16:creationId xmlns:a16="http://schemas.microsoft.com/office/drawing/2014/main" id="{002A65B4-FE0E-4C42-B5B5-9BDA4EFCDB48}"/>
              </a:ext>
            </a:extLst>
          </p:cNvPr>
          <p:cNvSpPr/>
          <p:nvPr/>
        </p:nvSpPr>
        <p:spPr>
          <a:xfrm rot="13500000">
            <a:off x="1232796" y="3305905"/>
            <a:ext cx="509660" cy="509668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L-Shape 5">
            <a:extLst>
              <a:ext uri="{FF2B5EF4-FFF2-40B4-BE49-F238E27FC236}">
                <a16:creationId xmlns:a16="http://schemas.microsoft.com/office/drawing/2014/main" id="{0B580D2D-346C-4938-86D2-B668775D0F9A}"/>
              </a:ext>
            </a:extLst>
          </p:cNvPr>
          <p:cNvSpPr/>
          <p:nvPr/>
        </p:nvSpPr>
        <p:spPr>
          <a:xfrm rot="13500000">
            <a:off x="8127500" y="3459323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L-Shape 5">
            <a:extLst>
              <a:ext uri="{FF2B5EF4-FFF2-40B4-BE49-F238E27FC236}">
                <a16:creationId xmlns:a16="http://schemas.microsoft.com/office/drawing/2014/main" id="{C14E3D57-EB2E-4DD2-BAC9-D802F0F7A077}"/>
              </a:ext>
            </a:extLst>
          </p:cNvPr>
          <p:cNvSpPr/>
          <p:nvPr/>
        </p:nvSpPr>
        <p:spPr>
          <a:xfrm rot="13500000">
            <a:off x="2179354" y="2617259"/>
            <a:ext cx="703686" cy="70369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L-Shape 5">
            <a:extLst>
              <a:ext uri="{FF2B5EF4-FFF2-40B4-BE49-F238E27FC236}">
                <a16:creationId xmlns:a16="http://schemas.microsoft.com/office/drawing/2014/main" id="{38D08DAE-8896-45C0-8CF4-78867C73F27E}"/>
              </a:ext>
            </a:extLst>
          </p:cNvPr>
          <p:cNvSpPr/>
          <p:nvPr/>
        </p:nvSpPr>
        <p:spPr>
          <a:xfrm rot="13500000">
            <a:off x="3079672" y="1631359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L-Shape 5">
            <a:extLst>
              <a:ext uri="{FF2B5EF4-FFF2-40B4-BE49-F238E27FC236}">
                <a16:creationId xmlns:a16="http://schemas.microsoft.com/office/drawing/2014/main" id="{AEB0E4A9-F047-4756-B59C-41AD9508C275}"/>
              </a:ext>
            </a:extLst>
          </p:cNvPr>
          <p:cNvSpPr/>
          <p:nvPr/>
        </p:nvSpPr>
        <p:spPr>
          <a:xfrm rot="13500000">
            <a:off x="7461404" y="160680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L-Shape 5">
            <a:extLst>
              <a:ext uri="{FF2B5EF4-FFF2-40B4-BE49-F238E27FC236}">
                <a16:creationId xmlns:a16="http://schemas.microsoft.com/office/drawing/2014/main" id="{7433F2C7-6127-4BE8-BF4F-8940C85065C3}"/>
              </a:ext>
            </a:extLst>
          </p:cNvPr>
          <p:cNvSpPr/>
          <p:nvPr/>
        </p:nvSpPr>
        <p:spPr>
          <a:xfrm rot="13500000">
            <a:off x="8089614" y="3748807"/>
            <a:ext cx="2648198" cy="264824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L-Shape 5">
            <a:extLst>
              <a:ext uri="{FF2B5EF4-FFF2-40B4-BE49-F238E27FC236}">
                <a16:creationId xmlns:a16="http://schemas.microsoft.com/office/drawing/2014/main" id="{A61C70E8-4AEC-4D6C-A873-1F38BF25EB71}"/>
              </a:ext>
            </a:extLst>
          </p:cNvPr>
          <p:cNvSpPr/>
          <p:nvPr/>
        </p:nvSpPr>
        <p:spPr>
          <a:xfrm rot="13500000">
            <a:off x="4670521" y="2885102"/>
            <a:ext cx="3125471" cy="3125520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L-Shape 5">
            <a:extLst>
              <a:ext uri="{FF2B5EF4-FFF2-40B4-BE49-F238E27FC236}">
                <a16:creationId xmlns:a16="http://schemas.microsoft.com/office/drawing/2014/main" id="{CE18C212-9C77-4D8A-B71A-7C45A5751C36}"/>
              </a:ext>
            </a:extLst>
          </p:cNvPr>
          <p:cNvSpPr/>
          <p:nvPr/>
        </p:nvSpPr>
        <p:spPr>
          <a:xfrm rot="13500000">
            <a:off x="1042019" y="3732717"/>
            <a:ext cx="2293471" cy="2293507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tx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80637-2999-481F-97FF-DD5F42214A65}"/>
              </a:ext>
            </a:extLst>
          </p:cNvPr>
          <p:cNvSpPr txBox="1"/>
          <p:nvPr/>
        </p:nvSpPr>
        <p:spPr>
          <a:xfrm>
            <a:off x="3100485" y="2632314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861D6-2E83-4948-A6BE-E0BAE466BAC6}"/>
              </a:ext>
            </a:extLst>
          </p:cNvPr>
          <p:cNvSpPr txBox="1"/>
          <p:nvPr/>
        </p:nvSpPr>
        <p:spPr>
          <a:xfrm>
            <a:off x="5048475" y="2699568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00DC-20A5-4574-BCD9-F034A2FDEE4C}"/>
              </a:ext>
            </a:extLst>
          </p:cNvPr>
          <p:cNvSpPr txBox="1"/>
          <p:nvPr/>
        </p:nvSpPr>
        <p:spPr>
          <a:xfrm>
            <a:off x="7493563" y="252568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 Point  Presentation.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22F5-F8FA-4507-99E4-5A11B00C57B9}"/>
              </a:ext>
            </a:extLst>
          </p:cNvPr>
          <p:cNvSpPr txBox="1"/>
          <p:nvPr/>
        </p:nvSpPr>
        <p:spPr>
          <a:xfrm>
            <a:off x="9083170" y="249565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652DB-62F9-41D2-A280-0EFC1818193E}"/>
              </a:ext>
            </a:extLst>
          </p:cNvPr>
          <p:cNvSpPr txBox="1"/>
          <p:nvPr/>
        </p:nvSpPr>
        <p:spPr>
          <a:xfrm>
            <a:off x="8110428" y="4749762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77E2F-0988-4197-BC78-C1990EE0A6F3}"/>
              </a:ext>
            </a:extLst>
          </p:cNvPr>
          <p:cNvSpPr txBox="1"/>
          <p:nvPr/>
        </p:nvSpPr>
        <p:spPr>
          <a:xfrm>
            <a:off x="10058418" y="4817016"/>
            <a:ext cx="91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CAF90-BEBD-425C-831F-4B573585243A}"/>
              </a:ext>
            </a:extLst>
          </p:cNvPr>
          <p:cNvSpPr txBox="1"/>
          <p:nvPr/>
        </p:nvSpPr>
        <p:spPr>
          <a:xfrm>
            <a:off x="4698180" y="4117086"/>
            <a:ext cx="198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EA5EE-BA90-48D4-A363-EF0B65B78A81}"/>
              </a:ext>
            </a:extLst>
          </p:cNvPr>
          <p:cNvSpPr txBox="1"/>
          <p:nvPr/>
        </p:nvSpPr>
        <p:spPr>
          <a:xfrm>
            <a:off x="6759544" y="4178640"/>
            <a:ext cx="1334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6AC6A-115B-40AA-81E6-AA79927B9A67}"/>
              </a:ext>
            </a:extLst>
          </p:cNvPr>
          <p:cNvSpPr txBox="1"/>
          <p:nvPr/>
        </p:nvSpPr>
        <p:spPr>
          <a:xfrm>
            <a:off x="1074178" y="46515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 Point  Presentation.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D07DE-D64E-422B-919A-1CAB2B9FE072}"/>
              </a:ext>
            </a:extLst>
          </p:cNvPr>
          <p:cNvSpPr txBox="1"/>
          <p:nvPr/>
        </p:nvSpPr>
        <p:spPr>
          <a:xfrm>
            <a:off x="2663785" y="4621568"/>
            <a:ext cx="97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F3F7E-C344-4C70-8B6B-96A40F7D9A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04A223-7F21-463F-891B-21B45AD3B891}"/>
              </a:ext>
            </a:extLst>
          </p:cNvPr>
          <p:cNvSpPr/>
          <p:nvPr/>
        </p:nvSpPr>
        <p:spPr>
          <a:xfrm>
            <a:off x="219075" y="276225"/>
            <a:ext cx="11744325" cy="6305550"/>
          </a:xfrm>
          <a:custGeom>
            <a:avLst/>
            <a:gdLst>
              <a:gd name="connsiteX0" fmla="*/ 0 w 11744325"/>
              <a:gd name="connsiteY0" fmla="*/ 0 h 6305550"/>
              <a:gd name="connsiteX1" fmla="*/ 5923894 w 11744325"/>
              <a:gd name="connsiteY1" fmla="*/ 0 h 6305550"/>
              <a:gd name="connsiteX2" fmla="*/ 5846093 w 11744325"/>
              <a:gd name="connsiteY2" fmla="*/ 83359 h 6305550"/>
              <a:gd name="connsiteX3" fmla="*/ 83359 w 11744325"/>
              <a:gd name="connsiteY3" fmla="*/ 83359 h 6305550"/>
              <a:gd name="connsiteX4" fmla="*/ 83359 w 11744325"/>
              <a:gd name="connsiteY4" fmla="*/ 6222191 h 6305550"/>
              <a:gd name="connsiteX5" fmla="*/ 11660966 w 11744325"/>
              <a:gd name="connsiteY5" fmla="*/ 6222191 h 6305550"/>
              <a:gd name="connsiteX6" fmla="*/ 11660966 w 11744325"/>
              <a:gd name="connsiteY6" fmla="*/ 83359 h 6305550"/>
              <a:gd name="connsiteX7" fmla="*/ 11637315 w 11744325"/>
              <a:gd name="connsiteY7" fmla="*/ 83359 h 6305550"/>
              <a:gd name="connsiteX8" fmla="*/ 11715117 w 11744325"/>
              <a:gd name="connsiteY8" fmla="*/ 0 h 6305550"/>
              <a:gd name="connsiteX9" fmla="*/ 11744325 w 11744325"/>
              <a:gd name="connsiteY9" fmla="*/ 0 h 6305550"/>
              <a:gd name="connsiteX10" fmla="*/ 11744325 w 11744325"/>
              <a:gd name="connsiteY10" fmla="*/ 6305550 h 6305550"/>
              <a:gd name="connsiteX11" fmla="*/ 0 w 11744325"/>
              <a:gd name="connsiteY11" fmla="*/ 630555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4325" h="6305550">
                <a:moveTo>
                  <a:pt x="0" y="0"/>
                </a:moveTo>
                <a:lnTo>
                  <a:pt x="5923894" y="0"/>
                </a:lnTo>
                <a:lnTo>
                  <a:pt x="5846093" y="83359"/>
                </a:lnTo>
                <a:lnTo>
                  <a:pt x="83359" y="83359"/>
                </a:lnTo>
                <a:lnTo>
                  <a:pt x="83359" y="6222191"/>
                </a:lnTo>
                <a:lnTo>
                  <a:pt x="11660966" y="6222191"/>
                </a:lnTo>
                <a:lnTo>
                  <a:pt x="11660966" y="83359"/>
                </a:lnTo>
                <a:lnTo>
                  <a:pt x="11637315" y="83359"/>
                </a:lnTo>
                <a:lnTo>
                  <a:pt x="11715117" y="0"/>
                </a:lnTo>
                <a:lnTo>
                  <a:pt x="11744325" y="0"/>
                </a:lnTo>
                <a:lnTo>
                  <a:pt x="11744325" y="6305550"/>
                </a:lnTo>
                <a:lnTo>
                  <a:pt x="0" y="63055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104E5F8-AD22-49D9-AD28-F0A230FD8B5A}"/>
              </a:ext>
            </a:extLst>
          </p:cNvPr>
          <p:cNvSpPr/>
          <p:nvPr/>
        </p:nvSpPr>
        <p:spPr>
          <a:xfrm>
            <a:off x="6743716" y="4284404"/>
            <a:ext cx="4752528" cy="758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4AED31-BF5E-40BD-B453-B1A1A985761E}"/>
              </a:ext>
            </a:extLst>
          </p:cNvPr>
          <p:cNvSpPr txBox="1">
            <a:spLocks/>
          </p:cNvSpPr>
          <p:nvPr/>
        </p:nvSpPr>
        <p:spPr>
          <a:xfrm>
            <a:off x="6755176" y="4284404"/>
            <a:ext cx="4209206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Portfolio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B8CFD-91CE-4303-B38F-F679C47F4215}"/>
              </a:ext>
            </a:extLst>
          </p:cNvPr>
          <p:cNvSpPr/>
          <p:nvPr/>
        </p:nvSpPr>
        <p:spPr>
          <a:xfrm>
            <a:off x="6743716" y="5109656"/>
            <a:ext cx="4752528" cy="758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B2FDA6E-237B-4DCF-AD07-51DBF19BAB00}"/>
              </a:ext>
            </a:extLst>
          </p:cNvPr>
          <p:cNvSpPr txBox="1">
            <a:spLocks/>
          </p:cNvSpPr>
          <p:nvPr/>
        </p:nvSpPr>
        <p:spPr>
          <a:xfrm>
            <a:off x="6755176" y="5109656"/>
            <a:ext cx="4209206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87FAF-1764-4011-B7B9-FF8EB0F9B171}"/>
              </a:ext>
            </a:extLst>
          </p:cNvPr>
          <p:cNvSpPr txBox="1"/>
          <p:nvPr/>
        </p:nvSpPr>
        <p:spPr>
          <a:xfrm>
            <a:off x="658973" y="980747"/>
            <a:ext cx="398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145CF-ED15-4C2B-A798-46E1B0A0E70E}"/>
              </a:ext>
            </a:extLst>
          </p:cNvPr>
          <p:cNvSpPr txBox="1"/>
          <p:nvPr/>
        </p:nvSpPr>
        <p:spPr>
          <a:xfrm>
            <a:off x="658973" y="642064"/>
            <a:ext cx="398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2259C-6114-4DA3-9AE9-8DA0CFEE964C}"/>
              </a:ext>
            </a:extLst>
          </p:cNvPr>
          <p:cNvSpPr txBox="1"/>
          <p:nvPr/>
        </p:nvSpPr>
        <p:spPr>
          <a:xfrm>
            <a:off x="744698" y="1780192"/>
            <a:ext cx="2246152" cy="215443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PPT Designed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38E67-5CEB-471A-8E35-FC75498681CA}"/>
              </a:ext>
            </a:extLst>
          </p:cNvPr>
          <p:cNvSpPr/>
          <p:nvPr/>
        </p:nvSpPr>
        <p:spPr>
          <a:xfrm>
            <a:off x="6102676" y="1811216"/>
            <a:ext cx="6089323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71E08C6E-3FD4-42DE-8F78-B9F16AEBBFD9}"/>
              </a:ext>
            </a:extLst>
          </p:cNvPr>
          <p:cNvSpPr/>
          <p:nvPr/>
        </p:nvSpPr>
        <p:spPr>
          <a:xfrm rot="16200000">
            <a:off x="4322378" y="2065721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71A15-D3BD-4CE6-8CF3-FBD947B63E56}"/>
              </a:ext>
            </a:extLst>
          </p:cNvPr>
          <p:cNvSpPr/>
          <p:nvPr/>
        </p:nvSpPr>
        <p:spPr>
          <a:xfrm>
            <a:off x="6102676" y="2913849"/>
            <a:ext cx="6089323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2618A24B-705E-4DDC-AB95-FD076B77EF66}"/>
              </a:ext>
            </a:extLst>
          </p:cNvPr>
          <p:cNvSpPr/>
          <p:nvPr/>
        </p:nvSpPr>
        <p:spPr>
          <a:xfrm rot="16200000">
            <a:off x="4833076" y="2646353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03F2B-ED84-48B2-B90D-8C5676B67D01}"/>
              </a:ext>
            </a:extLst>
          </p:cNvPr>
          <p:cNvSpPr/>
          <p:nvPr/>
        </p:nvSpPr>
        <p:spPr>
          <a:xfrm>
            <a:off x="6102676" y="4016482"/>
            <a:ext cx="6089323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D6EABF1-EAD6-475E-A2AE-EF6B3078FCC5}"/>
              </a:ext>
            </a:extLst>
          </p:cNvPr>
          <p:cNvSpPr/>
          <p:nvPr/>
        </p:nvSpPr>
        <p:spPr>
          <a:xfrm rot="16200000">
            <a:off x="4835894" y="3689615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728E4-2F0A-4865-B311-404195756E61}"/>
              </a:ext>
            </a:extLst>
          </p:cNvPr>
          <p:cNvSpPr/>
          <p:nvPr/>
        </p:nvSpPr>
        <p:spPr>
          <a:xfrm>
            <a:off x="6102676" y="5120401"/>
            <a:ext cx="6089323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331D0A1E-62BE-4D9D-9C07-79ADA704D7D1}"/>
              </a:ext>
            </a:extLst>
          </p:cNvPr>
          <p:cNvSpPr/>
          <p:nvPr/>
        </p:nvSpPr>
        <p:spPr>
          <a:xfrm rot="16200000">
            <a:off x="4329752" y="4287388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B4873-75A4-4988-B71A-A28F48BC71CD}"/>
              </a:ext>
            </a:extLst>
          </p:cNvPr>
          <p:cNvGrpSpPr/>
          <p:nvPr/>
        </p:nvGrpSpPr>
        <p:grpSpPr>
          <a:xfrm>
            <a:off x="1026378" y="3116587"/>
            <a:ext cx="3514072" cy="3742456"/>
            <a:chOff x="1100103" y="2793247"/>
            <a:chExt cx="3462029" cy="3687030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3815875F-ACA8-4B5B-BBE8-87D089341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29742039-9D57-4ED2-8F36-B9C3295F3A73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BFCD68C-C1A7-4386-BA62-62DB7BEEB9F4}"/>
                </a:ext>
              </a:extLst>
            </p:cNvPr>
            <p:cNvSpPr/>
            <p:nvPr/>
          </p:nvSpPr>
          <p:spPr>
            <a:xfrm>
              <a:off x="2940573" y="3339509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402C4ED-89A6-4B84-8190-AFD45BC7621F}"/>
                </a:ext>
              </a:extLst>
            </p:cNvPr>
            <p:cNvSpPr/>
            <p:nvPr/>
          </p:nvSpPr>
          <p:spPr>
            <a:xfrm>
              <a:off x="1100103" y="4121089"/>
              <a:ext cx="2742086" cy="2359188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59430"/>
                <a:gd name="connsiteY0" fmla="*/ 183976 h 2359188"/>
                <a:gd name="connsiteX1" fmla="*/ 128952 w 2759430"/>
                <a:gd name="connsiteY1" fmla="*/ 2064983 h 2359188"/>
                <a:gd name="connsiteX2" fmla="*/ 1945789 w 2759430"/>
                <a:gd name="connsiteY2" fmla="*/ 2359188 h 2359188"/>
                <a:gd name="connsiteX3" fmla="*/ 1831598 w 2759430"/>
                <a:gd name="connsiteY3" fmla="*/ 1698451 h 2359188"/>
                <a:gd name="connsiteX4" fmla="*/ 2664150 w 2759430"/>
                <a:gd name="connsiteY4" fmla="*/ 130334 h 2359188"/>
                <a:gd name="connsiteX5" fmla="*/ 2054394 w 2759430"/>
                <a:gd name="connsiteY5" fmla="*/ 98409 h 2359188"/>
                <a:gd name="connsiteX6" fmla="*/ 2030082 w 2759430"/>
                <a:gd name="connsiteY6" fmla="*/ 303 h 2359188"/>
                <a:gd name="connsiteX7" fmla="*/ 1898273 w 2759430"/>
                <a:gd name="connsiteY7" fmla="*/ 22051 h 2359188"/>
                <a:gd name="connsiteX8" fmla="*/ 1900421 w 2759430"/>
                <a:gd name="connsiteY8" fmla="*/ 783060 h 2359188"/>
                <a:gd name="connsiteX9" fmla="*/ 1226678 w 2759430"/>
                <a:gd name="connsiteY9" fmla="*/ 497145 h 2359188"/>
                <a:gd name="connsiteX10" fmla="*/ 1130871 w 2759430"/>
                <a:gd name="connsiteY10" fmla="*/ 572491 h 2359188"/>
                <a:gd name="connsiteX11" fmla="*/ 221873 w 2759430"/>
                <a:gd name="connsiteY11" fmla="*/ 183976 h 2359188"/>
                <a:gd name="connsiteX0" fmla="*/ 204528 w 2742085"/>
                <a:gd name="connsiteY0" fmla="*/ 183976 h 2359188"/>
                <a:gd name="connsiteX1" fmla="*/ 177295 w 2742085"/>
                <a:gd name="connsiteY1" fmla="*/ 2346501 h 2359188"/>
                <a:gd name="connsiteX2" fmla="*/ 1928444 w 2742085"/>
                <a:gd name="connsiteY2" fmla="*/ 2359188 h 2359188"/>
                <a:gd name="connsiteX3" fmla="*/ 1814253 w 2742085"/>
                <a:gd name="connsiteY3" fmla="*/ 1698451 h 2359188"/>
                <a:gd name="connsiteX4" fmla="*/ 2646805 w 2742085"/>
                <a:gd name="connsiteY4" fmla="*/ 130334 h 2359188"/>
                <a:gd name="connsiteX5" fmla="*/ 2037049 w 2742085"/>
                <a:gd name="connsiteY5" fmla="*/ 98409 h 2359188"/>
                <a:gd name="connsiteX6" fmla="*/ 2012737 w 2742085"/>
                <a:gd name="connsiteY6" fmla="*/ 303 h 2359188"/>
                <a:gd name="connsiteX7" fmla="*/ 1880928 w 2742085"/>
                <a:gd name="connsiteY7" fmla="*/ 22051 h 2359188"/>
                <a:gd name="connsiteX8" fmla="*/ 1883076 w 2742085"/>
                <a:gd name="connsiteY8" fmla="*/ 783060 h 2359188"/>
                <a:gd name="connsiteX9" fmla="*/ 1209333 w 2742085"/>
                <a:gd name="connsiteY9" fmla="*/ 497145 h 2359188"/>
                <a:gd name="connsiteX10" fmla="*/ 1113526 w 2742085"/>
                <a:gd name="connsiteY10" fmla="*/ 572491 h 2359188"/>
                <a:gd name="connsiteX11" fmla="*/ 204528 w 2742085"/>
                <a:gd name="connsiteY11" fmla="*/ 183976 h 235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2085" h="2359188">
                  <a:moveTo>
                    <a:pt x="204528" y="183976"/>
                  </a:moveTo>
                  <a:cubicBezTo>
                    <a:pt x="-274897" y="923751"/>
                    <a:pt x="248499" y="2120543"/>
                    <a:pt x="177295" y="2346501"/>
                  </a:cubicBezTo>
                  <a:lnTo>
                    <a:pt x="1928444" y="2359188"/>
                  </a:lnTo>
                  <a:cubicBezTo>
                    <a:pt x="1918532" y="2232782"/>
                    <a:pt x="1824165" y="1824857"/>
                    <a:pt x="1814253" y="1698451"/>
                  </a:cubicBezTo>
                  <a:cubicBezTo>
                    <a:pt x="2560139" y="1720658"/>
                    <a:pt x="2930335" y="1991050"/>
                    <a:pt x="2646805" y="130334"/>
                  </a:cubicBezTo>
                  <a:cubicBezTo>
                    <a:pt x="2238128" y="54071"/>
                    <a:pt x="2174254" y="89110"/>
                    <a:pt x="2037049" y="98409"/>
                  </a:cubicBezTo>
                  <a:cubicBezTo>
                    <a:pt x="2029033" y="39791"/>
                    <a:pt x="2036036" y="49121"/>
                    <a:pt x="2012737" y="303"/>
                  </a:cubicBezTo>
                  <a:cubicBezTo>
                    <a:pt x="1947153" y="-945"/>
                    <a:pt x="1983584" y="826"/>
                    <a:pt x="1880928" y="22051"/>
                  </a:cubicBezTo>
                  <a:cubicBezTo>
                    <a:pt x="1887278" y="280813"/>
                    <a:pt x="1873551" y="525885"/>
                    <a:pt x="1883076" y="783060"/>
                  </a:cubicBezTo>
                  <a:cubicBezTo>
                    <a:pt x="1732383" y="751246"/>
                    <a:pt x="1500167" y="597607"/>
                    <a:pt x="1209333" y="497145"/>
                  </a:cubicBezTo>
                  <a:cubicBezTo>
                    <a:pt x="1209205" y="618676"/>
                    <a:pt x="1247519" y="688113"/>
                    <a:pt x="1113526" y="572491"/>
                  </a:cubicBezTo>
                  <a:cubicBezTo>
                    <a:pt x="749388" y="481334"/>
                    <a:pt x="637598" y="385765"/>
                    <a:pt x="204528" y="1839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1ED384B-423F-4C4C-A5C5-E5871D51C883}"/>
                </a:ext>
              </a:extLst>
            </p:cNvPr>
            <p:cNvSpPr/>
            <p:nvPr/>
          </p:nvSpPr>
          <p:spPr>
            <a:xfrm>
              <a:off x="1346402" y="4188188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649BB5A-E701-4FED-9CA4-557A2FACAE94}"/>
                </a:ext>
              </a:extLst>
            </p:cNvPr>
            <p:cNvSpPr/>
            <p:nvPr/>
          </p:nvSpPr>
          <p:spPr>
            <a:xfrm>
              <a:off x="3006267" y="4007233"/>
              <a:ext cx="628575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E87DF-C9DF-4D2A-835C-E15A0D25EE58}"/>
              </a:ext>
            </a:extLst>
          </p:cNvPr>
          <p:cNvGrpSpPr/>
          <p:nvPr/>
        </p:nvGrpSpPr>
        <p:grpSpPr>
          <a:xfrm>
            <a:off x="859454" y="1825980"/>
            <a:ext cx="4120925" cy="965100"/>
            <a:chOff x="803640" y="3261093"/>
            <a:chExt cx="2059657" cy="965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F675BF-BC05-484F-9046-50576D64B13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A2DBB-C141-48E7-BF66-294046043C3E}"/>
                </a:ext>
              </a:extLst>
            </p:cNvPr>
            <p:cNvSpPr txBox="1"/>
            <p:nvPr/>
          </p:nvSpPr>
          <p:spPr>
            <a:xfrm>
              <a:off x="803640" y="3261093"/>
              <a:ext cx="2059657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9568BA-EA65-4E81-810A-5977C58706BB}"/>
              </a:ext>
            </a:extLst>
          </p:cNvPr>
          <p:cNvGrpSpPr/>
          <p:nvPr/>
        </p:nvGrpSpPr>
        <p:grpSpPr>
          <a:xfrm>
            <a:off x="7334856" y="1942759"/>
            <a:ext cx="3997689" cy="678692"/>
            <a:chOff x="803640" y="3362835"/>
            <a:chExt cx="2059657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434333-405B-4067-A90F-2842A920D96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6718BD-9244-42C3-96F1-C627099EA3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6DC120-DC91-48CF-9FB0-06C20BC3FEC8}"/>
              </a:ext>
            </a:extLst>
          </p:cNvPr>
          <p:cNvGrpSpPr/>
          <p:nvPr/>
        </p:nvGrpSpPr>
        <p:grpSpPr>
          <a:xfrm>
            <a:off x="7334856" y="3045821"/>
            <a:ext cx="3997689" cy="678692"/>
            <a:chOff x="803640" y="3362835"/>
            <a:chExt cx="2059657" cy="67869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83CA6-5B40-459B-A5AE-ACBD3F1FE18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4F895-36AB-4DC1-918E-0C6C1F7EFD5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3F98DB-DA63-4A46-BE8C-78D06997C563}"/>
              </a:ext>
            </a:extLst>
          </p:cNvPr>
          <p:cNvGrpSpPr/>
          <p:nvPr/>
        </p:nvGrpSpPr>
        <p:grpSpPr>
          <a:xfrm>
            <a:off x="7334856" y="4148882"/>
            <a:ext cx="3997689" cy="678692"/>
            <a:chOff x="803640" y="3362835"/>
            <a:chExt cx="2059657" cy="6786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44D0BD-9F2F-470D-90D5-E5C06BF5BDD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EAE08-BBA5-4BC6-B9D7-1461CB4E930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5797C-1997-419F-B892-51BD3BC8F670}"/>
              </a:ext>
            </a:extLst>
          </p:cNvPr>
          <p:cNvGrpSpPr/>
          <p:nvPr/>
        </p:nvGrpSpPr>
        <p:grpSpPr>
          <a:xfrm>
            <a:off x="7334856" y="5251943"/>
            <a:ext cx="3997689" cy="678692"/>
            <a:chOff x="803640" y="3362835"/>
            <a:chExt cx="2059657" cy="6786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4325B8-F895-42F0-A14B-D547C113CA7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0E132-D66F-4589-B6BD-A33D9880A80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68801985-F2A9-4D15-AA3A-3AE4456E073F}"/>
              </a:ext>
            </a:extLst>
          </p:cNvPr>
          <p:cNvSpPr>
            <a:spLocks noChangeAspect="1"/>
          </p:cNvSpPr>
          <p:nvPr/>
        </p:nvSpPr>
        <p:spPr>
          <a:xfrm>
            <a:off x="6496798" y="4217373"/>
            <a:ext cx="597192" cy="540000"/>
          </a:xfrm>
          <a:custGeom>
            <a:avLst/>
            <a:gdLst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39535 w 3986472"/>
              <a:gd name="connsiteY8" fmla="*/ 2531027 h 3604689"/>
              <a:gd name="connsiteX9" fmla="*/ 3741790 w 3986472"/>
              <a:gd name="connsiteY9" fmla="*/ 2543468 h 3604689"/>
              <a:gd name="connsiteX10" fmla="*/ 2667555 w 3986472"/>
              <a:gd name="connsiteY10" fmla="*/ 3603007 h 3604689"/>
              <a:gd name="connsiteX11" fmla="*/ 1617559 w 3986472"/>
              <a:gd name="connsiteY11" fmla="*/ 3571118 h 3604689"/>
              <a:gd name="connsiteX12" fmla="*/ 2628063 w 3986472"/>
              <a:gd name="connsiteY12" fmla="*/ 2560614 h 3604689"/>
              <a:gd name="connsiteX13" fmla="*/ 1908216 w 3986472"/>
              <a:gd name="connsiteY13" fmla="*/ 2538753 h 3604689"/>
              <a:gd name="connsiteX14" fmla="*/ 2569809 w 3986472"/>
              <a:gd name="connsiteY14" fmla="*/ 1877159 h 3604689"/>
              <a:gd name="connsiteX15" fmla="*/ 1999634 w 3986472"/>
              <a:gd name="connsiteY15" fmla="*/ 1877159 h 3604689"/>
              <a:gd name="connsiteX16" fmla="*/ 185337 w 3986472"/>
              <a:gd name="connsiteY16" fmla="*/ 3604689 h 3604689"/>
              <a:gd name="connsiteX17" fmla="*/ 185337 w 3986472"/>
              <a:gd name="connsiteY17" fmla="*/ 2751226 h 3604689"/>
              <a:gd name="connsiteX18" fmla="*/ 185337 w 3986472"/>
              <a:gd name="connsiteY18" fmla="*/ 2535971 h 3604689"/>
              <a:gd name="connsiteX19" fmla="*/ 185337 w 3986472"/>
              <a:gd name="connsiteY19" fmla="*/ 302954 h 3604689"/>
              <a:gd name="connsiteX20" fmla="*/ 116958 w 3986472"/>
              <a:gd name="connsiteY20" fmla="*/ 302954 h 3604689"/>
              <a:gd name="connsiteX21" fmla="*/ 0 w 3986472"/>
              <a:gd name="connsiteY21" fmla="*/ 185996 h 3604689"/>
              <a:gd name="connsiteX22" fmla="*/ 0 w 3986472"/>
              <a:gd name="connsiteY22" fmla="*/ 131880 h 3604689"/>
              <a:gd name="connsiteX23" fmla="*/ 116958 w 3986472"/>
              <a:gd name="connsiteY23" fmla="*/ 14922 h 3604689"/>
              <a:gd name="connsiteX24" fmla="*/ 1076491 w 3986472"/>
              <a:gd name="connsiteY24" fmla="*/ 14922 h 3604689"/>
              <a:gd name="connsiteX25" fmla="*/ 1193449 w 3986472"/>
              <a:gd name="connsiteY25" fmla="*/ 131880 h 3604689"/>
              <a:gd name="connsiteX26" fmla="*/ 1193449 w 3986472"/>
              <a:gd name="connsiteY26" fmla="*/ 185996 h 3604689"/>
              <a:gd name="connsiteX27" fmla="*/ 1076491 w 3986472"/>
              <a:gd name="connsiteY27" fmla="*/ 302954 h 3604689"/>
              <a:gd name="connsiteX28" fmla="*/ 1028167 w 3986472"/>
              <a:gd name="connsiteY28" fmla="*/ 302954 h 3604689"/>
              <a:gd name="connsiteX29" fmla="*/ 1028167 w 3986472"/>
              <a:gd name="connsiteY29" fmla="*/ 1733448 h 3604689"/>
              <a:gd name="connsiteX30" fmla="*/ 2848679 w 3986472"/>
              <a:gd name="connsiteY30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3741790 w 3986472"/>
              <a:gd name="connsiteY8" fmla="*/ 2543468 h 3604689"/>
              <a:gd name="connsiteX9" fmla="*/ 2667555 w 3986472"/>
              <a:gd name="connsiteY9" fmla="*/ 3603007 h 3604689"/>
              <a:gd name="connsiteX10" fmla="*/ 1617559 w 3986472"/>
              <a:gd name="connsiteY10" fmla="*/ 3571118 h 3604689"/>
              <a:gd name="connsiteX11" fmla="*/ 2628063 w 3986472"/>
              <a:gd name="connsiteY11" fmla="*/ 2560614 h 3604689"/>
              <a:gd name="connsiteX12" fmla="*/ 1908216 w 3986472"/>
              <a:gd name="connsiteY12" fmla="*/ 2538753 h 3604689"/>
              <a:gd name="connsiteX13" fmla="*/ 2569809 w 3986472"/>
              <a:gd name="connsiteY13" fmla="*/ 1877159 h 3604689"/>
              <a:gd name="connsiteX14" fmla="*/ 1999634 w 3986472"/>
              <a:gd name="connsiteY14" fmla="*/ 1877159 h 3604689"/>
              <a:gd name="connsiteX15" fmla="*/ 185337 w 3986472"/>
              <a:gd name="connsiteY15" fmla="*/ 3604689 h 3604689"/>
              <a:gd name="connsiteX16" fmla="*/ 185337 w 3986472"/>
              <a:gd name="connsiteY16" fmla="*/ 2751226 h 3604689"/>
              <a:gd name="connsiteX17" fmla="*/ 185337 w 3986472"/>
              <a:gd name="connsiteY17" fmla="*/ 2535971 h 3604689"/>
              <a:gd name="connsiteX18" fmla="*/ 185337 w 3986472"/>
              <a:gd name="connsiteY18" fmla="*/ 302954 h 3604689"/>
              <a:gd name="connsiteX19" fmla="*/ 116958 w 3986472"/>
              <a:gd name="connsiteY19" fmla="*/ 302954 h 3604689"/>
              <a:gd name="connsiteX20" fmla="*/ 0 w 3986472"/>
              <a:gd name="connsiteY20" fmla="*/ 185996 h 3604689"/>
              <a:gd name="connsiteX21" fmla="*/ 0 w 3986472"/>
              <a:gd name="connsiteY21" fmla="*/ 131880 h 3604689"/>
              <a:gd name="connsiteX22" fmla="*/ 116958 w 3986472"/>
              <a:gd name="connsiteY22" fmla="*/ 14922 h 3604689"/>
              <a:gd name="connsiteX23" fmla="*/ 1076491 w 3986472"/>
              <a:gd name="connsiteY23" fmla="*/ 14922 h 3604689"/>
              <a:gd name="connsiteX24" fmla="*/ 1193449 w 3986472"/>
              <a:gd name="connsiteY24" fmla="*/ 131880 h 3604689"/>
              <a:gd name="connsiteX25" fmla="*/ 1193449 w 3986472"/>
              <a:gd name="connsiteY25" fmla="*/ 185996 h 3604689"/>
              <a:gd name="connsiteX26" fmla="*/ 1076491 w 3986472"/>
              <a:gd name="connsiteY26" fmla="*/ 302954 h 3604689"/>
              <a:gd name="connsiteX27" fmla="*/ 1028167 w 3986472"/>
              <a:gd name="connsiteY27" fmla="*/ 302954 h 3604689"/>
              <a:gd name="connsiteX28" fmla="*/ 1028167 w 3986472"/>
              <a:gd name="connsiteY28" fmla="*/ 1733448 h 3604689"/>
              <a:gd name="connsiteX29" fmla="*/ 2848679 w 3986472"/>
              <a:gd name="connsiteY29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3749916 w 3986472"/>
              <a:gd name="connsiteY7" fmla="*/ 2520646 h 3604689"/>
              <a:gd name="connsiteX8" fmla="*/ 2667555 w 3986472"/>
              <a:gd name="connsiteY8" fmla="*/ 3603007 h 3604689"/>
              <a:gd name="connsiteX9" fmla="*/ 1617559 w 3986472"/>
              <a:gd name="connsiteY9" fmla="*/ 3571118 h 3604689"/>
              <a:gd name="connsiteX10" fmla="*/ 2628063 w 3986472"/>
              <a:gd name="connsiteY10" fmla="*/ 2560614 h 3604689"/>
              <a:gd name="connsiteX11" fmla="*/ 1908216 w 3986472"/>
              <a:gd name="connsiteY11" fmla="*/ 2538753 h 3604689"/>
              <a:gd name="connsiteX12" fmla="*/ 2569809 w 3986472"/>
              <a:gd name="connsiteY12" fmla="*/ 1877159 h 3604689"/>
              <a:gd name="connsiteX13" fmla="*/ 1999634 w 3986472"/>
              <a:gd name="connsiteY13" fmla="*/ 1877159 h 3604689"/>
              <a:gd name="connsiteX14" fmla="*/ 185337 w 3986472"/>
              <a:gd name="connsiteY14" fmla="*/ 3604689 h 3604689"/>
              <a:gd name="connsiteX15" fmla="*/ 185337 w 3986472"/>
              <a:gd name="connsiteY15" fmla="*/ 2751226 h 3604689"/>
              <a:gd name="connsiteX16" fmla="*/ 185337 w 3986472"/>
              <a:gd name="connsiteY16" fmla="*/ 2535971 h 3604689"/>
              <a:gd name="connsiteX17" fmla="*/ 185337 w 3986472"/>
              <a:gd name="connsiteY17" fmla="*/ 302954 h 3604689"/>
              <a:gd name="connsiteX18" fmla="*/ 116958 w 3986472"/>
              <a:gd name="connsiteY18" fmla="*/ 302954 h 3604689"/>
              <a:gd name="connsiteX19" fmla="*/ 0 w 3986472"/>
              <a:gd name="connsiteY19" fmla="*/ 185996 h 3604689"/>
              <a:gd name="connsiteX20" fmla="*/ 0 w 3986472"/>
              <a:gd name="connsiteY20" fmla="*/ 131880 h 3604689"/>
              <a:gd name="connsiteX21" fmla="*/ 116958 w 3986472"/>
              <a:gd name="connsiteY21" fmla="*/ 14922 h 3604689"/>
              <a:gd name="connsiteX22" fmla="*/ 1076491 w 3986472"/>
              <a:gd name="connsiteY22" fmla="*/ 14922 h 3604689"/>
              <a:gd name="connsiteX23" fmla="*/ 1193449 w 3986472"/>
              <a:gd name="connsiteY23" fmla="*/ 131880 h 3604689"/>
              <a:gd name="connsiteX24" fmla="*/ 1193449 w 3986472"/>
              <a:gd name="connsiteY24" fmla="*/ 185996 h 3604689"/>
              <a:gd name="connsiteX25" fmla="*/ 1076491 w 3986472"/>
              <a:gd name="connsiteY25" fmla="*/ 302954 h 3604689"/>
              <a:gd name="connsiteX26" fmla="*/ 1028167 w 3986472"/>
              <a:gd name="connsiteY26" fmla="*/ 302954 h 3604689"/>
              <a:gd name="connsiteX27" fmla="*/ 1028167 w 3986472"/>
              <a:gd name="connsiteY27" fmla="*/ 1733448 h 3604689"/>
              <a:gd name="connsiteX28" fmla="*/ 2848679 w 3986472"/>
              <a:gd name="connsiteY28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73758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866557 w 3986472"/>
              <a:gd name="connsiteY4" fmla="*/ 1448924 h 3604689"/>
              <a:gd name="connsiteX5" fmla="*/ 3372472 w 3986472"/>
              <a:gd name="connsiteY5" fmla="*/ 1943009 h 3604689"/>
              <a:gd name="connsiteX6" fmla="*/ 3695056 w 3986472"/>
              <a:gd name="connsiteY6" fmla="*/ 2520272 h 3604689"/>
              <a:gd name="connsiteX7" fmla="*/ 2667555 w 3986472"/>
              <a:gd name="connsiteY7" fmla="*/ 3603007 h 3604689"/>
              <a:gd name="connsiteX8" fmla="*/ 1617559 w 3986472"/>
              <a:gd name="connsiteY8" fmla="*/ 3571118 h 3604689"/>
              <a:gd name="connsiteX9" fmla="*/ 2628063 w 3986472"/>
              <a:gd name="connsiteY9" fmla="*/ 2560614 h 3604689"/>
              <a:gd name="connsiteX10" fmla="*/ 1908216 w 3986472"/>
              <a:gd name="connsiteY10" fmla="*/ 2538753 h 3604689"/>
              <a:gd name="connsiteX11" fmla="*/ 2569809 w 3986472"/>
              <a:gd name="connsiteY11" fmla="*/ 1877159 h 3604689"/>
              <a:gd name="connsiteX12" fmla="*/ 1999634 w 3986472"/>
              <a:gd name="connsiteY12" fmla="*/ 1877159 h 3604689"/>
              <a:gd name="connsiteX13" fmla="*/ 185337 w 3986472"/>
              <a:gd name="connsiteY13" fmla="*/ 3604689 h 3604689"/>
              <a:gd name="connsiteX14" fmla="*/ 185337 w 3986472"/>
              <a:gd name="connsiteY14" fmla="*/ 2751226 h 3604689"/>
              <a:gd name="connsiteX15" fmla="*/ 185337 w 3986472"/>
              <a:gd name="connsiteY15" fmla="*/ 2535971 h 3604689"/>
              <a:gd name="connsiteX16" fmla="*/ 185337 w 3986472"/>
              <a:gd name="connsiteY16" fmla="*/ 302954 h 3604689"/>
              <a:gd name="connsiteX17" fmla="*/ 116958 w 3986472"/>
              <a:gd name="connsiteY17" fmla="*/ 302954 h 3604689"/>
              <a:gd name="connsiteX18" fmla="*/ 0 w 3986472"/>
              <a:gd name="connsiteY18" fmla="*/ 185996 h 3604689"/>
              <a:gd name="connsiteX19" fmla="*/ 0 w 3986472"/>
              <a:gd name="connsiteY19" fmla="*/ 131880 h 3604689"/>
              <a:gd name="connsiteX20" fmla="*/ 116958 w 3986472"/>
              <a:gd name="connsiteY20" fmla="*/ 14922 h 3604689"/>
              <a:gd name="connsiteX21" fmla="*/ 1076491 w 3986472"/>
              <a:gd name="connsiteY21" fmla="*/ 14922 h 3604689"/>
              <a:gd name="connsiteX22" fmla="*/ 1193449 w 3986472"/>
              <a:gd name="connsiteY22" fmla="*/ 131880 h 3604689"/>
              <a:gd name="connsiteX23" fmla="*/ 1193449 w 3986472"/>
              <a:gd name="connsiteY23" fmla="*/ 185996 h 3604689"/>
              <a:gd name="connsiteX24" fmla="*/ 1076491 w 3986472"/>
              <a:gd name="connsiteY24" fmla="*/ 302954 h 3604689"/>
              <a:gd name="connsiteX25" fmla="*/ 1028167 w 3986472"/>
              <a:gd name="connsiteY25" fmla="*/ 302954 h 3604689"/>
              <a:gd name="connsiteX26" fmla="*/ 1028167 w 3986472"/>
              <a:gd name="connsiteY26" fmla="*/ 1733448 h 3604689"/>
              <a:gd name="connsiteX27" fmla="*/ 2848679 w 3986472"/>
              <a:gd name="connsiteY27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95056 w 3986472"/>
              <a:gd name="connsiteY5" fmla="*/ 2520272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2535971 h 3604689"/>
              <a:gd name="connsiteX15" fmla="*/ 185337 w 3986472"/>
              <a:gd name="connsiteY15" fmla="*/ 302954 h 3604689"/>
              <a:gd name="connsiteX16" fmla="*/ 116958 w 3986472"/>
              <a:gd name="connsiteY16" fmla="*/ 302954 h 3604689"/>
              <a:gd name="connsiteX17" fmla="*/ 0 w 3986472"/>
              <a:gd name="connsiteY17" fmla="*/ 185996 h 3604689"/>
              <a:gd name="connsiteX18" fmla="*/ 0 w 3986472"/>
              <a:gd name="connsiteY18" fmla="*/ 131880 h 3604689"/>
              <a:gd name="connsiteX19" fmla="*/ 116958 w 3986472"/>
              <a:gd name="connsiteY19" fmla="*/ 14922 h 3604689"/>
              <a:gd name="connsiteX20" fmla="*/ 1076491 w 3986472"/>
              <a:gd name="connsiteY20" fmla="*/ 14922 h 3604689"/>
              <a:gd name="connsiteX21" fmla="*/ 1193449 w 3986472"/>
              <a:gd name="connsiteY21" fmla="*/ 131880 h 3604689"/>
              <a:gd name="connsiteX22" fmla="*/ 1193449 w 3986472"/>
              <a:gd name="connsiteY22" fmla="*/ 185996 h 3604689"/>
              <a:gd name="connsiteX23" fmla="*/ 1076491 w 3986472"/>
              <a:gd name="connsiteY23" fmla="*/ 302954 h 3604689"/>
              <a:gd name="connsiteX24" fmla="*/ 1028167 w 3986472"/>
              <a:gd name="connsiteY24" fmla="*/ 302954 h 3604689"/>
              <a:gd name="connsiteX25" fmla="*/ 1028167 w 3986472"/>
              <a:gd name="connsiteY25" fmla="*/ 1733448 h 3604689"/>
              <a:gd name="connsiteX26" fmla="*/ 2848679 w 3986472"/>
              <a:gd name="connsiteY26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2751226 h 3604689"/>
              <a:gd name="connsiteX14" fmla="*/ 185337 w 3986472"/>
              <a:gd name="connsiteY14" fmla="*/ 302954 h 3604689"/>
              <a:gd name="connsiteX15" fmla="*/ 116958 w 3986472"/>
              <a:gd name="connsiteY15" fmla="*/ 302954 h 3604689"/>
              <a:gd name="connsiteX16" fmla="*/ 0 w 3986472"/>
              <a:gd name="connsiteY16" fmla="*/ 185996 h 3604689"/>
              <a:gd name="connsiteX17" fmla="*/ 0 w 3986472"/>
              <a:gd name="connsiteY17" fmla="*/ 131880 h 3604689"/>
              <a:gd name="connsiteX18" fmla="*/ 116958 w 3986472"/>
              <a:gd name="connsiteY18" fmla="*/ 14922 h 3604689"/>
              <a:gd name="connsiteX19" fmla="*/ 1076491 w 3986472"/>
              <a:gd name="connsiteY19" fmla="*/ 14922 h 3604689"/>
              <a:gd name="connsiteX20" fmla="*/ 1193449 w 3986472"/>
              <a:gd name="connsiteY20" fmla="*/ 131880 h 3604689"/>
              <a:gd name="connsiteX21" fmla="*/ 1193449 w 3986472"/>
              <a:gd name="connsiteY21" fmla="*/ 185996 h 3604689"/>
              <a:gd name="connsiteX22" fmla="*/ 1076491 w 3986472"/>
              <a:gd name="connsiteY22" fmla="*/ 302954 h 3604689"/>
              <a:gd name="connsiteX23" fmla="*/ 1028167 w 3986472"/>
              <a:gd name="connsiteY23" fmla="*/ 302954 h 3604689"/>
              <a:gd name="connsiteX24" fmla="*/ 1028167 w 3986472"/>
              <a:gd name="connsiteY24" fmla="*/ 1733448 h 3604689"/>
              <a:gd name="connsiteX25" fmla="*/ 2848679 w 3986472"/>
              <a:gd name="connsiteY25" fmla="*/ 0 h 3604689"/>
              <a:gd name="connsiteX0" fmla="*/ 2848679 w 3986472"/>
              <a:gd name="connsiteY0" fmla="*/ 0 h 3604689"/>
              <a:gd name="connsiteX1" fmla="*/ 3971074 w 3986472"/>
              <a:gd name="connsiteY1" fmla="*/ 0 h 3604689"/>
              <a:gd name="connsiteX2" fmla="*/ 2561353 w 3986472"/>
              <a:gd name="connsiteY2" fmla="*/ 1342303 h 3604689"/>
              <a:gd name="connsiteX3" fmla="*/ 3986472 w 3986472"/>
              <a:gd name="connsiteY3" fmla="*/ 1342303 h 3604689"/>
              <a:gd name="connsiteX4" fmla="*/ 3372472 w 3986472"/>
              <a:gd name="connsiteY4" fmla="*/ 1943009 h 3604689"/>
              <a:gd name="connsiteX5" fmla="*/ 3652526 w 3986472"/>
              <a:gd name="connsiteY5" fmla="*/ 2541537 h 3604689"/>
              <a:gd name="connsiteX6" fmla="*/ 2667555 w 3986472"/>
              <a:gd name="connsiteY6" fmla="*/ 3603007 h 3604689"/>
              <a:gd name="connsiteX7" fmla="*/ 1617559 w 3986472"/>
              <a:gd name="connsiteY7" fmla="*/ 3571118 h 3604689"/>
              <a:gd name="connsiteX8" fmla="*/ 2628063 w 3986472"/>
              <a:gd name="connsiteY8" fmla="*/ 2560614 h 3604689"/>
              <a:gd name="connsiteX9" fmla="*/ 1908216 w 3986472"/>
              <a:gd name="connsiteY9" fmla="*/ 2538753 h 3604689"/>
              <a:gd name="connsiteX10" fmla="*/ 2569809 w 3986472"/>
              <a:gd name="connsiteY10" fmla="*/ 1877159 h 3604689"/>
              <a:gd name="connsiteX11" fmla="*/ 1999634 w 3986472"/>
              <a:gd name="connsiteY11" fmla="*/ 1877159 h 3604689"/>
              <a:gd name="connsiteX12" fmla="*/ 185337 w 3986472"/>
              <a:gd name="connsiteY12" fmla="*/ 3604689 h 3604689"/>
              <a:gd name="connsiteX13" fmla="*/ 185337 w 3986472"/>
              <a:gd name="connsiteY13" fmla="*/ 302954 h 3604689"/>
              <a:gd name="connsiteX14" fmla="*/ 116958 w 3986472"/>
              <a:gd name="connsiteY14" fmla="*/ 302954 h 3604689"/>
              <a:gd name="connsiteX15" fmla="*/ 0 w 3986472"/>
              <a:gd name="connsiteY15" fmla="*/ 185996 h 3604689"/>
              <a:gd name="connsiteX16" fmla="*/ 0 w 3986472"/>
              <a:gd name="connsiteY16" fmla="*/ 131880 h 3604689"/>
              <a:gd name="connsiteX17" fmla="*/ 116958 w 3986472"/>
              <a:gd name="connsiteY17" fmla="*/ 14922 h 3604689"/>
              <a:gd name="connsiteX18" fmla="*/ 1076491 w 3986472"/>
              <a:gd name="connsiteY18" fmla="*/ 14922 h 3604689"/>
              <a:gd name="connsiteX19" fmla="*/ 1193449 w 3986472"/>
              <a:gd name="connsiteY19" fmla="*/ 131880 h 3604689"/>
              <a:gd name="connsiteX20" fmla="*/ 1193449 w 3986472"/>
              <a:gd name="connsiteY20" fmla="*/ 185996 h 3604689"/>
              <a:gd name="connsiteX21" fmla="*/ 1076491 w 3986472"/>
              <a:gd name="connsiteY21" fmla="*/ 302954 h 3604689"/>
              <a:gd name="connsiteX22" fmla="*/ 1028167 w 3986472"/>
              <a:gd name="connsiteY22" fmla="*/ 302954 h 3604689"/>
              <a:gd name="connsiteX23" fmla="*/ 1028167 w 3986472"/>
              <a:gd name="connsiteY23" fmla="*/ 1733448 h 3604689"/>
              <a:gd name="connsiteX24" fmla="*/ 2848679 w 3986472"/>
              <a:gd name="connsiteY24" fmla="*/ 0 h 360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86472" h="3604689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4" name="Freeform 43">
            <a:extLst>
              <a:ext uri="{FF2B5EF4-FFF2-40B4-BE49-F238E27FC236}">
                <a16:creationId xmlns:a16="http://schemas.microsoft.com/office/drawing/2014/main" id="{F5CD0CE4-7C31-42A6-89C0-356C111497E1}"/>
              </a:ext>
            </a:extLst>
          </p:cNvPr>
          <p:cNvSpPr>
            <a:spLocks noChangeAspect="1"/>
          </p:cNvSpPr>
          <p:nvPr/>
        </p:nvSpPr>
        <p:spPr>
          <a:xfrm>
            <a:off x="6526799" y="3078739"/>
            <a:ext cx="537190" cy="612000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3F0DC897-9123-4250-B60D-2FB9199A4E41}"/>
              </a:ext>
            </a:extLst>
          </p:cNvPr>
          <p:cNvSpPr>
            <a:spLocks noChangeAspect="1"/>
          </p:cNvSpPr>
          <p:nvPr/>
        </p:nvSpPr>
        <p:spPr>
          <a:xfrm rot="2648398">
            <a:off x="6668710" y="1958106"/>
            <a:ext cx="253371" cy="648000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D25514AF-69F0-4635-B5CC-CEC7CEBA2457}"/>
              </a:ext>
            </a:extLst>
          </p:cNvPr>
          <p:cNvSpPr>
            <a:spLocks noChangeAspect="1"/>
          </p:cNvSpPr>
          <p:nvPr/>
        </p:nvSpPr>
        <p:spPr>
          <a:xfrm>
            <a:off x="6515656" y="5315691"/>
            <a:ext cx="559474" cy="551206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543CE84E-3B53-4ADB-920A-787EF8F5A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64794"/>
              </p:ext>
            </p:extLst>
          </p:nvPr>
        </p:nvGraphicFramePr>
        <p:xfrm>
          <a:off x="3988051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F4F61160-13D1-4F40-BC9C-9F473B3E2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589394"/>
              </p:ext>
            </p:extLst>
          </p:nvPr>
        </p:nvGraphicFramePr>
        <p:xfrm>
          <a:off x="1341448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AA442DA7-A74A-455A-829E-295A458B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62061"/>
              </p:ext>
            </p:extLst>
          </p:nvPr>
        </p:nvGraphicFramePr>
        <p:xfrm>
          <a:off x="3988051" y="1736468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A982A38-FF9E-4423-9BDF-F191FDA7C885}"/>
              </a:ext>
            </a:extLst>
          </p:cNvPr>
          <p:cNvSpPr/>
          <p:nvPr/>
        </p:nvSpPr>
        <p:spPr>
          <a:xfrm>
            <a:off x="1690236" y="4294704"/>
            <a:ext cx="717227" cy="71722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Donut 25">
            <a:extLst>
              <a:ext uri="{FF2B5EF4-FFF2-40B4-BE49-F238E27FC236}">
                <a16:creationId xmlns:a16="http://schemas.microsoft.com/office/drawing/2014/main" id="{C61F92FC-87AF-4786-86E8-485BFBA3784C}"/>
              </a:ext>
            </a:extLst>
          </p:cNvPr>
          <p:cNvSpPr/>
          <p:nvPr/>
        </p:nvSpPr>
        <p:spPr>
          <a:xfrm>
            <a:off x="2292734" y="4933756"/>
            <a:ext cx="264284" cy="26428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ED055-F6D6-4107-9FC3-BB32002F2C3C}"/>
              </a:ext>
            </a:extLst>
          </p:cNvPr>
          <p:cNvSpPr/>
          <p:nvPr/>
        </p:nvSpPr>
        <p:spPr>
          <a:xfrm>
            <a:off x="4336382" y="4294704"/>
            <a:ext cx="717227" cy="71722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Donut 54">
            <a:extLst>
              <a:ext uri="{FF2B5EF4-FFF2-40B4-BE49-F238E27FC236}">
                <a16:creationId xmlns:a16="http://schemas.microsoft.com/office/drawing/2014/main" id="{6A5304EC-579A-4BDC-9561-2444BFDD3398}"/>
              </a:ext>
            </a:extLst>
          </p:cNvPr>
          <p:cNvSpPr/>
          <p:nvPr/>
        </p:nvSpPr>
        <p:spPr>
          <a:xfrm>
            <a:off x="3972899" y="4628540"/>
            <a:ext cx="264284" cy="25207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D569F4-DEA1-4FFF-9394-BEA2A7F961DB}"/>
              </a:ext>
            </a:extLst>
          </p:cNvPr>
          <p:cNvSpPr/>
          <p:nvPr/>
        </p:nvSpPr>
        <p:spPr>
          <a:xfrm>
            <a:off x="4336382" y="2017391"/>
            <a:ext cx="717227" cy="717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Donut 24">
            <a:extLst>
              <a:ext uri="{FF2B5EF4-FFF2-40B4-BE49-F238E27FC236}">
                <a16:creationId xmlns:a16="http://schemas.microsoft.com/office/drawing/2014/main" id="{55F2C16A-B249-4CB1-B5E5-B4437F67AC8C}"/>
              </a:ext>
            </a:extLst>
          </p:cNvPr>
          <p:cNvSpPr/>
          <p:nvPr/>
        </p:nvSpPr>
        <p:spPr>
          <a:xfrm>
            <a:off x="4225913" y="2695105"/>
            <a:ext cx="264284" cy="26428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57EC50D-5C73-4CA6-B097-6457FC46F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024694"/>
              </p:ext>
            </p:extLst>
          </p:nvPr>
        </p:nvGraphicFramePr>
        <p:xfrm>
          <a:off x="1341448" y="1736468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F4BADB29-06B3-4D07-8A4E-1DF48FF6C8F4}"/>
              </a:ext>
            </a:extLst>
          </p:cNvPr>
          <p:cNvSpPr/>
          <p:nvPr/>
        </p:nvSpPr>
        <p:spPr>
          <a:xfrm>
            <a:off x="1690466" y="2017155"/>
            <a:ext cx="716764" cy="7166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Donut 23">
            <a:extLst>
              <a:ext uri="{FF2B5EF4-FFF2-40B4-BE49-F238E27FC236}">
                <a16:creationId xmlns:a16="http://schemas.microsoft.com/office/drawing/2014/main" id="{4A95F11D-2D95-49F6-857C-6E3D6801306A}"/>
              </a:ext>
            </a:extLst>
          </p:cNvPr>
          <p:cNvSpPr/>
          <p:nvPr/>
        </p:nvSpPr>
        <p:spPr>
          <a:xfrm>
            <a:off x="1402544" y="2531713"/>
            <a:ext cx="264113" cy="26406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51417B-6D12-48C5-B6D7-9484A6D59D7B}"/>
              </a:ext>
            </a:extLst>
          </p:cNvPr>
          <p:cNvGrpSpPr/>
          <p:nvPr/>
        </p:nvGrpSpPr>
        <p:grpSpPr>
          <a:xfrm>
            <a:off x="3560994" y="3157377"/>
            <a:ext cx="2268000" cy="757190"/>
            <a:chOff x="611560" y="2912718"/>
            <a:chExt cx="1766226" cy="7571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B80260-3030-4951-B771-E168B132050A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651624-51BC-405A-A84A-A90A43E72FD1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33F43B-4A40-4327-9EF6-7A73C75C02BC}"/>
              </a:ext>
            </a:extLst>
          </p:cNvPr>
          <p:cNvGrpSpPr/>
          <p:nvPr/>
        </p:nvGrpSpPr>
        <p:grpSpPr>
          <a:xfrm>
            <a:off x="6481678" y="3952316"/>
            <a:ext cx="2296698" cy="638986"/>
            <a:chOff x="2079598" y="4324401"/>
            <a:chExt cx="3303211" cy="638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23BBDE-B0EA-46DA-8603-5B0F2D80EE51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C863E6-CA87-426F-B7E1-D799E44BA0A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118F40-BFBB-4EFA-942E-31FA35E5AA6F}"/>
              </a:ext>
            </a:extLst>
          </p:cNvPr>
          <p:cNvGrpSpPr/>
          <p:nvPr/>
        </p:nvGrpSpPr>
        <p:grpSpPr>
          <a:xfrm>
            <a:off x="9060662" y="5439628"/>
            <a:ext cx="2296698" cy="638986"/>
            <a:chOff x="2079598" y="4324401"/>
            <a:chExt cx="3303211" cy="6389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8B1349-DA18-4725-A0A6-7322F1F8765F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8F91FD-0F65-4D7D-8552-5AB19A95EE2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CE3891-AF04-47CA-88A9-632186DF19D5}"/>
              </a:ext>
            </a:extLst>
          </p:cNvPr>
          <p:cNvGrpSpPr/>
          <p:nvPr/>
        </p:nvGrpSpPr>
        <p:grpSpPr>
          <a:xfrm>
            <a:off x="6481678" y="5439628"/>
            <a:ext cx="2296698" cy="638986"/>
            <a:chOff x="2079598" y="4324401"/>
            <a:chExt cx="3303211" cy="6389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F47E79-A079-42FE-8272-B8143CFF84A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43188B-5739-492A-A875-A06F1904E77E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AACB0D-7695-47B9-AB00-4A110AA11C3B}"/>
              </a:ext>
            </a:extLst>
          </p:cNvPr>
          <p:cNvGrpSpPr/>
          <p:nvPr/>
        </p:nvGrpSpPr>
        <p:grpSpPr>
          <a:xfrm>
            <a:off x="9060662" y="3952316"/>
            <a:ext cx="2296698" cy="638986"/>
            <a:chOff x="2079598" y="4324401"/>
            <a:chExt cx="3303211" cy="6389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FA0973-01F6-436E-B294-2E6FBFAF661C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3EBFA-4745-4952-A4A2-C00A46EFA03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88A69E5-1B44-48BA-BC8C-846BF883591F}"/>
              </a:ext>
            </a:extLst>
          </p:cNvPr>
          <p:cNvSpPr txBox="1"/>
          <p:nvPr/>
        </p:nvSpPr>
        <p:spPr>
          <a:xfrm>
            <a:off x="1661346" y="2145172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794C60-A77B-40C6-943D-A208FFC09438}"/>
              </a:ext>
            </a:extLst>
          </p:cNvPr>
          <p:cNvSpPr txBox="1"/>
          <p:nvPr/>
        </p:nvSpPr>
        <p:spPr>
          <a:xfrm>
            <a:off x="4307492" y="2145172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506F9A-CBC4-4A51-BED4-8CBAB9F199DC}"/>
              </a:ext>
            </a:extLst>
          </p:cNvPr>
          <p:cNvSpPr txBox="1"/>
          <p:nvPr/>
        </p:nvSpPr>
        <p:spPr>
          <a:xfrm>
            <a:off x="1661346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0C6A38-AA78-48C9-9DAF-35EBE63C0B0F}"/>
              </a:ext>
            </a:extLst>
          </p:cNvPr>
          <p:cNvSpPr txBox="1"/>
          <p:nvPr/>
        </p:nvSpPr>
        <p:spPr>
          <a:xfrm>
            <a:off x="4307492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50C510-5BD5-4C01-A460-A2F0748E181C}"/>
              </a:ext>
            </a:extLst>
          </p:cNvPr>
          <p:cNvGrpSpPr/>
          <p:nvPr/>
        </p:nvGrpSpPr>
        <p:grpSpPr>
          <a:xfrm>
            <a:off x="914848" y="3157377"/>
            <a:ext cx="2268000" cy="757190"/>
            <a:chOff x="611560" y="2912718"/>
            <a:chExt cx="1766226" cy="7571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EAFC36-DC0F-4CF2-A185-E4962D3320E9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E93B19-D54D-478B-BB1F-22B983D2118D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B5385B-5743-4646-BF7C-F050F567884D}"/>
              </a:ext>
            </a:extLst>
          </p:cNvPr>
          <p:cNvGrpSpPr/>
          <p:nvPr/>
        </p:nvGrpSpPr>
        <p:grpSpPr>
          <a:xfrm>
            <a:off x="3560994" y="5427484"/>
            <a:ext cx="2268000" cy="757190"/>
            <a:chOff x="611560" y="2912718"/>
            <a:chExt cx="1766226" cy="75719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DD0A2D-A435-4993-981B-D6C5C77F9937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A34C2F-CD55-4724-874F-5AF41F383181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832B15-4F19-4E9A-973E-286357C0B25D}"/>
              </a:ext>
            </a:extLst>
          </p:cNvPr>
          <p:cNvGrpSpPr/>
          <p:nvPr/>
        </p:nvGrpSpPr>
        <p:grpSpPr>
          <a:xfrm>
            <a:off x="914848" y="5427484"/>
            <a:ext cx="2268000" cy="757190"/>
            <a:chOff x="611560" y="2912718"/>
            <a:chExt cx="1766226" cy="75719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04D003-78AB-44EB-8150-D0A2672093DB}"/>
                </a:ext>
              </a:extLst>
            </p:cNvPr>
            <p:cNvSpPr txBox="1"/>
            <p:nvPr/>
          </p:nvSpPr>
          <p:spPr>
            <a:xfrm>
              <a:off x="611560" y="2912718"/>
              <a:ext cx="1766226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1CD4D9-3B0B-4BBC-AEC7-53ADB443689D}"/>
                </a:ext>
              </a:extLst>
            </p:cNvPr>
            <p:cNvSpPr txBox="1"/>
            <p:nvPr/>
          </p:nvSpPr>
          <p:spPr>
            <a:xfrm>
              <a:off x="633929" y="320824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4" name="그룹 22">
            <a:extLst>
              <a:ext uri="{FF2B5EF4-FFF2-40B4-BE49-F238E27FC236}">
                <a16:creationId xmlns:a16="http://schemas.microsoft.com/office/drawing/2014/main" id="{B34CD946-80DE-4708-BA2D-039F285B1B91}"/>
              </a:ext>
            </a:extLst>
          </p:cNvPr>
          <p:cNvGrpSpPr/>
          <p:nvPr/>
        </p:nvGrpSpPr>
        <p:grpSpPr>
          <a:xfrm>
            <a:off x="6481678" y="1592885"/>
            <a:ext cx="4875683" cy="1600337"/>
            <a:chOff x="6481678" y="1659558"/>
            <a:chExt cx="3815976" cy="160033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652EA5-95E0-4DBB-AAFB-C52CF63DEB1B}"/>
                </a:ext>
              </a:extLst>
            </p:cNvPr>
            <p:cNvSpPr txBox="1"/>
            <p:nvPr/>
          </p:nvSpPr>
          <p:spPr>
            <a:xfrm>
              <a:off x="6481678" y="2059566"/>
              <a:ext cx="3815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6F5725-4A52-4DBA-A916-470BD8E42897}"/>
                </a:ext>
              </a:extLst>
            </p:cNvPr>
            <p:cNvSpPr txBox="1"/>
            <p:nvPr/>
          </p:nvSpPr>
          <p:spPr>
            <a:xfrm>
              <a:off x="6481678" y="1659558"/>
              <a:ext cx="3815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Round Same Side Corner Rectangle 36">
            <a:extLst>
              <a:ext uri="{FF2B5EF4-FFF2-40B4-BE49-F238E27FC236}">
                <a16:creationId xmlns:a16="http://schemas.microsoft.com/office/drawing/2014/main" id="{27794BE1-B708-47F6-B0C0-499C352F66F6}"/>
              </a:ext>
            </a:extLst>
          </p:cNvPr>
          <p:cNvSpPr/>
          <p:nvPr/>
        </p:nvSpPr>
        <p:spPr>
          <a:xfrm>
            <a:off x="10041789" y="500962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008315A8-9078-4DD0-B2EB-B5CEAD2962E9}"/>
              </a:ext>
            </a:extLst>
          </p:cNvPr>
          <p:cNvSpPr/>
          <p:nvPr/>
        </p:nvSpPr>
        <p:spPr>
          <a:xfrm>
            <a:off x="7460236" y="348086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Rounded Rectangle 27">
            <a:extLst>
              <a:ext uri="{FF2B5EF4-FFF2-40B4-BE49-F238E27FC236}">
                <a16:creationId xmlns:a16="http://schemas.microsoft.com/office/drawing/2014/main" id="{69239F1F-B79F-42F7-9D12-3ABCC132AACA}"/>
              </a:ext>
            </a:extLst>
          </p:cNvPr>
          <p:cNvSpPr/>
          <p:nvPr/>
        </p:nvSpPr>
        <p:spPr>
          <a:xfrm>
            <a:off x="10030669" y="34529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C797EC29-39A4-46DD-8582-689201F402A5}"/>
              </a:ext>
            </a:extLst>
          </p:cNvPr>
          <p:cNvSpPr/>
          <p:nvPr/>
        </p:nvSpPr>
        <p:spPr>
          <a:xfrm flipH="1">
            <a:off x="7430774" y="49775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20F7B9-E57F-4B11-830C-DCB42CCB5C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B2F63-9413-4A6D-AAE2-7A8CE34E4102}"/>
              </a:ext>
            </a:extLst>
          </p:cNvPr>
          <p:cNvSpPr txBox="1"/>
          <p:nvPr/>
        </p:nvSpPr>
        <p:spPr>
          <a:xfrm>
            <a:off x="358685" y="351598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1882C-4478-45AD-B476-7DAC35260FC9}"/>
              </a:ext>
            </a:extLst>
          </p:cNvPr>
          <p:cNvSpPr txBox="1"/>
          <p:nvPr/>
        </p:nvSpPr>
        <p:spPr>
          <a:xfrm>
            <a:off x="352890" y="1231642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5B7F9-7CB0-404E-83C6-5B343B94B7B8}"/>
              </a:ext>
            </a:extLst>
          </p:cNvPr>
          <p:cNvSpPr txBox="1"/>
          <p:nvPr/>
        </p:nvSpPr>
        <p:spPr>
          <a:xfrm>
            <a:off x="571006" y="2238365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445C3B-40D8-428F-98F9-272DE67A7A00}"/>
              </a:ext>
            </a:extLst>
          </p:cNvPr>
          <p:cNvGrpSpPr/>
          <p:nvPr/>
        </p:nvGrpSpPr>
        <p:grpSpPr>
          <a:xfrm>
            <a:off x="592428" y="3569350"/>
            <a:ext cx="3312368" cy="1477328"/>
            <a:chOff x="5375474" y="2822446"/>
            <a:chExt cx="3312368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E349FA-AFB2-46F8-9769-4274940ADAEA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04B93C-C130-4287-8763-3E38A25B398A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56171D-531E-4050-836C-1412A625DF8F}"/>
              </a:ext>
            </a:extLst>
          </p:cNvPr>
          <p:cNvSpPr txBox="1"/>
          <p:nvPr/>
        </p:nvSpPr>
        <p:spPr>
          <a:xfrm>
            <a:off x="2330819" y="2731662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Text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4787A-1B7A-4678-B097-6102283F9FE1}"/>
              </a:ext>
            </a:extLst>
          </p:cNvPr>
          <p:cNvSpPr txBox="1"/>
          <p:nvPr/>
        </p:nvSpPr>
        <p:spPr>
          <a:xfrm>
            <a:off x="592428" y="5583072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accent2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32C0DA5B-D010-44B5-8DEB-E3CBB8EA65E4}"/>
              </a:ext>
            </a:extLst>
          </p:cNvPr>
          <p:cNvSpPr/>
          <p:nvPr/>
        </p:nvSpPr>
        <p:spPr>
          <a:xfrm>
            <a:off x="4768407" y="0"/>
            <a:ext cx="3204747" cy="6858000"/>
          </a:xfrm>
          <a:prstGeom prst="parallelogram">
            <a:avLst>
              <a:gd name="adj" fmla="val 949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E29A59-D8D3-439C-966B-AAB18686477F}"/>
              </a:ext>
            </a:extLst>
          </p:cNvPr>
          <p:cNvSpPr/>
          <p:nvPr/>
        </p:nvSpPr>
        <p:spPr>
          <a:xfrm>
            <a:off x="4450898" y="2897188"/>
            <a:ext cx="1919882" cy="3960812"/>
          </a:xfrm>
          <a:custGeom>
            <a:avLst/>
            <a:gdLst>
              <a:gd name="connsiteX0" fmla="*/ 1756568 w 1919882"/>
              <a:gd name="connsiteY0" fmla="*/ 0 h 3960812"/>
              <a:gd name="connsiteX1" fmla="*/ 1919882 w 1919882"/>
              <a:gd name="connsiteY1" fmla="*/ 0 h 3960812"/>
              <a:gd name="connsiteX2" fmla="*/ 163314 w 1919882"/>
              <a:gd name="connsiteY2" fmla="*/ 3960812 h 3960812"/>
              <a:gd name="connsiteX3" fmla="*/ 0 w 1919882"/>
              <a:gd name="connsiteY3" fmla="*/ 3960812 h 396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9882" h="3960812">
                <a:moveTo>
                  <a:pt x="1756568" y="0"/>
                </a:moveTo>
                <a:lnTo>
                  <a:pt x="1919882" y="0"/>
                </a:lnTo>
                <a:lnTo>
                  <a:pt x="163314" y="3960812"/>
                </a:lnTo>
                <a:lnTo>
                  <a:pt x="0" y="3960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78D607-5EEA-497A-A08F-347596FDCCFA}"/>
              </a:ext>
            </a:extLst>
          </p:cNvPr>
          <p:cNvSpPr/>
          <p:nvPr/>
        </p:nvSpPr>
        <p:spPr>
          <a:xfrm>
            <a:off x="5101051" y="4730752"/>
            <a:ext cx="1106721" cy="2127249"/>
          </a:xfrm>
          <a:custGeom>
            <a:avLst/>
            <a:gdLst>
              <a:gd name="connsiteX0" fmla="*/ 943407 w 1106721"/>
              <a:gd name="connsiteY0" fmla="*/ 0 h 2127249"/>
              <a:gd name="connsiteX1" fmla="*/ 1106721 w 1106721"/>
              <a:gd name="connsiteY1" fmla="*/ 0 h 2127249"/>
              <a:gd name="connsiteX2" fmla="*/ 163314 w 1106721"/>
              <a:gd name="connsiteY2" fmla="*/ 2127249 h 2127249"/>
              <a:gd name="connsiteX3" fmla="*/ 0 w 1106721"/>
              <a:gd name="connsiteY3" fmla="*/ 2127249 h 21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721" h="2127249">
                <a:moveTo>
                  <a:pt x="943407" y="0"/>
                </a:moveTo>
                <a:lnTo>
                  <a:pt x="1106721" y="0"/>
                </a:lnTo>
                <a:lnTo>
                  <a:pt x="163314" y="2127249"/>
                </a:lnTo>
                <a:lnTo>
                  <a:pt x="0" y="21272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ight Arrow Callout 6">
            <a:extLst>
              <a:ext uri="{FF2B5EF4-FFF2-40B4-BE49-F238E27FC236}">
                <a16:creationId xmlns:a16="http://schemas.microsoft.com/office/drawing/2014/main" id="{1CD13D57-A2C1-4A84-A21E-C09C08D99B37}"/>
              </a:ext>
            </a:extLst>
          </p:cNvPr>
          <p:cNvSpPr/>
          <p:nvPr/>
        </p:nvSpPr>
        <p:spPr>
          <a:xfrm>
            <a:off x="3608245" y="3208177"/>
            <a:ext cx="2414701" cy="1539163"/>
          </a:xfrm>
          <a:prstGeom prst="rightArrowCallout">
            <a:avLst>
              <a:gd name="adj1" fmla="val 14888"/>
              <a:gd name="adj2" fmla="val 16784"/>
              <a:gd name="adj3" fmla="val 25000"/>
              <a:gd name="adj4" fmla="val 638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7B861C-3A09-4FFA-9013-10AF09DA0C07}"/>
              </a:ext>
            </a:extLst>
          </p:cNvPr>
          <p:cNvGrpSpPr/>
          <p:nvPr/>
        </p:nvGrpSpPr>
        <p:grpSpPr>
          <a:xfrm>
            <a:off x="937678" y="3212052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93C265B7-DEFE-4DFB-AAE2-B7A8F333FF1E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14888"/>
                <a:gd name="adj2" fmla="val 16784"/>
                <a:gd name="adj3" fmla="val 25000"/>
                <a:gd name="adj4" fmla="val 638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A63E01-8DD0-4493-A001-3B0ECE9AA358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92D0F-794D-4163-AF0D-46A0DBBB63E9}"/>
              </a:ext>
            </a:extLst>
          </p:cNvPr>
          <p:cNvSpPr/>
          <p:nvPr/>
        </p:nvSpPr>
        <p:spPr>
          <a:xfrm>
            <a:off x="3709553" y="3314856"/>
            <a:ext cx="1329129" cy="1329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Bent-Up Arrow 11">
            <a:extLst>
              <a:ext uri="{FF2B5EF4-FFF2-40B4-BE49-F238E27FC236}">
                <a16:creationId xmlns:a16="http://schemas.microsoft.com/office/drawing/2014/main" id="{A75078E5-7ACD-4E0B-BDAF-DB4728F913A8}"/>
              </a:ext>
            </a:extLst>
          </p:cNvPr>
          <p:cNvSpPr/>
          <p:nvPr/>
        </p:nvSpPr>
        <p:spPr>
          <a:xfrm rot="16200000" flipV="1">
            <a:off x="4581074" y="1780828"/>
            <a:ext cx="1078952" cy="1804791"/>
          </a:xfrm>
          <a:prstGeom prst="bentUpArrow">
            <a:avLst>
              <a:gd name="adj1" fmla="val 22367"/>
              <a:gd name="adj2" fmla="val 25868"/>
              <a:gd name="adj3" fmla="val 363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5700DC-99B9-444D-ACBD-8E06552AF2E7}"/>
              </a:ext>
            </a:extLst>
          </p:cNvPr>
          <p:cNvGrpSpPr/>
          <p:nvPr/>
        </p:nvGrpSpPr>
        <p:grpSpPr>
          <a:xfrm>
            <a:off x="6718271" y="3348110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724066-FEF7-4A46-A70A-B350A577178E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E5F7A9-6BD6-40C8-85E5-3A7DE4361B0E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1F7C83-BFC2-4F98-A93C-8A11E189CDAE}"/>
              </a:ext>
            </a:extLst>
          </p:cNvPr>
          <p:cNvGrpSpPr/>
          <p:nvPr/>
        </p:nvGrpSpPr>
        <p:grpSpPr>
          <a:xfrm>
            <a:off x="6106141" y="1852275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9C257F-C247-4582-8E47-CF7EDB8E67C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429BD0-8BC6-4BF2-85C2-D01936A76826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0B2202-F96E-451B-9C77-6E1C9108473A}"/>
              </a:ext>
            </a:extLst>
          </p:cNvPr>
          <p:cNvGrpSpPr/>
          <p:nvPr/>
        </p:nvGrpSpPr>
        <p:grpSpPr>
          <a:xfrm>
            <a:off x="6106141" y="4843945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0EA434-712F-4F80-B906-F4AC38ECF465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D0F85-83F7-499D-B1CE-89BBE60EAD54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D9F074-2AD1-4457-A911-DD8FE839AC25}"/>
              </a:ext>
            </a:extLst>
          </p:cNvPr>
          <p:cNvGrpSpPr/>
          <p:nvPr/>
        </p:nvGrpSpPr>
        <p:grpSpPr>
          <a:xfrm>
            <a:off x="1167406" y="3923220"/>
            <a:ext cx="1080070" cy="672483"/>
            <a:chOff x="3233964" y="1954419"/>
            <a:chExt cx="1410044" cy="692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9C9D0A-7EAA-4546-901B-01F2E5E4F56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D9B300-8BC4-4137-A6A6-E8071BE829D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C598-525E-4C84-91FB-CE9F2B67259A}"/>
              </a:ext>
            </a:extLst>
          </p:cNvPr>
          <p:cNvGrpSpPr/>
          <p:nvPr/>
        </p:nvGrpSpPr>
        <p:grpSpPr>
          <a:xfrm>
            <a:off x="3859986" y="3923220"/>
            <a:ext cx="1080070" cy="672483"/>
            <a:chOff x="3233964" y="1954419"/>
            <a:chExt cx="1410044" cy="692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C35A52-8C6D-47A3-91D7-0CD0EAEE6F7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C11DAB-8C67-457D-B898-8B93A06D7FC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7C5105-7331-46D0-A239-632F773A08C4}"/>
              </a:ext>
            </a:extLst>
          </p:cNvPr>
          <p:cNvSpPr txBox="1"/>
          <p:nvPr/>
        </p:nvSpPr>
        <p:spPr>
          <a:xfrm>
            <a:off x="6181884" y="256501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D9ACB-32E0-469A-AECA-DCDDCC735798}"/>
              </a:ext>
            </a:extLst>
          </p:cNvPr>
          <p:cNvSpPr txBox="1"/>
          <p:nvPr/>
        </p:nvSpPr>
        <p:spPr>
          <a:xfrm>
            <a:off x="6794014" y="407836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23C273-E8DE-4F36-9CBB-FDD2749FA2DF}"/>
              </a:ext>
            </a:extLst>
          </p:cNvPr>
          <p:cNvSpPr txBox="1"/>
          <p:nvPr/>
        </p:nvSpPr>
        <p:spPr>
          <a:xfrm>
            <a:off x="6189614" y="5597502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CECEDA-A60D-4D77-BF11-331E468E1B58}"/>
              </a:ext>
            </a:extLst>
          </p:cNvPr>
          <p:cNvGrpSpPr/>
          <p:nvPr/>
        </p:nvGrpSpPr>
        <p:grpSpPr>
          <a:xfrm>
            <a:off x="8064163" y="3504512"/>
            <a:ext cx="3118180" cy="915460"/>
            <a:chOff x="6210994" y="1433695"/>
            <a:chExt cx="1012963" cy="670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BC005F-E702-4543-A2D4-A1109613A301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3CFCD8-B3A0-4986-A6F1-FF6EEAE7C5DA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D0649-2D1A-45C9-AB3F-D95AE16B3588}"/>
              </a:ext>
            </a:extLst>
          </p:cNvPr>
          <p:cNvGrpSpPr/>
          <p:nvPr/>
        </p:nvGrpSpPr>
        <p:grpSpPr>
          <a:xfrm>
            <a:off x="7462170" y="4995194"/>
            <a:ext cx="3729956" cy="915460"/>
            <a:chOff x="6210996" y="1433695"/>
            <a:chExt cx="1493001" cy="670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818213-5D61-4F29-B1D1-290FF73ECEDA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C88FC4-D3DD-4DDB-A7BF-E55883562A9C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41F2B3A-2E85-4476-A13A-A16D7293579E}"/>
              </a:ext>
            </a:extLst>
          </p:cNvPr>
          <p:cNvGrpSpPr/>
          <p:nvPr/>
        </p:nvGrpSpPr>
        <p:grpSpPr>
          <a:xfrm>
            <a:off x="7452394" y="2013828"/>
            <a:ext cx="3729956" cy="915460"/>
            <a:chOff x="6210996" y="1433695"/>
            <a:chExt cx="1493001" cy="670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41117F-683F-4DC4-9F38-7CCE8DCD769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387D28-2D1C-416D-9815-E00253F47612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CF6ED318-125F-4532-A4FC-48CE5224AFBF}"/>
              </a:ext>
            </a:extLst>
          </p:cNvPr>
          <p:cNvSpPr/>
          <p:nvPr/>
        </p:nvSpPr>
        <p:spPr>
          <a:xfrm flipH="1">
            <a:off x="6507570" y="21040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ardrop 1">
            <a:extLst>
              <a:ext uri="{FF2B5EF4-FFF2-40B4-BE49-F238E27FC236}">
                <a16:creationId xmlns:a16="http://schemas.microsoft.com/office/drawing/2014/main" id="{2600B08B-42DC-478B-98D4-B89B72609C52}"/>
              </a:ext>
            </a:extLst>
          </p:cNvPr>
          <p:cNvSpPr/>
          <p:nvPr/>
        </p:nvSpPr>
        <p:spPr>
          <a:xfrm rot="18805991">
            <a:off x="4155642" y="3422179"/>
            <a:ext cx="435274" cy="4307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243DB67F-27B0-4ECA-9C4D-62239E6D98DF}"/>
              </a:ext>
            </a:extLst>
          </p:cNvPr>
          <p:cNvSpPr/>
          <p:nvPr/>
        </p:nvSpPr>
        <p:spPr>
          <a:xfrm>
            <a:off x="7123774" y="360721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F3A64D32-F232-49C3-A45B-031BF65DF6B4}"/>
              </a:ext>
            </a:extLst>
          </p:cNvPr>
          <p:cNvSpPr/>
          <p:nvPr/>
        </p:nvSpPr>
        <p:spPr>
          <a:xfrm>
            <a:off x="6539984" y="511348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Block Arc 25">
            <a:extLst>
              <a:ext uri="{FF2B5EF4-FFF2-40B4-BE49-F238E27FC236}">
                <a16:creationId xmlns:a16="http://schemas.microsoft.com/office/drawing/2014/main" id="{4154ADBE-5BD1-401B-8C59-5327AC146EF4}"/>
              </a:ext>
            </a:extLst>
          </p:cNvPr>
          <p:cNvSpPr>
            <a:spLocks noChangeAspect="1"/>
          </p:cNvSpPr>
          <p:nvPr/>
        </p:nvSpPr>
        <p:spPr>
          <a:xfrm>
            <a:off x="1584739" y="3429000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Bent-Up Arrow 11">
            <a:extLst>
              <a:ext uri="{FF2B5EF4-FFF2-40B4-BE49-F238E27FC236}">
                <a16:creationId xmlns:a16="http://schemas.microsoft.com/office/drawing/2014/main" id="{2CC7EDEC-D223-4AD9-B70A-1C054F84E331}"/>
              </a:ext>
            </a:extLst>
          </p:cNvPr>
          <p:cNvSpPr/>
          <p:nvPr/>
        </p:nvSpPr>
        <p:spPr>
          <a:xfrm rot="5400000">
            <a:off x="4581074" y="4377220"/>
            <a:ext cx="1078952" cy="1804791"/>
          </a:xfrm>
          <a:prstGeom prst="bentUpArrow">
            <a:avLst>
              <a:gd name="adj1" fmla="val 22367"/>
              <a:gd name="adj2" fmla="val 25868"/>
              <a:gd name="adj3" fmla="val 363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id="{9825D9EE-E832-4A2E-8A0A-F25AFB82D9E6}"/>
              </a:ext>
            </a:extLst>
          </p:cNvPr>
          <p:cNvSpPr/>
          <p:nvPr/>
        </p:nvSpPr>
        <p:spPr>
          <a:xfrm>
            <a:off x="4308204" y="5321160"/>
            <a:ext cx="7887114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5107DA47-F05C-4D31-988D-99333265B0DC}"/>
              </a:ext>
            </a:extLst>
          </p:cNvPr>
          <p:cNvGrpSpPr/>
          <p:nvPr/>
        </p:nvGrpSpPr>
        <p:grpSpPr>
          <a:xfrm>
            <a:off x="4697590" y="1762881"/>
            <a:ext cx="2416155" cy="1099567"/>
            <a:chOff x="973910" y="2552193"/>
            <a:chExt cx="1864530" cy="10995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9489E-7F86-42B9-BA60-9456916470C2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17082-81D3-4F22-A55F-2C235B985B69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38">
            <a:extLst>
              <a:ext uri="{FF2B5EF4-FFF2-40B4-BE49-F238E27FC236}">
                <a16:creationId xmlns:a16="http://schemas.microsoft.com/office/drawing/2014/main" id="{442A8E9C-4951-4EB9-88A0-847F1FDC555E}"/>
              </a:ext>
            </a:extLst>
          </p:cNvPr>
          <p:cNvGrpSpPr/>
          <p:nvPr/>
        </p:nvGrpSpPr>
        <p:grpSpPr>
          <a:xfrm>
            <a:off x="3895704" y="1971518"/>
            <a:ext cx="684069" cy="684069"/>
            <a:chOff x="3218806" y="1961572"/>
            <a:chExt cx="684068" cy="684068"/>
          </a:xfrm>
        </p:grpSpPr>
        <p:sp>
          <p:nvSpPr>
            <p:cNvPr id="8" name="Diamond 36">
              <a:extLst>
                <a:ext uri="{FF2B5EF4-FFF2-40B4-BE49-F238E27FC236}">
                  <a16:creationId xmlns:a16="http://schemas.microsoft.com/office/drawing/2014/main" id="{D47B10CA-1535-48ED-905C-9A45B25F755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EE8143-DB0F-4FD0-A36B-9978FA1FD01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155EAF57-C52C-4E57-B01A-D4A817D425C1}"/>
              </a:ext>
            </a:extLst>
          </p:cNvPr>
          <p:cNvGrpSpPr/>
          <p:nvPr/>
        </p:nvGrpSpPr>
        <p:grpSpPr>
          <a:xfrm>
            <a:off x="5590364" y="3589003"/>
            <a:ext cx="2416155" cy="1099567"/>
            <a:chOff x="973910" y="2552193"/>
            <a:chExt cx="1864530" cy="10995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FD75A-122D-43D1-BF4A-98BE4AA081FA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5889D-DEA2-4667-8287-3CFDC2BACAF8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42">
            <a:extLst>
              <a:ext uri="{FF2B5EF4-FFF2-40B4-BE49-F238E27FC236}">
                <a16:creationId xmlns:a16="http://schemas.microsoft.com/office/drawing/2014/main" id="{631F53F1-D3C1-4BE2-8565-96B03ACB9705}"/>
              </a:ext>
            </a:extLst>
          </p:cNvPr>
          <p:cNvGrpSpPr/>
          <p:nvPr/>
        </p:nvGrpSpPr>
        <p:grpSpPr>
          <a:xfrm>
            <a:off x="4788478" y="3797641"/>
            <a:ext cx="684069" cy="684069"/>
            <a:chOff x="3218806" y="1961572"/>
            <a:chExt cx="684068" cy="684068"/>
          </a:xfrm>
        </p:grpSpPr>
        <p:sp>
          <p:nvSpPr>
            <p:cNvPr id="14" name="Diamond 43">
              <a:extLst>
                <a:ext uri="{FF2B5EF4-FFF2-40B4-BE49-F238E27FC236}">
                  <a16:creationId xmlns:a16="http://schemas.microsoft.com/office/drawing/2014/main" id="{BC49775E-CAB4-4FEA-A5A0-F92012325BA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21E578-22D9-4635-AA9D-4B4D3C533736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5F0CC694-B8C1-4C24-8403-73ADB1313DCF}"/>
              </a:ext>
            </a:extLst>
          </p:cNvPr>
          <p:cNvGrpSpPr/>
          <p:nvPr/>
        </p:nvGrpSpPr>
        <p:grpSpPr>
          <a:xfrm>
            <a:off x="8934337" y="4502065"/>
            <a:ext cx="2416155" cy="1099567"/>
            <a:chOff x="973910" y="2552193"/>
            <a:chExt cx="1864530" cy="1099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057858-F158-4F9D-9E3D-71BB0A39ADD9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EE972A-78F0-4CA4-9A47-2D0891902E3D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8">
            <a:extLst>
              <a:ext uri="{FF2B5EF4-FFF2-40B4-BE49-F238E27FC236}">
                <a16:creationId xmlns:a16="http://schemas.microsoft.com/office/drawing/2014/main" id="{FF13CAAC-FF8D-43BB-95A1-A8B1F66AFF00}"/>
              </a:ext>
            </a:extLst>
          </p:cNvPr>
          <p:cNvGrpSpPr/>
          <p:nvPr/>
        </p:nvGrpSpPr>
        <p:grpSpPr>
          <a:xfrm>
            <a:off x="8132450" y="4710702"/>
            <a:ext cx="684069" cy="684069"/>
            <a:chOff x="3218806" y="1961572"/>
            <a:chExt cx="684068" cy="684068"/>
          </a:xfrm>
        </p:grpSpPr>
        <p:sp>
          <p:nvSpPr>
            <p:cNvPr id="20" name="Diamond 49">
              <a:extLst>
                <a:ext uri="{FF2B5EF4-FFF2-40B4-BE49-F238E27FC236}">
                  <a16:creationId xmlns:a16="http://schemas.microsoft.com/office/drawing/2014/main" id="{D5C7E846-C3B3-41A5-A476-80C9DC5B28AA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49E15B-84D0-48A7-B039-930656059C1B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26A39E9B-B721-48BF-9856-202E49483B0D}"/>
              </a:ext>
            </a:extLst>
          </p:cNvPr>
          <p:cNvGrpSpPr/>
          <p:nvPr/>
        </p:nvGrpSpPr>
        <p:grpSpPr>
          <a:xfrm>
            <a:off x="8144542" y="2675942"/>
            <a:ext cx="2416155" cy="1099567"/>
            <a:chOff x="973910" y="2552193"/>
            <a:chExt cx="1864530" cy="1099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54F8C5-2CCF-4E86-A235-47CCE79E5A26}"/>
                </a:ext>
              </a:extLst>
            </p:cNvPr>
            <p:cNvSpPr txBox="1"/>
            <p:nvPr/>
          </p:nvSpPr>
          <p:spPr>
            <a:xfrm>
              <a:off x="1001564" y="2820763"/>
              <a:ext cx="1836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B22F44-5BEF-450F-AEE5-0A2AFC049821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4">
            <a:extLst>
              <a:ext uri="{FF2B5EF4-FFF2-40B4-BE49-F238E27FC236}">
                <a16:creationId xmlns:a16="http://schemas.microsoft.com/office/drawing/2014/main" id="{45C12E96-074A-445E-B4DD-494699200678}"/>
              </a:ext>
            </a:extLst>
          </p:cNvPr>
          <p:cNvGrpSpPr/>
          <p:nvPr/>
        </p:nvGrpSpPr>
        <p:grpSpPr>
          <a:xfrm>
            <a:off x="7342656" y="2884580"/>
            <a:ext cx="684069" cy="684069"/>
            <a:chOff x="3218806" y="1961572"/>
            <a:chExt cx="684068" cy="684068"/>
          </a:xfrm>
        </p:grpSpPr>
        <p:sp>
          <p:nvSpPr>
            <p:cNvPr id="26" name="Diamond 55">
              <a:extLst>
                <a:ext uri="{FF2B5EF4-FFF2-40B4-BE49-F238E27FC236}">
                  <a16:creationId xmlns:a16="http://schemas.microsoft.com/office/drawing/2014/main" id="{56B3587B-0DFB-4405-8329-277FB2D325B4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474FFB-83A3-458F-8F60-E9875F6C12AE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1">
            <a:extLst>
              <a:ext uri="{FF2B5EF4-FFF2-40B4-BE49-F238E27FC236}">
                <a16:creationId xmlns:a16="http://schemas.microsoft.com/office/drawing/2014/main" id="{C6655EEA-7455-4D99-98C2-429D9A73595F}"/>
              </a:ext>
            </a:extLst>
          </p:cNvPr>
          <p:cNvSpPr/>
          <p:nvPr/>
        </p:nvSpPr>
        <p:spPr>
          <a:xfrm rot="19043010">
            <a:off x="1018679" y="1848460"/>
            <a:ext cx="2271442" cy="2335067"/>
          </a:xfrm>
          <a:custGeom>
            <a:avLst/>
            <a:gdLst/>
            <a:ahLst/>
            <a:cxnLst/>
            <a:rect l="l" t="t" r="r" b="b"/>
            <a:pathLst>
              <a:path w="2552017" h="2623501">
                <a:moveTo>
                  <a:pt x="960593" y="2481474"/>
                </a:moveTo>
                <a:lnTo>
                  <a:pt x="1639506" y="2481474"/>
                </a:lnTo>
                <a:cubicBezTo>
                  <a:pt x="1671635" y="2481474"/>
                  <a:pt x="1697681" y="2507520"/>
                  <a:pt x="1697681" y="2539649"/>
                </a:cubicBezTo>
                <a:lnTo>
                  <a:pt x="1697681" y="2565326"/>
                </a:lnTo>
                <a:cubicBezTo>
                  <a:pt x="1697681" y="2597455"/>
                  <a:pt x="1671635" y="2623501"/>
                  <a:pt x="1639506" y="2623501"/>
                </a:cubicBezTo>
                <a:lnTo>
                  <a:pt x="960593" y="2623501"/>
                </a:lnTo>
                <a:cubicBezTo>
                  <a:pt x="928464" y="2623501"/>
                  <a:pt x="902418" y="2597455"/>
                  <a:pt x="902418" y="2565326"/>
                </a:cubicBezTo>
                <a:lnTo>
                  <a:pt x="902418" y="2539649"/>
                </a:lnTo>
                <a:cubicBezTo>
                  <a:pt x="902418" y="2507520"/>
                  <a:pt x="928464" y="2481474"/>
                  <a:pt x="960593" y="2481474"/>
                </a:cubicBezTo>
                <a:close/>
                <a:moveTo>
                  <a:pt x="932191" y="2289251"/>
                </a:moveTo>
                <a:lnTo>
                  <a:pt x="1667909" y="2289251"/>
                </a:lnTo>
                <a:cubicBezTo>
                  <a:pt x="1700037" y="2289251"/>
                  <a:pt x="1726082" y="2315296"/>
                  <a:pt x="1726082" y="2347425"/>
                </a:cubicBezTo>
                <a:lnTo>
                  <a:pt x="1726082" y="2373104"/>
                </a:lnTo>
                <a:cubicBezTo>
                  <a:pt x="1726082" y="2405232"/>
                  <a:pt x="1700037" y="2431279"/>
                  <a:pt x="1667909" y="2431279"/>
                </a:cubicBezTo>
                <a:lnTo>
                  <a:pt x="932191" y="2431279"/>
                </a:lnTo>
                <a:cubicBezTo>
                  <a:pt x="900060" y="2431279"/>
                  <a:pt x="874016" y="2405232"/>
                  <a:pt x="874016" y="2373104"/>
                </a:cubicBezTo>
                <a:lnTo>
                  <a:pt x="874016" y="2347425"/>
                </a:lnTo>
                <a:cubicBezTo>
                  <a:pt x="874016" y="2315296"/>
                  <a:pt x="900060" y="2289251"/>
                  <a:pt x="932191" y="2289251"/>
                </a:cubicBezTo>
                <a:close/>
                <a:moveTo>
                  <a:pt x="2552017" y="936595"/>
                </a:moveTo>
                <a:lnTo>
                  <a:pt x="2552017" y="1134206"/>
                </a:lnTo>
                <a:lnTo>
                  <a:pt x="2269715" y="1094683"/>
                </a:lnTo>
                <a:lnTo>
                  <a:pt x="2269715" y="976116"/>
                </a:lnTo>
                <a:close/>
                <a:moveTo>
                  <a:pt x="0" y="936595"/>
                </a:moveTo>
                <a:lnTo>
                  <a:pt x="282302" y="976116"/>
                </a:lnTo>
                <a:lnTo>
                  <a:pt x="282302" y="1094683"/>
                </a:lnTo>
                <a:lnTo>
                  <a:pt x="0" y="1134206"/>
                </a:lnTo>
                <a:close/>
                <a:moveTo>
                  <a:pt x="1294602" y="538610"/>
                </a:moveTo>
                <a:cubicBezTo>
                  <a:pt x="913173" y="539058"/>
                  <a:pt x="604117" y="848419"/>
                  <a:pt x="604117" y="1229963"/>
                </a:cubicBezTo>
                <a:cubicBezTo>
                  <a:pt x="604117" y="1488254"/>
                  <a:pt x="788458" y="1743173"/>
                  <a:pt x="933602" y="1859635"/>
                </a:cubicBezTo>
                <a:cubicBezTo>
                  <a:pt x="999780" y="1936202"/>
                  <a:pt x="994533" y="1937770"/>
                  <a:pt x="1021427" y="2035767"/>
                </a:cubicBezTo>
                <a:cubicBezTo>
                  <a:pt x="1030792" y="2095827"/>
                  <a:pt x="1015388" y="2108637"/>
                  <a:pt x="1052591" y="2112393"/>
                </a:cubicBezTo>
                <a:lnTo>
                  <a:pt x="1054999" y="2125056"/>
                </a:lnTo>
                <a:lnTo>
                  <a:pt x="1550433" y="2125056"/>
                </a:lnTo>
                <a:lnTo>
                  <a:pt x="1553159" y="2110727"/>
                </a:lnTo>
                <a:cubicBezTo>
                  <a:pt x="1573723" y="2104124"/>
                  <a:pt x="1563459" y="2087417"/>
                  <a:pt x="1571512" y="2035767"/>
                </a:cubicBezTo>
                <a:cubicBezTo>
                  <a:pt x="1598405" y="1937770"/>
                  <a:pt x="1593158" y="1936202"/>
                  <a:pt x="1659337" y="1859635"/>
                </a:cubicBezTo>
                <a:cubicBezTo>
                  <a:pt x="1804480" y="1743173"/>
                  <a:pt x="1988823" y="1488254"/>
                  <a:pt x="1988823" y="1229963"/>
                </a:cubicBezTo>
                <a:cubicBezTo>
                  <a:pt x="1988823" y="848419"/>
                  <a:pt x="1679767" y="539058"/>
                  <a:pt x="1298337" y="538610"/>
                </a:cubicBezTo>
                <a:lnTo>
                  <a:pt x="1298337" y="538781"/>
                </a:lnTo>
                <a:lnTo>
                  <a:pt x="1296470" y="538638"/>
                </a:lnTo>
                <a:lnTo>
                  <a:pt x="1294602" y="538781"/>
                </a:lnTo>
                <a:close/>
                <a:moveTo>
                  <a:pt x="1294881" y="366993"/>
                </a:moveTo>
                <a:lnTo>
                  <a:pt x="1296470" y="367115"/>
                </a:lnTo>
                <a:lnTo>
                  <a:pt x="1298059" y="366993"/>
                </a:lnTo>
                <a:cubicBezTo>
                  <a:pt x="1765638" y="366993"/>
                  <a:pt x="2144688" y="746041"/>
                  <a:pt x="2144688" y="1213621"/>
                </a:cubicBezTo>
                <a:cubicBezTo>
                  <a:pt x="2144688" y="1530035"/>
                  <a:pt x="1918769" y="1842315"/>
                  <a:pt x="1741015" y="1984856"/>
                </a:cubicBezTo>
                <a:cubicBezTo>
                  <a:pt x="1688059" y="2045866"/>
                  <a:pt x="1711430" y="2077925"/>
                  <a:pt x="1700050" y="2157459"/>
                </a:cubicBezTo>
                <a:cubicBezTo>
                  <a:pt x="1670466" y="2218857"/>
                  <a:pt x="1644003" y="2238490"/>
                  <a:pt x="1591710" y="2238490"/>
                </a:cubicBezTo>
                <a:lnTo>
                  <a:pt x="1296470" y="2237434"/>
                </a:lnTo>
                <a:lnTo>
                  <a:pt x="1001230" y="2238490"/>
                </a:lnTo>
                <a:cubicBezTo>
                  <a:pt x="948937" y="2238490"/>
                  <a:pt x="922474" y="2218857"/>
                  <a:pt x="892888" y="2157459"/>
                </a:cubicBezTo>
                <a:cubicBezTo>
                  <a:pt x="881509" y="2077925"/>
                  <a:pt x="904880" y="2045866"/>
                  <a:pt x="851923" y="1984856"/>
                </a:cubicBezTo>
                <a:cubicBezTo>
                  <a:pt x="674170" y="1842315"/>
                  <a:pt x="448251" y="1530035"/>
                  <a:pt x="448251" y="1213621"/>
                </a:cubicBezTo>
                <a:cubicBezTo>
                  <a:pt x="448251" y="746041"/>
                  <a:pt x="827300" y="366993"/>
                  <a:pt x="1294881" y="366993"/>
                </a:cubicBezTo>
                <a:close/>
                <a:moveTo>
                  <a:pt x="2017322" y="195354"/>
                </a:moveTo>
                <a:lnTo>
                  <a:pt x="2168700" y="322376"/>
                </a:lnTo>
                <a:lnTo>
                  <a:pt x="1956964" y="513228"/>
                </a:lnTo>
                <a:lnTo>
                  <a:pt x="1866137" y="437013"/>
                </a:lnTo>
                <a:close/>
                <a:moveTo>
                  <a:pt x="520680" y="195354"/>
                </a:moveTo>
                <a:lnTo>
                  <a:pt x="671864" y="437013"/>
                </a:lnTo>
                <a:lnTo>
                  <a:pt x="581036" y="513228"/>
                </a:lnTo>
                <a:lnTo>
                  <a:pt x="369300" y="322376"/>
                </a:lnTo>
                <a:close/>
                <a:moveTo>
                  <a:pt x="1197664" y="0"/>
                </a:moveTo>
                <a:lnTo>
                  <a:pt x="1395275" y="0"/>
                </a:lnTo>
                <a:lnTo>
                  <a:pt x="1355752" y="282302"/>
                </a:lnTo>
                <a:lnTo>
                  <a:pt x="1237185" y="282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DBAB89B-9752-4D63-B05D-04DDB2818238}"/>
              </a:ext>
            </a:extLst>
          </p:cNvPr>
          <p:cNvGrpSpPr/>
          <p:nvPr/>
        </p:nvGrpSpPr>
        <p:grpSpPr>
          <a:xfrm rot="19043010">
            <a:off x="3312156" y="3670884"/>
            <a:ext cx="658835" cy="1847805"/>
            <a:chOff x="6208048" y="3967120"/>
            <a:chExt cx="864096" cy="2231240"/>
          </a:xfrm>
        </p:grpSpPr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63B4E9AB-433C-4A8E-A201-FC2A47C307FA}"/>
                </a:ext>
              </a:extLst>
            </p:cNvPr>
            <p:cNvSpPr/>
            <p:nvPr/>
          </p:nvSpPr>
          <p:spPr>
            <a:xfrm>
              <a:off x="6208144" y="3967120"/>
              <a:ext cx="864000" cy="14168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Isosceles Triangle 14">
              <a:extLst>
                <a:ext uri="{FF2B5EF4-FFF2-40B4-BE49-F238E27FC236}">
                  <a16:creationId xmlns:a16="http://schemas.microsoft.com/office/drawing/2014/main" id="{94B97142-4D08-45E9-95D6-57109E058C63}"/>
                </a:ext>
              </a:extLst>
            </p:cNvPr>
            <p:cNvSpPr/>
            <p:nvPr/>
          </p:nvSpPr>
          <p:spPr>
            <a:xfrm rot="10800000">
              <a:off x="6485344" y="5887981"/>
              <a:ext cx="309600" cy="310379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Trapezoid 12">
              <a:extLst>
                <a:ext uri="{FF2B5EF4-FFF2-40B4-BE49-F238E27FC236}">
                  <a16:creationId xmlns:a16="http://schemas.microsoft.com/office/drawing/2014/main" id="{76A5B5DD-AB2B-47AB-9DB1-D5638A7D2FF1}"/>
                </a:ext>
              </a:extLst>
            </p:cNvPr>
            <p:cNvSpPr/>
            <p:nvPr/>
          </p:nvSpPr>
          <p:spPr>
            <a:xfrm rot="10800000">
              <a:off x="6208048" y="5189849"/>
              <a:ext cx="864096" cy="696733"/>
            </a:xfrm>
            <a:custGeom>
              <a:avLst/>
              <a:gdLst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0 w 864096"/>
                <a:gd name="connsiteY4" fmla="*/ 504000 h 504000"/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654389 w 864096"/>
                <a:gd name="connsiteY4" fmla="*/ 502269 h 504000"/>
                <a:gd name="connsiteX5" fmla="*/ 0 w 864096"/>
                <a:gd name="connsiteY5" fmla="*/ 504000 h 504000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3799"/>
                <a:gd name="connsiteX1" fmla="*/ 278218 w 864096"/>
                <a:gd name="connsiteY1" fmla="*/ 0 h 693799"/>
                <a:gd name="connsiteX2" fmla="*/ 585878 w 864096"/>
                <a:gd name="connsiteY2" fmla="*/ 0 h 693799"/>
                <a:gd name="connsiteX3" fmla="*/ 864096 w 864096"/>
                <a:gd name="connsiteY3" fmla="*/ 504000 h 693799"/>
                <a:gd name="connsiteX4" fmla="*/ 646114 w 864096"/>
                <a:gd name="connsiteY4" fmla="*/ 692597 h 693799"/>
                <a:gd name="connsiteX5" fmla="*/ 418548 w 864096"/>
                <a:gd name="connsiteY5" fmla="*/ 580882 h 693799"/>
                <a:gd name="connsiteX6" fmla="*/ 0 w 864096"/>
                <a:gd name="connsiteY6" fmla="*/ 504000 h 693799"/>
                <a:gd name="connsiteX0" fmla="*/ 0 w 864096"/>
                <a:gd name="connsiteY0" fmla="*/ 504000 h 693347"/>
                <a:gd name="connsiteX1" fmla="*/ 278218 w 864096"/>
                <a:gd name="connsiteY1" fmla="*/ 0 h 693347"/>
                <a:gd name="connsiteX2" fmla="*/ 585878 w 864096"/>
                <a:gd name="connsiteY2" fmla="*/ 0 h 693347"/>
                <a:gd name="connsiteX3" fmla="*/ 864096 w 864096"/>
                <a:gd name="connsiteY3" fmla="*/ 504000 h 693347"/>
                <a:gd name="connsiteX4" fmla="*/ 646114 w 864096"/>
                <a:gd name="connsiteY4" fmla="*/ 692597 h 693347"/>
                <a:gd name="connsiteX5" fmla="*/ 418548 w 864096"/>
                <a:gd name="connsiteY5" fmla="*/ 518819 h 693347"/>
                <a:gd name="connsiteX6" fmla="*/ 0 w 864096"/>
                <a:gd name="connsiteY6" fmla="*/ 504000 h 69334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162 w 864258"/>
                <a:gd name="connsiteY0" fmla="*/ 504000 h 692597"/>
                <a:gd name="connsiteX1" fmla="*/ 278380 w 864258"/>
                <a:gd name="connsiteY1" fmla="*/ 0 h 692597"/>
                <a:gd name="connsiteX2" fmla="*/ 586040 w 864258"/>
                <a:gd name="connsiteY2" fmla="*/ 0 h 692597"/>
                <a:gd name="connsiteX3" fmla="*/ 864258 w 864258"/>
                <a:gd name="connsiteY3" fmla="*/ 504000 h 692597"/>
                <a:gd name="connsiteX4" fmla="*/ 646276 w 864258"/>
                <a:gd name="connsiteY4" fmla="*/ 692597 h 692597"/>
                <a:gd name="connsiteX5" fmla="*/ 422848 w 864258"/>
                <a:gd name="connsiteY5" fmla="*/ 489856 h 692597"/>
                <a:gd name="connsiteX6" fmla="*/ 240795 w 864258"/>
                <a:gd name="connsiteY6" fmla="*/ 576744 h 692597"/>
                <a:gd name="connsiteX7" fmla="*/ 162 w 864258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43514 w 864237"/>
                <a:gd name="connsiteY5" fmla="*/ 481581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87 w 864283"/>
                <a:gd name="connsiteY0" fmla="*/ 504000 h 696733"/>
                <a:gd name="connsiteX1" fmla="*/ 278405 w 864283"/>
                <a:gd name="connsiteY1" fmla="*/ 0 h 696733"/>
                <a:gd name="connsiteX2" fmla="*/ 586065 w 864283"/>
                <a:gd name="connsiteY2" fmla="*/ 0 h 696733"/>
                <a:gd name="connsiteX3" fmla="*/ 864283 w 864283"/>
                <a:gd name="connsiteY3" fmla="*/ 504000 h 696733"/>
                <a:gd name="connsiteX4" fmla="*/ 646301 w 864283"/>
                <a:gd name="connsiteY4" fmla="*/ 692597 h 696733"/>
                <a:gd name="connsiteX5" fmla="*/ 443560 w 864283"/>
                <a:gd name="connsiteY5" fmla="*/ 481581 h 696733"/>
                <a:gd name="connsiteX6" fmla="*/ 269783 w 864283"/>
                <a:gd name="connsiteY6" fmla="*/ 696733 h 696733"/>
                <a:gd name="connsiteX7" fmla="*/ 187 w 864283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481581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96" h="696733">
                  <a:moveTo>
                    <a:pt x="0" y="504000"/>
                  </a:moveTo>
                  <a:lnTo>
                    <a:pt x="278218" y="0"/>
                  </a:lnTo>
                  <a:lnTo>
                    <a:pt x="585878" y="0"/>
                  </a:lnTo>
                  <a:lnTo>
                    <a:pt x="864096" y="504000"/>
                  </a:lnTo>
                  <a:lnTo>
                    <a:pt x="646114" y="692597"/>
                  </a:lnTo>
                  <a:cubicBezTo>
                    <a:pt x="555306" y="618523"/>
                    <a:pt x="538646" y="587490"/>
                    <a:pt x="443373" y="506406"/>
                  </a:cubicBezTo>
                  <a:cubicBezTo>
                    <a:pt x="342692" y="607086"/>
                    <a:pt x="319356" y="636450"/>
                    <a:pt x="269596" y="696733"/>
                  </a:cubicBezTo>
                  <a:cubicBezTo>
                    <a:pt x="145360" y="616339"/>
                    <a:pt x="130275" y="612536"/>
                    <a:pt x="0" y="504000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2" name="Freeform 23">
            <a:extLst>
              <a:ext uri="{FF2B5EF4-FFF2-40B4-BE49-F238E27FC236}">
                <a16:creationId xmlns:a16="http://schemas.microsoft.com/office/drawing/2014/main" id="{C6754257-2434-4A78-B450-010AFE0910B0}"/>
              </a:ext>
            </a:extLst>
          </p:cNvPr>
          <p:cNvSpPr/>
          <p:nvPr/>
        </p:nvSpPr>
        <p:spPr>
          <a:xfrm rot="19043010">
            <a:off x="2359639" y="3192186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id="{A7895A1A-12E1-4C3B-A4C4-2F237AF91845}"/>
              </a:ext>
            </a:extLst>
          </p:cNvPr>
          <p:cNvSpPr/>
          <p:nvPr/>
        </p:nvSpPr>
        <p:spPr>
          <a:xfrm rot="19043010" flipH="1">
            <a:off x="2519969" y="3044668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id="{F7E6E5F2-E7A9-49A3-AD67-08DF8A30BEA8}"/>
              </a:ext>
            </a:extLst>
          </p:cNvPr>
          <p:cNvGrpSpPr/>
          <p:nvPr/>
        </p:nvGrpSpPr>
        <p:grpSpPr>
          <a:xfrm rot="19020000">
            <a:off x="1561179" y="2495177"/>
            <a:ext cx="1058138" cy="791152"/>
            <a:chOff x="3323392" y="61421"/>
            <a:chExt cx="4436326" cy="3316965"/>
          </a:xfrm>
        </p:grpSpPr>
        <p:sp>
          <p:nvSpPr>
            <p:cNvPr id="35" name="자유형: 도형 3">
              <a:extLst>
                <a:ext uri="{FF2B5EF4-FFF2-40B4-BE49-F238E27FC236}">
                  <a16:creationId xmlns:a16="http://schemas.microsoft.com/office/drawing/2014/main" id="{C427CF4D-D191-4DE7-8702-5948000D8940}"/>
                </a:ext>
              </a:extLst>
            </p:cNvPr>
            <p:cNvSpPr/>
            <p:nvPr/>
          </p:nvSpPr>
          <p:spPr>
            <a:xfrm>
              <a:off x="5565729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6" name="그룹 42">
              <a:extLst>
                <a:ext uri="{FF2B5EF4-FFF2-40B4-BE49-F238E27FC236}">
                  <a16:creationId xmlns:a16="http://schemas.microsoft.com/office/drawing/2014/main" id="{B4DE19D9-DFCA-414B-B7DA-A18A2242DBD5}"/>
                </a:ext>
              </a:extLst>
            </p:cNvPr>
            <p:cNvGrpSpPr/>
            <p:nvPr/>
          </p:nvGrpSpPr>
          <p:grpSpPr>
            <a:xfrm>
              <a:off x="5560358" y="66818"/>
              <a:ext cx="2194998" cy="3306170"/>
              <a:chOff x="6150565" y="3254095"/>
              <a:chExt cx="979312" cy="1475068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B8E0A958-5451-418A-81E9-D520AD6D64B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1F025EE2-A089-46E7-9137-E351D366CF66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7BEE059D-1ABF-4612-BFCE-1832A766FA83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2DB6989-0C01-4C4A-BFFE-DAC583BB89FA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3FB9350-E6F9-4F7B-9349-DC6968854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자유형: 도형 95">
              <a:extLst>
                <a:ext uri="{FF2B5EF4-FFF2-40B4-BE49-F238E27FC236}">
                  <a16:creationId xmlns:a16="http://schemas.microsoft.com/office/drawing/2014/main" id="{42156AE0-5BBD-49FE-860A-E8A912148106}"/>
                </a:ext>
              </a:extLst>
            </p:cNvPr>
            <p:cNvSpPr/>
            <p:nvPr/>
          </p:nvSpPr>
          <p:spPr>
            <a:xfrm flipH="1">
              <a:off x="3323392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8" name="그룹 96">
              <a:extLst>
                <a:ext uri="{FF2B5EF4-FFF2-40B4-BE49-F238E27FC236}">
                  <a16:creationId xmlns:a16="http://schemas.microsoft.com/office/drawing/2014/main" id="{D9AC64E0-5D26-40A9-AE23-16E329BF0CD7}"/>
                </a:ext>
              </a:extLst>
            </p:cNvPr>
            <p:cNvGrpSpPr/>
            <p:nvPr/>
          </p:nvGrpSpPr>
          <p:grpSpPr>
            <a:xfrm flipH="1">
              <a:off x="3326867" y="66818"/>
              <a:ext cx="2194998" cy="3306170"/>
              <a:chOff x="6150565" y="3254095"/>
              <a:chExt cx="979312" cy="1475068"/>
            </a:xfrm>
          </p:grpSpPr>
          <p:sp>
            <p:nvSpPr>
              <p:cNvPr id="39" name="자유형: 도형 97">
                <a:extLst>
                  <a:ext uri="{FF2B5EF4-FFF2-40B4-BE49-F238E27FC236}">
                    <a16:creationId xmlns:a16="http://schemas.microsoft.com/office/drawing/2014/main" id="{653443ED-6DAE-4DF5-B085-750AC19E973B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자유형: 도형 98">
                <a:extLst>
                  <a:ext uri="{FF2B5EF4-FFF2-40B4-BE49-F238E27FC236}">
                    <a16:creationId xmlns:a16="http://schemas.microsoft.com/office/drawing/2014/main" id="{9448D5E1-67C0-460A-861D-FA922CF9D72A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자유형: 도형 99">
                <a:extLst>
                  <a:ext uri="{FF2B5EF4-FFF2-40B4-BE49-F238E27FC236}">
                    <a16:creationId xmlns:a16="http://schemas.microsoft.com/office/drawing/2014/main" id="{4332457D-CE17-47E8-B579-99F972BC1CF0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자유형: 도형 100">
                <a:extLst>
                  <a:ext uri="{FF2B5EF4-FFF2-40B4-BE49-F238E27FC236}">
                    <a16:creationId xmlns:a16="http://schemas.microsoft.com/office/drawing/2014/main" id="{880FBA18-EF7C-460D-B7DD-650588B00E88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3" name="직선 연결선 101">
                <a:extLst>
                  <a:ext uri="{FF2B5EF4-FFF2-40B4-BE49-F238E27FC236}">
                    <a16:creationId xmlns:a16="http://schemas.microsoft.com/office/drawing/2014/main" id="{E88C3D0B-3B6D-44ED-BED9-9893196CB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166338" y="4264400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186487" y="5027484"/>
            <a:ext cx="4777096" cy="37965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5EE27D8-95BC-4C2B-A5E4-871ED71E0E6B}"/>
              </a:ext>
            </a:extLst>
          </p:cNvPr>
          <p:cNvSpPr/>
          <p:nvPr/>
        </p:nvSpPr>
        <p:spPr>
          <a:xfrm>
            <a:off x="10434449" y="48091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5777148" y="4529363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>
            <a:off x="8796675" y="3704744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1622410" y="349054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664894" y="1380238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id="{CAEBC299-3940-4A1D-BF34-B3968E77528A}"/>
              </a:ext>
            </a:extLst>
          </p:cNvPr>
          <p:cNvSpPr/>
          <p:nvPr/>
        </p:nvSpPr>
        <p:spPr>
          <a:xfrm rot="16200000">
            <a:off x="-414908" y="422785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AB6D9-7E6E-4C69-A047-583003DA4DE6}"/>
              </a:ext>
            </a:extLst>
          </p:cNvPr>
          <p:cNvSpPr txBox="1"/>
          <p:nvPr/>
        </p:nvSpPr>
        <p:spPr>
          <a:xfrm>
            <a:off x="9251005" y="5856386"/>
            <a:ext cx="21115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B757B-2FFE-453B-82F7-751A67DB567B}"/>
              </a:ext>
            </a:extLst>
          </p:cNvPr>
          <p:cNvSpPr txBox="1"/>
          <p:nvPr/>
        </p:nvSpPr>
        <p:spPr>
          <a:xfrm>
            <a:off x="7239000" y="3184959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CF3AFE-7E63-4BC7-B2CE-C4E8CD4867F9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EF976F-48B5-4CA6-9580-6D26CB892407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6152C0-7ACA-4BFD-94DD-9D6E9705D19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87692" y="2099760"/>
            <a:ext cx="8309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C991E-AC90-4C0D-80BC-9822F82C1608}"/>
              </a:ext>
            </a:extLst>
          </p:cNvPr>
          <p:cNvCxnSpPr>
            <a:cxnSpLocks/>
          </p:cNvCxnSpPr>
          <p:nvPr/>
        </p:nvCxnSpPr>
        <p:spPr>
          <a:xfrm>
            <a:off x="1742488" y="3014160"/>
            <a:ext cx="87028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1E36AF-9E39-4D1C-B8A1-686638DD44D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42487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5A3A9-3A54-4EA0-B790-BD800708407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445369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F1A696-F869-4A09-BE8E-588DE639FB2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43448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9A5D8-1E64-4D09-A7D6-B776FEAF436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44409" y="3014161"/>
            <a:ext cx="0" cy="2377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145AB4-FDC6-4F58-868D-3F32D99AC2C6}"/>
              </a:ext>
            </a:extLst>
          </p:cNvPr>
          <p:cNvSpPr/>
          <p:nvPr/>
        </p:nvSpPr>
        <p:spPr>
          <a:xfrm>
            <a:off x="6528048" y="2603186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Director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2F33B-5F5B-4785-909E-339F388B4FFE}"/>
              </a:ext>
            </a:extLst>
          </p:cNvPr>
          <p:cNvSpPr/>
          <p:nvPr/>
        </p:nvSpPr>
        <p:spPr>
          <a:xfrm>
            <a:off x="932487" y="3251890"/>
            <a:ext cx="162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Marketing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904A1-658F-465A-981C-B92427D042B3}"/>
              </a:ext>
            </a:extLst>
          </p:cNvPr>
          <p:cNvSpPr/>
          <p:nvPr/>
        </p:nvSpPr>
        <p:spPr>
          <a:xfrm>
            <a:off x="3833448" y="3251890"/>
            <a:ext cx="162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Design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D503C8-F726-4318-916E-5B47C3BB4A84}"/>
              </a:ext>
            </a:extLst>
          </p:cNvPr>
          <p:cNvSpPr/>
          <p:nvPr/>
        </p:nvSpPr>
        <p:spPr>
          <a:xfrm>
            <a:off x="6734409" y="3251890"/>
            <a:ext cx="162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Assistant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1A8570-5339-4BFF-A7F4-ED938098CDE0}"/>
              </a:ext>
            </a:extLst>
          </p:cNvPr>
          <p:cNvSpPr/>
          <p:nvPr/>
        </p:nvSpPr>
        <p:spPr>
          <a:xfrm>
            <a:off x="9635369" y="3251890"/>
            <a:ext cx="162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Management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107C0-8E2E-4D1C-BEDD-4E9BA37D12EF}"/>
              </a:ext>
            </a:extLst>
          </p:cNvPr>
          <p:cNvSpPr/>
          <p:nvPr/>
        </p:nvSpPr>
        <p:spPr>
          <a:xfrm>
            <a:off x="1112487" y="3899962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12EEC-516E-4CE5-9AED-7094DAF2E640}"/>
              </a:ext>
            </a:extLst>
          </p:cNvPr>
          <p:cNvSpPr/>
          <p:nvPr/>
        </p:nvSpPr>
        <p:spPr>
          <a:xfrm>
            <a:off x="1112487" y="4404018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5AA93-62C3-4513-9425-FC60B5952003}"/>
              </a:ext>
            </a:extLst>
          </p:cNvPr>
          <p:cNvSpPr/>
          <p:nvPr/>
        </p:nvSpPr>
        <p:spPr>
          <a:xfrm>
            <a:off x="4013448" y="3899962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7AF54-D053-440F-8790-4C9FB9D4C7B1}"/>
              </a:ext>
            </a:extLst>
          </p:cNvPr>
          <p:cNvSpPr/>
          <p:nvPr/>
        </p:nvSpPr>
        <p:spPr>
          <a:xfrm>
            <a:off x="4013448" y="4404018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C9F9D-1E6E-459E-B1AC-92633B778E26}"/>
              </a:ext>
            </a:extLst>
          </p:cNvPr>
          <p:cNvSpPr/>
          <p:nvPr/>
        </p:nvSpPr>
        <p:spPr>
          <a:xfrm>
            <a:off x="4013448" y="4877586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98EFC-D463-42F8-9901-303FA90DB248}"/>
              </a:ext>
            </a:extLst>
          </p:cNvPr>
          <p:cNvSpPr/>
          <p:nvPr/>
        </p:nvSpPr>
        <p:spPr>
          <a:xfrm>
            <a:off x="6914409" y="3899962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1345E-8727-4C3B-96FA-668DE492A877}"/>
              </a:ext>
            </a:extLst>
          </p:cNvPr>
          <p:cNvSpPr/>
          <p:nvPr/>
        </p:nvSpPr>
        <p:spPr>
          <a:xfrm>
            <a:off x="6914409" y="4404018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0C31C-2B90-478D-9FE5-D75A4ABCD528}"/>
              </a:ext>
            </a:extLst>
          </p:cNvPr>
          <p:cNvSpPr/>
          <p:nvPr/>
        </p:nvSpPr>
        <p:spPr>
          <a:xfrm>
            <a:off x="9815369" y="3899962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1C4FB-545D-40B7-9C00-5CDAF6809DA2}"/>
              </a:ext>
            </a:extLst>
          </p:cNvPr>
          <p:cNvSpPr/>
          <p:nvPr/>
        </p:nvSpPr>
        <p:spPr>
          <a:xfrm>
            <a:off x="9815369" y="4404018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Add 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46435-E3DD-4932-B9D0-F8A6D7A24A26}"/>
              </a:ext>
            </a:extLst>
          </p:cNvPr>
          <p:cNvSpPr/>
          <p:nvPr/>
        </p:nvSpPr>
        <p:spPr>
          <a:xfrm>
            <a:off x="5277691" y="1739720"/>
            <a:ext cx="162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CEO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7A6CDC-BB65-439A-ADC6-28B87514905E}"/>
              </a:ext>
            </a:extLst>
          </p:cNvPr>
          <p:cNvCxnSpPr/>
          <p:nvPr/>
        </p:nvCxnSpPr>
        <p:spPr>
          <a:xfrm>
            <a:off x="949015" y="3538036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CF93F6-085C-4CA1-8E2A-E421EFD0966D}"/>
              </a:ext>
            </a:extLst>
          </p:cNvPr>
          <p:cNvCxnSpPr>
            <a:cxnSpLocks/>
          </p:cNvCxnSpPr>
          <p:nvPr/>
        </p:nvCxnSpPr>
        <p:spPr>
          <a:xfrm flipH="1">
            <a:off x="949015" y="404303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90884E-50BE-4D25-B3FC-2CDADE3C836F}"/>
              </a:ext>
            </a:extLst>
          </p:cNvPr>
          <p:cNvCxnSpPr>
            <a:cxnSpLocks/>
          </p:cNvCxnSpPr>
          <p:nvPr/>
        </p:nvCxnSpPr>
        <p:spPr>
          <a:xfrm flipH="1">
            <a:off x="949015" y="4547091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D3C0AE-3A3D-4139-8216-A5110CC9E15A}"/>
              </a:ext>
            </a:extLst>
          </p:cNvPr>
          <p:cNvCxnSpPr/>
          <p:nvPr/>
        </p:nvCxnSpPr>
        <p:spPr>
          <a:xfrm>
            <a:off x="3854254" y="3539921"/>
            <a:ext cx="0" cy="15672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5ED587-EFDE-4581-8CC3-65A52541A807}"/>
              </a:ext>
            </a:extLst>
          </p:cNvPr>
          <p:cNvCxnSpPr/>
          <p:nvPr/>
        </p:nvCxnSpPr>
        <p:spPr>
          <a:xfrm flipH="1">
            <a:off x="3854254" y="4044919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406E7A-C553-4F43-87DD-0748D741FEBB}"/>
              </a:ext>
            </a:extLst>
          </p:cNvPr>
          <p:cNvCxnSpPr/>
          <p:nvPr/>
        </p:nvCxnSpPr>
        <p:spPr>
          <a:xfrm flipH="1">
            <a:off x="3854254" y="454897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17B8A6-BA00-43BF-82BC-3911FBD3961E}"/>
              </a:ext>
            </a:extLst>
          </p:cNvPr>
          <p:cNvCxnSpPr/>
          <p:nvPr/>
        </p:nvCxnSpPr>
        <p:spPr>
          <a:xfrm>
            <a:off x="6740039" y="3541806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83867A-B565-465B-AABB-42F1D2C73B4A}"/>
              </a:ext>
            </a:extLst>
          </p:cNvPr>
          <p:cNvCxnSpPr/>
          <p:nvPr/>
        </p:nvCxnSpPr>
        <p:spPr>
          <a:xfrm flipH="1">
            <a:off x="6740039" y="4046804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E7BFE8-E981-4447-90CF-B418439E99EB}"/>
              </a:ext>
            </a:extLst>
          </p:cNvPr>
          <p:cNvCxnSpPr/>
          <p:nvPr/>
        </p:nvCxnSpPr>
        <p:spPr>
          <a:xfrm flipH="1">
            <a:off x="6740039" y="4550860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CE7DCD-7076-4A8F-B1EB-12FB2FBD0883}"/>
              </a:ext>
            </a:extLst>
          </p:cNvPr>
          <p:cNvCxnSpPr/>
          <p:nvPr/>
        </p:nvCxnSpPr>
        <p:spPr>
          <a:xfrm>
            <a:off x="9645279" y="3543692"/>
            <a:ext cx="0" cy="100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4F09C3-37C3-4065-8022-29D8D5501352}"/>
              </a:ext>
            </a:extLst>
          </p:cNvPr>
          <p:cNvCxnSpPr/>
          <p:nvPr/>
        </p:nvCxnSpPr>
        <p:spPr>
          <a:xfrm flipH="1">
            <a:off x="9645279" y="4048689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A992CA-646A-4ACF-B4F1-947B931FF177}"/>
              </a:ext>
            </a:extLst>
          </p:cNvPr>
          <p:cNvCxnSpPr/>
          <p:nvPr/>
        </p:nvCxnSpPr>
        <p:spPr>
          <a:xfrm flipH="1">
            <a:off x="9645279" y="4552745"/>
            <a:ext cx="144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7A014D-9BAF-40AF-8DC0-065E09D0644A}"/>
              </a:ext>
            </a:extLst>
          </p:cNvPr>
          <p:cNvCxnSpPr/>
          <p:nvPr/>
        </p:nvCxnSpPr>
        <p:spPr>
          <a:xfrm flipH="1">
            <a:off x="3854254" y="5107125"/>
            <a:ext cx="1588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162A64-0C97-4E5F-A712-1CE40D9A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0" y="2762446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1FF1A-268C-4C3A-A33D-FB5A8FB61F97}"/>
              </a:ext>
            </a:extLst>
          </p:cNvPr>
          <p:cNvSpPr/>
          <p:nvPr/>
        </p:nvSpPr>
        <p:spPr>
          <a:xfrm>
            <a:off x="4027334" y="2192213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Director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6A3251-F02E-4E03-A0B0-3BE04932E73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647335" y="2351473"/>
            <a:ext cx="4403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DE5EC7-A20B-46F5-8F32-CAED7FBEB32E}"/>
              </a:ext>
            </a:extLst>
          </p:cNvPr>
          <p:cNvGrpSpPr/>
          <p:nvPr/>
        </p:nvGrpSpPr>
        <p:grpSpPr>
          <a:xfrm>
            <a:off x="2103546" y="5613183"/>
            <a:ext cx="1400166" cy="477798"/>
            <a:chOff x="579546" y="5464274"/>
            <a:chExt cx="1400166" cy="47779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47BB32-9D6C-4489-884D-E32AB9DFC316}"/>
                </a:ext>
              </a:extLst>
            </p:cNvPr>
            <p:cNvSpPr/>
            <p:nvPr/>
          </p:nvSpPr>
          <p:spPr>
            <a:xfrm>
              <a:off x="579546" y="5529000"/>
              <a:ext cx="338747" cy="3387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DA976E-DCC6-459F-B915-9B6F1BB91A35}"/>
                </a:ext>
              </a:extLst>
            </p:cNvPr>
            <p:cNvSpPr txBox="1"/>
            <p:nvPr/>
          </p:nvSpPr>
          <p:spPr>
            <a:xfrm>
              <a:off x="911011" y="5464274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96E6E4-4085-43D3-A42F-35FDAB728826}"/>
                </a:ext>
              </a:extLst>
            </p:cNvPr>
            <p:cNvSpPr txBox="1"/>
            <p:nvPr/>
          </p:nvSpPr>
          <p:spPr>
            <a:xfrm>
              <a:off x="925585" y="5665073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4847BE-6CDC-4144-BB9D-A5DC1950EFA8}"/>
              </a:ext>
            </a:extLst>
          </p:cNvPr>
          <p:cNvGrpSpPr/>
          <p:nvPr/>
        </p:nvGrpSpPr>
        <p:grpSpPr>
          <a:xfrm>
            <a:off x="3471698" y="5613183"/>
            <a:ext cx="1400166" cy="477798"/>
            <a:chOff x="1947698" y="5473685"/>
            <a:chExt cx="1400166" cy="4777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7264DC5-F334-4D96-94EE-BAFACAA128C7}"/>
                </a:ext>
              </a:extLst>
            </p:cNvPr>
            <p:cNvSpPr/>
            <p:nvPr/>
          </p:nvSpPr>
          <p:spPr>
            <a:xfrm>
              <a:off x="1947698" y="5538411"/>
              <a:ext cx="338747" cy="338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E40252-0543-4954-883B-ADFD3FE81AFC}"/>
                </a:ext>
              </a:extLst>
            </p:cNvPr>
            <p:cNvSpPr txBox="1"/>
            <p:nvPr/>
          </p:nvSpPr>
          <p:spPr>
            <a:xfrm>
              <a:off x="2279163" y="5473685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633714-4B4D-41C1-9FFC-4C62F6776724}"/>
                </a:ext>
              </a:extLst>
            </p:cNvPr>
            <p:cNvSpPr txBox="1"/>
            <p:nvPr/>
          </p:nvSpPr>
          <p:spPr>
            <a:xfrm>
              <a:off x="2293737" y="5674484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0B581B-4424-4A0A-BA2C-79C4E60F2083}"/>
              </a:ext>
            </a:extLst>
          </p:cNvPr>
          <p:cNvGrpSpPr/>
          <p:nvPr/>
        </p:nvGrpSpPr>
        <p:grpSpPr>
          <a:xfrm>
            <a:off x="4839850" y="5613183"/>
            <a:ext cx="1400166" cy="477798"/>
            <a:chOff x="3315850" y="5483096"/>
            <a:chExt cx="1400166" cy="47779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2F8BB5-FD89-46CF-9491-FE23415BFC3F}"/>
                </a:ext>
              </a:extLst>
            </p:cNvPr>
            <p:cNvSpPr/>
            <p:nvPr/>
          </p:nvSpPr>
          <p:spPr>
            <a:xfrm>
              <a:off x="3315850" y="5547822"/>
              <a:ext cx="338747" cy="3387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BFBB49-C6BD-47EA-B05F-D7210A862CA9}"/>
                </a:ext>
              </a:extLst>
            </p:cNvPr>
            <p:cNvSpPr txBox="1"/>
            <p:nvPr/>
          </p:nvSpPr>
          <p:spPr>
            <a:xfrm>
              <a:off x="3647315" y="5483096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81B131-87CF-4DCA-8994-C0BE9D367BCE}"/>
                </a:ext>
              </a:extLst>
            </p:cNvPr>
            <p:cNvSpPr txBox="1"/>
            <p:nvPr/>
          </p:nvSpPr>
          <p:spPr>
            <a:xfrm>
              <a:off x="3661889" y="5683895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252B52-B812-45E4-A9D7-1904A8C4E94F}"/>
              </a:ext>
            </a:extLst>
          </p:cNvPr>
          <p:cNvGrpSpPr/>
          <p:nvPr/>
        </p:nvGrpSpPr>
        <p:grpSpPr>
          <a:xfrm>
            <a:off x="6208002" y="5613183"/>
            <a:ext cx="1400166" cy="477798"/>
            <a:chOff x="4684002" y="5492507"/>
            <a:chExt cx="1400166" cy="47779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D8AEBA-F6CA-4192-8FFB-940921724581}"/>
                </a:ext>
              </a:extLst>
            </p:cNvPr>
            <p:cNvSpPr/>
            <p:nvPr/>
          </p:nvSpPr>
          <p:spPr>
            <a:xfrm>
              <a:off x="4684002" y="5557233"/>
              <a:ext cx="338747" cy="3387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9E373-703D-4D7C-92DD-6BE23254892B}"/>
                </a:ext>
              </a:extLst>
            </p:cNvPr>
            <p:cNvSpPr txBox="1"/>
            <p:nvPr/>
          </p:nvSpPr>
          <p:spPr>
            <a:xfrm>
              <a:off x="5015467" y="5492507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2A9E22-E232-4155-88DA-E3C6643A9880}"/>
                </a:ext>
              </a:extLst>
            </p:cNvPr>
            <p:cNvSpPr txBox="1"/>
            <p:nvPr/>
          </p:nvSpPr>
          <p:spPr>
            <a:xfrm>
              <a:off x="5030041" y="5693306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7A380E-3EE0-4C60-BA25-4C89AAD321D3}"/>
              </a:ext>
            </a:extLst>
          </p:cNvPr>
          <p:cNvGrpSpPr/>
          <p:nvPr/>
        </p:nvGrpSpPr>
        <p:grpSpPr>
          <a:xfrm>
            <a:off x="7576154" y="5613183"/>
            <a:ext cx="1400166" cy="477798"/>
            <a:chOff x="6052154" y="5501918"/>
            <a:chExt cx="1400166" cy="4777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2DA181-9CDE-4B22-9CCA-37F1DE7C808C}"/>
                </a:ext>
              </a:extLst>
            </p:cNvPr>
            <p:cNvSpPr/>
            <p:nvPr/>
          </p:nvSpPr>
          <p:spPr>
            <a:xfrm>
              <a:off x="6052154" y="5566644"/>
              <a:ext cx="338747" cy="338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D11EB-35CB-4ADE-A97B-D0716CE04CEE}"/>
                </a:ext>
              </a:extLst>
            </p:cNvPr>
            <p:cNvSpPr txBox="1"/>
            <p:nvPr/>
          </p:nvSpPr>
          <p:spPr>
            <a:xfrm>
              <a:off x="6383619" y="5501918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FF443E-083B-4E4D-BAD8-33912B54440C}"/>
                </a:ext>
              </a:extLst>
            </p:cNvPr>
            <p:cNvSpPr txBox="1"/>
            <p:nvPr/>
          </p:nvSpPr>
          <p:spPr>
            <a:xfrm>
              <a:off x="6398193" y="5702717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FFF641-5D79-4CCF-A23F-FFD27C1D78B2}"/>
              </a:ext>
            </a:extLst>
          </p:cNvPr>
          <p:cNvGrpSpPr/>
          <p:nvPr/>
        </p:nvGrpSpPr>
        <p:grpSpPr>
          <a:xfrm>
            <a:off x="8944306" y="5613183"/>
            <a:ext cx="1400166" cy="477798"/>
            <a:chOff x="7420306" y="5511329"/>
            <a:chExt cx="1400166" cy="47779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9E86F3-7069-4100-AA3C-B87339B4EC1D}"/>
                </a:ext>
              </a:extLst>
            </p:cNvPr>
            <p:cNvSpPr/>
            <p:nvPr/>
          </p:nvSpPr>
          <p:spPr>
            <a:xfrm>
              <a:off x="7420306" y="5576055"/>
              <a:ext cx="338747" cy="3387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F503E1-3B4C-4872-94E1-2989AEF6AE0E}"/>
                </a:ext>
              </a:extLst>
            </p:cNvPr>
            <p:cNvSpPr txBox="1"/>
            <p:nvPr/>
          </p:nvSpPr>
          <p:spPr>
            <a:xfrm>
              <a:off x="7751771" y="5511329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3AF5E23-4646-4949-9490-44927654E164}"/>
                </a:ext>
              </a:extLst>
            </p:cNvPr>
            <p:cNvSpPr txBox="1"/>
            <p:nvPr/>
          </p:nvSpPr>
          <p:spPr>
            <a:xfrm>
              <a:off x="7766345" y="5712128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B88BB4-A5C9-477F-ACBD-5A8BF669C1F3}"/>
              </a:ext>
            </a:extLst>
          </p:cNvPr>
          <p:cNvGrpSpPr/>
          <p:nvPr/>
        </p:nvGrpSpPr>
        <p:grpSpPr>
          <a:xfrm>
            <a:off x="3725696" y="1710132"/>
            <a:ext cx="4740611" cy="3669269"/>
            <a:chOff x="2625429" y="1447801"/>
            <a:chExt cx="3880811" cy="3003777"/>
          </a:xfrm>
        </p:grpSpPr>
        <p:sp>
          <p:nvSpPr>
            <p:cNvPr id="4" name="Trapezoid 4">
              <a:extLst>
                <a:ext uri="{FF2B5EF4-FFF2-40B4-BE49-F238E27FC236}">
                  <a16:creationId xmlns:a16="http://schemas.microsoft.com/office/drawing/2014/main" id="{4233CABB-646A-4B2A-839F-D67F51162F25}"/>
                </a:ext>
              </a:extLst>
            </p:cNvPr>
            <p:cNvSpPr/>
            <p:nvPr/>
          </p:nvSpPr>
          <p:spPr>
            <a:xfrm>
              <a:off x="4028512" y="2438234"/>
              <a:ext cx="1080120" cy="2013344"/>
            </a:xfrm>
            <a:custGeom>
              <a:avLst/>
              <a:gdLst/>
              <a:ahLst/>
              <a:cxnLst/>
              <a:rect l="l" t="t" r="r" b="b"/>
              <a:pathLst>
                <a:path w="1080120" h="2013344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cubicBezTo>
                    <a:pt x="1080120" y="749650"/>
                    <a:pt x="960728" y="931355"/>
                    <a:pt x="785154" y="1018748"/>
                  </a:cubicBezTo>
                  <a:lnTo>
                    <a:pt x="972108" y="2013344"/>
                  </a:lnTo>
                  <a:lnTo>
                    <a:pt x="108012" y="2013344"/>
                  </a:lnTo>
                  <a:lnTo>
                    <a:pt x="294966" y="1018748"/>
                  </a:lnTo>
                  <a:cubicBezTo>
                    <a:pt x="119392" y="931355"/>
                    <a:pt x="0" y="749650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1016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EBB2A9F-6FB4-4009-84EF-96051FBFF6C5}"/>
                </a:ext>
              </a:extLst>
            </p:cNvPr>
            <p:cNvSpPr/>
            <p:nvPr/>
          </p:nvSpPr>
          <p:spPr>
            <a:xfrm rot="20055640" flipH="1">
              <a:off x="5073700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2F993-0088-46F0-9068-E6DACCF8BD73}"/>
                </a:ext>
              </a:extLst>
            </p:cNvPr>
            <p:cNvSpPr/>
            <p:nvPr/>
          </p:nvSpPr>
          <p:spPr>
            <a:xfrm rot="1544360">
              <a:off x="2637759" y="200049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AAA04FB-77F2-486C-B780-5EEF15C92948}"/>
                </a:ext>
              </a:extLst>
            </p:cNvPr>
            <p:cNvSpPr/>
            <p:nvPr/>
          </p:nvSpPr>
          <p:spPr>
            <a:xfrm rot="1544360" flipH="1" flipV="1">
              <a:off x="5061370" y="334536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546AB72-45BE-4046-B6C0-7B92DC6A064E}"/>
                </a:ext>
              </a:extLst>
            </p:cNvPr>
            <p:cNvSpPr/>
            <p:nvPr/>
          </p:nvSpPr>
          <p:spPr>
            <a:xfrm rot="20055640" flipV="1">
              <a:off x="2625429" y="3352981"/>
              <a:ext cx="1432540" cy="648072"/>
            </a:xfrm>
            <a:custGeom>
              <a:avLst/>
              <a:gdLst/>
              <a:ahLst/>
              <a:cxnLst/>
              <a:rect l="l" t="t" r="r" b="b"/>
              <a:pathLst>
                <a:path w="1432540" h="648072">
                  <a:moveTo>
                    <a:pt x="324036" y="0"/>
                  </a:moveTo>
                  <a:cubicBezTo>
                    <a:pt x="471609" y="0"/>
                    <a:pt x="596141" y="98650"/>
                    <a:pt x="633820" y="234026"/>
                  </a:cubicBezTo>
                  <a:lnTo>
                    <a:pt x="1432540" y="234026"/>
                  </a:lnTo>
                  <a:lnTo>
                    <a:pt x="1432540" y="310892"/>
                  </a:lnTo>
                  <a:lnTo>
                    <a:pt x="1432540" y="428894"/>
                  </a:lnTo>
                  <a:lnTo>
                    <a:pt x="1432540" y="520608"/>
                  </a:lnTo>
                  <a:lnTo>
                    <a:pt x="1368152" y="520608"/>
                  </a:lnTo>
                  <a:lnTo>
                    <a:pt x="1360532" y="520608"/>
                  </a:lnTo>
                  <a:lnTo>
                    <a:pt x="1296144" y="520608"/>
                  </a:lnTo>
                  <a:lnTo>
                    <a:pt x="1296144" y="428894"/>
                  </a:lnTo>
                  <a:lnTo>
                    <a:pt x="1224136" y="428894"/>
                  </a:lnTo>
                  <a:lnTo>
                    <a:pt x="1224136" y="497748"/>
                  </a:lnTo>
                  <a:lnTo>
                    <a:pt x="1152128" y="497748"/>
                  </a:lnTo>
                  <a:lnTo>
                    <a:pt x="1152128" y="428894"/>
                  </a:lnTo>
                  <a:lnTo>
                    <a:pt x="1080120" y="428894"/>
                  </a:lnTo>
                  <a:lnTo>
                    <a:pt x="1080120" y="533752"/>
                  </a:lnTo>
                  <a:lnTo>
                    <a:pt x="1008112" y="533752"/>
                  </a:lnTo>
                  <a:lnTo>
                    <a:pt x="1008112" y="428894"/>
                  </a:lnTo>
                  <a:lnTo>
                    <a:pt x="629211" y="428894"/>
                  </a:lnTo>
                  <a:cubicBezTo>
                    <a:pt x="586855" y="556617"/>
                    <a:pt x="466125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3FA738-0C58-41C0-B5D2-CBD1C657FEB5}"/>
                </a:ext>
              </a:extLst>
            </p:cNvPr>
            <p:cNvSpPr txBox="1"/>
            <p:nvPr/>
          </p:nvSpPr>
          <p:spPr>
            <a:xfrm>
              <a:off x="2724129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7C8468-4865-4F4F-8C03-E2916C3270F3}"/>
                </a:ext>
              </a:extLst>
            </p:cNvPr>
            <p:cNvSpPr txBox="1"/>
            <p:nvPr/>
          </p:nvSpPr>
          <p:spPr>
            <a:xfrm>
              <a:off x="5868144" y="195110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EC25D7-18C3-4145-8671-3FC341188B3D}"/>
                </a:ext>
              </a:extLst>
            </p:cNvPr>
            <p:cNvSpPr txBox="1"/>
            <p:nvPr/>
          </p:nvSpPr>
          <p:spPr>
            <a:xfrm>
              <a:off x="5860524" y="3634633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E9F9F6-278F-4630-8D13-C1DB35FF316E}"/>
                </a:ext>
              </a:extLst>
            </p:cNvPr>
            <p:cNvSpPr txBox="1"/>
            <p:nvPr/>
          </p:nvSpPr>
          <p:spPr>
            <a:xfrm>
              <a:off x="2707412" y="3640227"/>
              <a:ext cx="551728" cy="42832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6DEA5A-A564-4264-925F-80617D8796B4}"/>
                </a:ext>
              </a:extLst>
            </p:cNvPr>
            <p:cNvSpPr txBox="1"/>
            <p:nvPr/>
          </p:nvSpPr>
          <p:spPr>
            <a:xfrm>
              <a:off x="3466003" y="1447801"/>
              <a:ext cx="2211993" cy="377933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Contents  Title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3F1F6-FECB-401D-BE9C-6BC15DCB2B7C}"/>
              </a:ext>
            </a:extLst>
          </p:cNvPr>
          <p:cNvGrpSpPr/>
          <p:nvPr/>
        </p:nvGrpSpPr>
        <p:grpSpPr>
          <a:xfrm>
            <a:off x="8381903" y="3090608"/>
            <a:ext cx="2970277" cy="889421"/>
            <a:chOff x="2530759" y="1759421"/>
            <a:chExt cx="1681202" cy="889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0D7A07-F038-43A2-B2AA-85893B4CEDE2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9BBC9C-9667-482C-87A2-851FCA200F2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8783B1-55DC-4E3F-B7EB-3350E9C76F7C}"/>
              </a:ext>
            </a:extLst>
          </p:cNvPr>
          <p:cNvGrpSpPr/>
          <p:nvPr/>
        </p:nvGrpSpPr>
        <p:grpSpPr>
          <a:xfrm>
            <a:off x="8381903" y="5199717"/>
            <a:ext cx="2970277" cy="889421"/>
            <a:chOff x="2530759" y="1759421"/>
            <a:chExt cx="1681202" cy="889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05C8DB-F75A-4DEB-9513-F858766C90A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2F937B-C7CA-494D-B1DB-65C56734D5B5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EF61CC3-1D7D-41BA-B460-C875A579653C}"/>
              </a:ext>
            </a:extLst>
          </p:cNvPr>
          <p:cNvGrpSpPr/>
          <p:nvPr/>
        </p:nvGrpSpPr>
        <p:grpSpPr>
          <a:xfrm>
            <a:off x="824762" y="3090608"/>
            <a:ext cx="3020152" cy="889421"/>
            <a:chOff x="2530759" y="1759421"/>
            <a:chExt cx="1681202" cy="8894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070B11-6B81-4A64-A134-4DB5B4581FF0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E9A55A-113D-4C88-BC74-05115649B4D5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16869-8885-42F3-98F3-11043E83E723}"/>
              </a:ext>
            </a:extLst>
          </p:cNvPr>
          <p:cNvGrpSpPr/>
          <p:nvPr/>
        </p:nvGrpSpPr>
        <p:grpSpPr>
          <a:xfrm>
            <a:off x="824762" y="5199717"/>
            <a:ext cx="3020152" cy="889421"/>
            <a:chOff x="2530759" y="1759421"/>
            <a:chExt cx="1681202" cy="8894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12285B-41E3-4562-A698-E5A5D243975B}"/>
                </a:ext>
              </a:extLst>
            </p:cNvPr>
            <p:cNvSpPr txBox="1"/>
            <p:nvPr/>
          </p:nvSpPr>
          <p:spPr>
            <a:xfrm>
              <a:off x="2530760" y="2002511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219E6-6777-4CA7-8C05-7C9D6C1E467F}"/>
                </a:ext>
              </a:extLst>
            </p:cNvPr>
            <p:cNvSpPr txBox="1"/>
            <p:nvPr/>
          </p:nvSpPr>
          <p:spPr>
            <a:xfrm>
              <a:off x="2530759" y="1759421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 Goes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6" name="Block Arc 31">
            <a:extLst>
              <a:ext uri="{FF2B5EF4-FFF2-40B4-BE49-F238E27FC236}">
                <a16:creationId xmlns:a16="http://schemas.microsoft.com/office/drawing/2014/main" id="{797F6502-21B3-414C-B79E-F31AB9F23800}"/>
              </a:ext>
            </a:extLst>
          </p:cNvPr>
          <p:cNvSpPr/>
          <p:nvPr/>
        </p:nvSpPr>
        <p:spPr>
          <a:xfrm>
            <a:off x="5870338" y="3340628"/>
            <a:ext cx="577441" cy="63940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DDB77-EDA2-4AB5-94A0-9007E46D023C}"/>
              </a:ext>
            </a:extLst>
          </p:cNvPr>
          <p:cNvSpPr txBox="1"/>
          <p:nvPr/>
        </p:nvSpPr>
        <p:spPr>
          <a:xfrm>
            <a:off x="6213988" y="90817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Designed</a:t>
            </a:r>
            <a:endParaRPr lang="ko-KR" altLang="en-US" sz="3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CCAEB733-A5EF-4188-9CA1-24A0C4CEFF71}"/>
              </a:ext>
            </a:extLst>
          </p:cNvPr>
          <p:cNvSpPr/>
          <p:nvPr/>
        </p:nvSpPr>
        <p:spPr>
          <a:xfrm flipH="1">
            <a:off x="6702178" y="508833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9BDEE5BC-8034-48F8-8E93-3DCD3142C605}"/>
              </a:ext>
            </a:extLst>
          </p:cNvPr>
          <p:cNvSpPr/>
          <p:nvPr/>
        </p:nvSpPr>
        <p:spPr>
          <a:xfrm flipH="1">
            <a:off x="6702178" y="5464406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6" name="직사각형 33">
            <a:extLst>
              <a:ext uri="{FF2B5EF4-FFF2-40B4-BE49-F238E27FC236}">
                <a16:creationId xmlns:a16="http://schemas.microsoft.com/office/drawing/2014/main" id="{3CEAAFC2-DD37-455F-AAB2-BB682A5E0831}"/>
              </a:ext>
            </a:extLst>
          </p:cNvPr>
          <p:cNvSpPr/>
          <p:nvPr/>
        </p:nvSpPr>
        <p:spPr>
          <a:xfrm flipH="1">
            <a:off x="6702178" y="5840478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 Here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6179B-3707-4703-B8FA-B4EE11A7A9F3}"/>
              </a:ext>
            </a:extLst>
          </p:cNvPr>
          <p:cNvSpPr txBox="1"/>
          <p:nvPr/>
        </p:nvSpPr>
        <p:spPr>
          <a:xfrm>
            <a:off x="8612212" y="2539957"/>
            <a:ext cx="29207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B5DCDFE6-822B-46A6-8A70-D4145758E3C0}"/>
              </a:ext>
            </a:extLst>
          </p:cNvPr>
          <p:cNvSpPr/>
          <p:nvPr/>
        </p:nvSpPr>
        <p:spPr>
          <a:xfrm>
            <a:off x="876300" y="0"/>
            <a:ext cx="4191000" cy="6858000"/>
          </a:xfrm>
          <a:prstGeom prst="parallelogram">
            <a:avLst>
              <a:gd name="adj" fmla="val 9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1D14580-A169-4F5E-8BCB-62B9573AB4A2}"/>
              </a:ext>
            </a:extLst>
          </p:cNvPr>
          <p:cNvSpPr/>
          <p:nvPr/>
        </p:nvSpPr>
        <p:spPr>
          <a:xfrm>
            <a:off x="1986574" y="0"/>
            <a:ext cx="4191000" cy="6858000"/>
          </a:xfrm>
          <a:prstGeom prst="parallelogram">
            <a:avLst>
              <a:gd name="adj" fmla="val 9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78712A-1AD4-4AC6-9831-781E1654DD7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3031C-A0D4-418C-8E69-C2DC3A694D8C}"/>
              </a:ext>
            </a:extLst>
          </p:cNvPr>
          <p:cNvGrpSpPr/>
          <p:nvPr/>
        </p:nvGrpSpPr>
        <p:grpSpPr>
          <a:xfrm>
            <a:off x="4277230" y="2078846"/>
            <a:ext cx="3637542" cy="3646797"/>
            <a:chOff x="2154980" y="1739196"/>
            <a:chExt cx="4343991" cy="4355043"/>
          </a:xfrm>
        </p:grpSpPr>
        <p:sp>
          <p:nvSpPr>
            <p:cNvPr id="4" name="Left Arrow 2">
              <a:extLst>
                <a:ext uri="{FF2B5EF4-FFF2-40B4-BE49-F238E27FC236}">
                  <a16:creationId xmlns:a16="http://schemas.microsoft.com/office/drawing/2014/main" id="{8D41B403-CBCB-49DA-B13C-15A3BF1D2E10}"/>
                </a:ext>
              </a:extLst>
            </p:cNvPr>
            <p:cNvSpPr/>
            <p:nvPr/>
          </p:nvSpPr>
          <p:spPr>
            <a:xfrm rot="13500000">
              <a:off x="4179319" y="2144315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Left Arrow 2">
              <a:extLst>
                <a:ext uri="{FF2B5EF4-FFF2-40B4-BE49-F238E27FC236}">
                  <a16:creationId xmlns:a16="http://schemas.microsoft.com/office/drawing/2014/main" id="{D76689A1-2753-41BE-800A-89B832272AB9}"/>
                </a:ext>
              </a:extLst>
            </p:cNvPr>
            <p:cNvSpPr/>
            <p:nvPr/>
          </p:nvSpPr>
          <p:spPr>
            <a:xfrm rot="18900000">
              <a:off x="3948389" y="412821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Left Arrow 2">
              <a:extLst>
                <a:ext uri="{FF2B5EF4-FFF2-40B4-BE49-F238E27FC236}">
                  <a16:creationId xmlns:a16="http://schemas.microsoft.com/office/drawing/2014/main" id="{25CF940B-7890-4DEF-B23D-F2D7EAE81E7E}"/>
                </a:ext>
              </a:extLst>
            </p:cNvPr>
            <p:cNvSpPr/>
            <p:nvPr/>
          </p:nvSpPr>
          <p:spPr>
            <a:xfrm rot="2700000">
              <a:off x="1933461" y="3948776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Left Arrow 2">
              <a:extLst>
                <a:ext uri="{FF2B5EF4-FFF2-40B4-BE49-F238E27FC236}">
                  <a16:creationId xmlns:a16="http://schemas.microsoft.com/office/drawing/2014/main" id="{050A6B94-659B-452E-A085-6DD931D1F899}"/>
                </a:ext>
              </a:extLst>
            </p:cNvPr>
            <p:cNvSpPr/>
            <p:nvPr/>
          </p:nvSpPr>
          <p:spPr>
            <a:xfrm rot="8100000">
              <a:off x="2154980" y="1987482"/>
              <a:ext cx="2550582" cy="1740344"/>
            </a:xfrm>
            <a:custGeom>
              <a:avLst/>
              <a:gdLst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983944 w 1564191"/>
                <a:gd name="connsiteY7" fmla="*/ 528775 h 1189836"/>
                <a:gd name="connsiteX8" fmla="*/ 1564191 w 1564191"/>
                <a:gd name="connsiteY8" fmla="*/ 0 h 1189836"/>
                <a:gd name="connsiteX9" fmla="*/ 1388017 w 1564191"/>
                <a:gd name="connsiteY9" fmla="*/ 530857 h 1189836"/>
                <a:gd name="connsiteX10" fmla="*/ 1388955 w 1564191"/>
                <a:gd name="connsiteY10" fmla="*/ 530862 h 1189836"/>
                <a:gd name="connsiteX11" fmla="*/ 1388758 w 1564191"/>
                <a:gd name="connsiteY11" fmla="*/ 532748 h 1189836"/>
                <a:gd name="connsiteX12" fmla="*/ 1388961 w 1564191"/>
                <a:gd name="connsiteY12" fmla="*/ 533267 h 1189836"/>
                <a:gd name="connsiteX13" fmla="*/ 1388703 w 1564191"/>
                <a:gd name="connsiteY13" fmla="*/ 533267 h 1189836"/>
                <a:gd name="connsiteX14" fmla="*/ 939150 w 1564191"/>
                <a:gd name="connsiteY14" fmla="*/ 984963 h 1189836"/>
                <a:gd name="connsiteX15" fmla="*/ 939150 w 1564191"/>
                <a:gd name="connsiteY15" fmla="*/ 985526 h 1189836"/>
                <a:gd name="connsiteX16" fmla="*/ 933544 w 1564191"/>
                <a:gd name="connsiteY16" fmla="*/ 985526 h 1189836"/>
                <a:gd name="connsiteX17" fmla="*/ 931752 w 1564191"/>
                <a:gd name="connsiteY17" fmla="*/ 985706 h 1189836"/>
                <a:gd name="connsiteX18" fmla="*/ 931752 w 1564191"/>
                <a:gd name="connsiteY18" fmla="*/ 985526 h 1189836"/>
                <a:gd name="connsiteX19" fmla="*/ 639997 w 1564191"/>
                <a:gd name="connsiteY19" fmla="*/ 985526 h 1189836"/>
                <a:gd name="connsiteX20" fmla="*/ 639997 w 1564191"/>
                <a:gd name="connsiteY20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981979 w 1564191"/>
                <a:gd name="connsiteY6" fmla="*/ 528765 h 1189836"/>
                <a:gd name="connsiteX7" fmla="*/ 1564191 w 1564191"/>
                <a:gd name="connsiteY7" fmla="*/ 0 h 1189836"/>
                <a:gd name="connsiteX8" fmla="*/ 1388017 w 1564191"/>
                <a:gd name="connsiteY8" fmla="*/ 530857 h 1189836"/>
                <a:gd name="connsiteX9" fmla="*/ 1388955 w 1564191"/>
                <a:gd name="connsiteY9" fmla="*/ 530862 h 1189836"/>
                <a:gd name="connsiteX10" fmla="*/ 1388758 w 1564191"/>
                <a:gd name="connsiteY10" fmla="*/ 532748 h 1189836"/>
                <a:gd name="connsiteX11" fmla="*/ 1388961 w 1564191"/>
                <a:gd name="connsiteY11" fmla="*/ 533267 h 1189836"/>
                <a:gd name="connsiteX12" fmla="*/ 1388703 w 1564191"/>
                <a:gd name="connsiteY12" fmla="*/ 533267 h 1189836"/>
                <a:gd name="connsiteX13" fmla="*/ 939150 w 1564191"/>
                <a:gd name="connsiteY13" fmla="*/ 984963 h 1189836"/>
                <a:gd name="connsiteX14" fmla="*/ 939150 w 1564191"/>
                <a:gd name="connsiteY14" fmla="*/ 985526 h 1189836"/>
                <a:gd name="connsiteX15" fmla="*/ 933544 w 1564191"/>
                <a:gd name="connsiteY15" fmla="*/ 985526 h 1189836"/>
                <a:gd name="connsiteX16" fmla="*/ 931752 w 1564191"/>
                <a:gd name="connsiteY16" fmla="*/ 985706 h 1189836"/>
                <a:gd name="connsiteX17" fmla="*/ 931752 w 1564191"/>
                <a:gd name="connsiteY17" fmla="*/ 985526 h 1189836"/>
                <a:gd name="connsiteX18" fmla="*/ 639997 w 1564191"/>
                <a:gd name="connsiteY18" fmla="*/ 985526 h 1189836"/>
                <a:gd name="connsiteX19" fmla="*/ 639997 w 1564191"/>
                <a:gd name="connsiteY19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388703 w 1564191"/>
                <a:gd name="connsiteY11" fmla="*/ 533267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388961 w 1564191"/>
                <a:gd name="connsiteY10" fmla="*/ 533267 h 1189836"/>
                <a:gd name="connsiteX11" fmla="*/ 1419659 w 1564191"/>
                <a:gd name="connsiteY11" fmla="*/ 535648 h 1189836"/>
                <a:gd name="connsiteX12" fmla="*/ 939150 w 1564191"/>
                <a:gd name="connsiteY12" fmla="*/ 984963 h 1189836"/>
                <a:gd name="connsiteX13" fmla="*/ 939150 w 1564191"/>
                <a:gd name="connsiteY13" fmla="*/ 985526 h 1189836"/>
                <a:gd name="connsiteX14" fmla="*/ 933544 w 1564191"/>
                <a:gd name="connsiteY14" fmla="*/ 985526 h 1189836"/>
                <a:gd name="connsiteX15" fmla="*/ 931752 w 1564191"/>
                <a:gd name="connsiteY15" fmla="*/ 985706 h 1189836"/>
                <a:gd name="connsiteX16" fmla="*/ 931752 w 1564191"/>
                <a:gd name="connsiteY16" fmla="*/ 985526 h 1189836"/>
                <a:gd name="connsiteX17" fmla="*/ 639997 w 1564191"/>
                <a:gd name="connsiteY17" fmla="*/ 985526 h 1189836"/>
                <a:gd name="connsiteX18" fmla="*/ 639997 w 1564191"/>
                <a:gd name="connsiteY18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388758 w 1564191"/>
                <a:gd name="connsiteY9" fmla="*/ 532748 h 1189836"/>
                <a:gd name="connsiteX10" fmla="*/ 1419659 w 1564191"/>
                <a:gd name="connsiteY10" fmla="*/ 535648 h 1189836"/>
                <a:gd name="connsiteX11" fmla="*/ 939150 w 1564191"/>
                <a:gd name="connsiteY11" fmla="*/ 984963 h 1189836"/>
                <a:gd name="connsiteX12" fmla="*/ 939150 w 1564191"/>
                <a:gd name="connsiteY12" fmla="*/ 985526 h 1189836"/>
                <a:gd name="connsiteX13" fmla="*/ 933544 w 1564191"/>
                <a:gd name="connsiteY13" fmla="*/ 985526 h 1189836"/>
                <a:gd name="connsiteX14" fmla="*/ 931752 w 1564191"/>
                <a:gd name="connsiteY14" fmla="*/ 985706 h 1189836"/>
                <a:gd name="connsiteX15" fmla="*/ 931752 w 1564191"/>
                <a:gd name="connsiteY15" fmla="*/ 985526 h 1189836"/>
                <a:gd name="connsiteX16" fmla="*/ 639997 w 1564191"/>
                <a:gd name="connsiteY16" fmla="*/ 985526 h 1189836"/>
                <a:gd name="connsiteX17" fmla="*/ 639997 w 1564191"/>
                <a:gd name="connsiteY17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388955 w 1564191"/>
                <a:gd name="connsiteY8" fmla="*/ 530862 h 1189836"/>
                <a:gd name="connsiteX9" fmla="*/ 1419659 w 1564191"/>
                <a:gd name="connsiteY9" fmla="*/ 535648 h 1189836"/>
                <a:gd name="connsiteX10" fmla="*/ 939150 w 1564191"/>
                <a:gd name="connsiteY10" fmla="*/ 984963 h 1189836"/>
                <a:gd name="connsiteX11" fmla="*/ 939150 w 1564191"/>
                <a:gd name="connsiteY11" fmla="*/ 985526 h 1189836"/>
                <a:gd name="connsiteX12" fmla="*/ 933544 w 1564191"/>
                <a:gd name="connsiteY12" fmla="*/ 985526 h 1189836"/>
                <a:gd name="connsiteX13" fmla="*/ 931752 w 1564191"/>
                <a:gd name="connsiteY13" fmla="*/ 985706 h 1189836"/>
                <a:gd name="connsiteX14" fmla="*/ 931752 w 1564191"/>
                <a:gd name="connsiteY14" fmla="*/ 985526 h 1189836"/>
                <a:gd name="connsiteX15" fmla="*/ 639997 w 1564191"/>
                <a:gd name="connsiteY15" fmla="*/ 985526 h 1189836"/>
                <a:gd name="connsiteX16" fmla="*/ 639997 w 1564191"/>
                <a:gd name="connsiteY16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388017 w 1564191"/>
                <a:gd name="connsiteY7" fmla="*/ 530857 h 1189836"/>
                <a:gd name="connsiteX8" fmla="*/ 1419659 w 1564191"/>
                <a:gd name="connsiteY8" fmla="*/ 535648 h 1189836"/>
                <a:gd name="connsiteX9" fmla="*/ 939150 w 1564191"/>
                <a:gd name="connsiteY9" fmla="*/ 984963 h 1189836"/>
                <a:gd name="connsiteX10" fmla="*/ 939150 w 1564191"/>
                <a:gd name="connsiteY10" fmla="*/ 985526 h 1189836"/>
                <a:gd name="connsiteX11" fmla="*/ 933544 w 1564191"/>
                <a:gd name="connsiteY11" fmla="*/ 985526 h 1189836"/>
                <a:gd name="connsiteX12" fmla="*/ 931752 w 1564191"/>
                <a:gd name="connsiteY12" fmla="*/ 985706 h 1189836"/>
                <a:gd name="connsiteX13" fmla="*/ 931752 w 1564191"/>
                <a:gd name="connsiteY13" fmla="*/ 985526 h 1189836"/>
                <a:gd name="connsiteX14" fmla="*/ 639997 w 1564191"/>
                <a:gd name="connsiteY14" fmla="*/ 985526 h 1189836"/>
                <a:gd name="connsiteX15" fmla="*/ 639997 w 1564191"/>
                <a:gd name="connsiteY15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564191"/>
                <a:gd name="connsiteY0" fmla="*/ 1189836 h 1189836"/>
                <a:gd name="connsiteX1" fmla="*/ 0 w 1564191"/>
                <a:gd name="connsiteY1" fmla="*/ 781216 h 1189836"/>
                <a:gd name="connsiteX2" fmla="*/ 639997 w 1564191"/>
                <a:gd name="connsiteY2" fmla="*/ 372596 h 1189836"/>
                <a:gd name="connsiteX3" fmla="*/ 639997 w 1564191"/>
                <a:gd name="connsiteY3" fmla="*/ 576906 h 1189836"/>
                <a:gd name="connsiteX4" fmla="*/ 939150 w 1564191"/>
                <a:gd name="connsiteY4" fmla="*/ 576906 h 1189836"/>
                <a:gd name="connsiteX5" fmla="*/ 939150 w 1564191"/>
                <a:gd name="connsiteY5" fmla="*/ 577238 h 1189836"/>
                <a:gd name="connsiteX6" fmla="*/ 1564191 w 1564191"/>
                <a:gd name="connsiteY6" fmla="*/ 0 h 1189836"/>
                <a:gd name="connsiteX7" fmla="*/ 1419659 w 1564191"/>
                <a:gd name="connsiteY7" fmla="*/ 535648 h 1189836"/>
                <a:gd name="connsiteX8" fmla="*/ 939150 w 1564191"/>
                <a:gd name="connsiteY8" fmla="*/ 984963 h 1189836"/>
                <a:gd name="connsiteX9" fmla="*/ 939150 w 1564191"/>
                <a:gd name="connsiteY9" fmla="*/ 985526 h 1189836"/>
                <a:gd name="connsiteX10" fmla="*/ 933544 w 1564191"/>
                <a:gd name="connsiteY10" fmla="*/ 985526 h 1189836"/>
                <a:gd name="connsiteX11" fmla="*/ 931752 w 1564191"/>
                <a:gd name="connsiteY11" fmla="*/ 985706 h 1189836"/>
                <a:gd name="connsiteX12" fmla="*/ 931752 w 1564191"/>
                <a:gd name="connsiteY12" fmla="*/ 985526 h 1189836"/>
                <a:gd name="connsiteX13" fmla="*/ 639997 w 1564191"/>
                <a:gd name="connsiteY13" fmla="*/ 985526 h 1189836"/>
                <a:gd name="connsiteX14" fmla="*/ 639997 w 1564191"/>
                <a:gd name="connsiteY14" fmla="*/ 1189836 h 118983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19659 w 1938047"/>
                <a:gd name="connsiteY7" fmla="*/ 440398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939150 w 1938047"/>
                <a:gd name="connsiteY5" fmla="*/ 481988 h 1094586"/>
                <a:gd name="connsiteX6" fmla="*/ 1938047 w 1938047"/>
                <a:gd name="connsiteY6" fmla="*/ 0 h 1094586"/>
                <a:gd name="connsiteX7" fmla="*/ 1483952 w 1938047"/>
                <a:gd name="connsiteY7" fmla="*/ 502310 h 1094586"/>
                <a:gd name="connsiteX8" fmla="*/ 939150 w 1938047"/>
                <a:gd name="connsiteY8" fmla="*/ 889713 h 1094586"/>
                <a:gd name="connsiteX9" fmla="*/ 939150 w 1938047"/>
                <a:gd name="connsiteY9" fmla="*/ 890276 h 1094586"/>
                <a:gd name="connsiteX10" fmla="*/ 933544 w 1938047"/>
                <a:gd name="connsiteY10" fmla="*/ 890276 h 1094586"/>
                <a:gd name="connsiteX11" fmla="*/ 931752 w 1938047"/>
                <a:gd name="connsiteY11" fmla="*/ 890456 h 1094586"/>
                <a:gd name="connsiteX12" fmla="*/ 931752 w 1938047"/>
                <a:gd name="connsiteY12" fmla="*/ 890276 h 1094586"/>
                <a:gd name="connsiteX13" fmla="*/ 639997 w 1938047"/>
                <a:gd name="connsiteY13" fmla="*/ 890276 h 1094586"/>
                <a:gd name="connsiteX14" fmla="*/ 639997 w 1938047"/>
                <a:gd name="connsiteY14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939150 w 1938047"/>
                <a:gd name="connsiteY4" fmla="*/ 481656 h 1094586"/>
                <a:gd name="connsiteX5" fmla="*/ 1938047 w 1938047"/>
                <a:gd name="connsiteY5" fmla="*/ 0 h 1094586"/>
                <a:gd name="connsiteX6" fmla="*/ 1483952 w 1938047"/>
                <a:gd name="connsiteY6" fmla="*/ 502310 h 1094586"/>
                <a:gd name="connsiteX7" fmla="*/ 939150 w 1938047"/>
                <a:gd name="connsiteY7" fmla="*/ 889713 h 1094586"/>
                <a:gd name="connsiteX8" fmla="*/ 939150 w 1938047"/>
                <a:gd name="connsiteY8" fmla="*/ 890276 h 1094586"/>
                <a:gd name="connsiteX9" fmla="*/ 933544 w 1938047"/>
                <a:gd name="connsiteY9" fmla="*/ 890276 h 1094586"/>
                <a:gd name="connsiteX10" fmla="*/ 931752 w 1938047"/>
                <a:gd name="connsiteY10" fmla="*/ 890456 h 1094586"/>
                <a:gd name="connsiteX11" fmla="*/ 931752 w 1938047"/>
                <a:gd name="connsiteY11" fmla="*/ 890276 h 1094586"/>
                <a:gd name="connsiteX12" fmla="*/ 639997 w 1938047"/>
                <a:gd name="connsiteY12" fmla="*/ 890276 h 1094586"/>
                <a:gd name="connsiteX13" fmla="*/ 639997 w 1938047"/>
                <a:gd name="connsiteY13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938047"/>
                <a:gd name="connsiteY0" fmla="*/ 1094586 h 1094586"/>
                <a:gd name="connsiteX1" fmla="*/ 0 w 1938047"/>
                <a:gd name="connsiteY1" fmla="*/ 685966 h 1094586"/>
                <a:gd name="connsiteX2" fmla="*/ 639997 w 1938047"/>
                <a:gd name="connsiteY2" fmla="*/ 277346 h 1094586"/>
                <a:gd name="connsiteX3" fmla="*/ 639997 w 1938047"/>
                <a:gd name="connsiteY3" fmla="*/ 481656 h 1094586"/>
                <a:gd name="connsiteX4" fmla="*/ 1938047 w 1938047"/>
                <a:gd name="connsiteY4" fmla="*/ 0 h 1094586"/>
                <a:gd name="connsiteX5" fmla="*/ 1483952 w 1938047"/>
                <a:gd name="connsiteY5" fmla="*/ 502310 h 1094586"/>
                <a:gd name="connsiteX6" fmla="*/ 939150 w 1938047"/>
                <a:gd name="connsiteY6" fmla="*/ 889713 h 1094586"/>
                <a:gd name="connsiteX7" fmla="*/ 939150 w 1938047"/>
                <a:gd name="connsiteY7" fmla="*/ 890276 h 1094586"/>
                <a:gd name="connsiteX8" fmla="*/ 933544 w 1938047"/>
                <a:gd name="connsiteY8" fmla="*/ 890276 h 1094586"/>
                <a:gd name="connsiteX9" fmla="*/ 931752 w 1938047"/>
                <a:gd name="connsiteY9" fmla="*/ 890456 h 1094586"/>
                <a:gd name="connsiteX10" fmla="*/ 931752 w 1938047"/>
                <a:gd name="connsiteY10" fmla="*/ 890276 h 1094586"/>
                <a:gd name="connsiteX11" fmla="*/ 639997 w 1938047"/>
                <a:gd name="connsiteY11" fmla="*/ 890276 h 1094586"/>
                <a:gd name="connsiteX12" fmla="*/ 639997 w 1938047"/>
                <a:gd name="connsiteY12" fmla="*/ 1094586 h 1094586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483952 w 1860409"/>
                <a:gd name="connsiteY5" fmla="*/ 683465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39227 w 1860409"/>
                <a:gd name="connsiteY5" fmla="*/ 717971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409"/>
                <a:gd name="connsiteY0" fmla="*/ 1275741 h 1275741"/>
                <a:gd name="connsiteX1" fmla="*/ 0 w 1860409"/>
                <a:gd name="connsiteY1" fmla="*/ 867121 h 1275741"/>
                <a:gd name="connsiteX2" fmla="*/ 639997 w 1860409"/>
                <a:gd name="connsiteY2" fmla="*/ 458501 h 1275741"/>
                <a:gd name="connsiteX3" fmla="*/ 639997 w 1860409"/>
                <a:gd name="connsiteY3" fmla="*/ 662811 h 1275741"/>
                <a:gd name="connsiteX4" fmla="*/ 1860409 w 1860409"/>
                <a:gd name="connsiteY4" fmla="*/ 0 h 1275741"/>
                <a:gd name="connsiteX5" fmla="*/ 1690986 w 1860409"/>
                <a:gd name="connsiteY5" fmla="*/ 700718 h 1275741"/>
                <a:gd name="connsiteX6" fmla="*/ 939150 w 1860409"/>
                <a:gd name="connsiteY6" fmla="*/ 1070868 h 1275741"/>
                <a:gd name="connsiteX7" fmla="*/ 939150 w 1860409"/>
                <a:gd name="connsiteY7" fmla="*/ 1071431 h 1275741"/>
                <a:gd name="connsiteX8" fmla="*/ 933544 w 1860409"/>
                <a:gd name="connsiteY8" fmla="*/ 1071431 h 1275741"/>
                <a:gd name="connsiteX9" fmla="*/ 931752 w 1860409"/>
                <a:gd name="connsiteY9" fmla="*/ 1071611 h 1275741"/>
                <a:gd name="connsiteX10" fmla="*/ 931752 w 1860409"/>
                <a:gd name="connsiteY10" fmla="*/ 1071431 h 1275741"/>
                <a:gd name="connsiteX11" fmla="*/ 639997 w 1860409"/>
                <a:gd name="connsiteY11" fmla="*/ 1071431 h 1275741"/>
                <a:gd name="connsiteX12" fmla="*/ 639997 w 1860409"/>
                <a:gd name="connsiteY12" fmla="*/ 1275741 h 1275741"/>
                <a:gd name="connsiteX0" fmla="*/ 639997 w 1860974"/>
                <a:gd name="connsiteY0" fmla="*/ 1275741 h 1275741"/>
                <a:gd name="connsiteX1" fmla="*/ 0 w 1860974"/>
                <a:gd name="connsiteY1" fmla="*/ 867121 h 1275741"/>
                <a:gd name="connsiteX2" fmla="*/ 639997 w 1860974"/>
                <a:gd name="connsiteY2" fmla="*/ 458501 h 1275741"/>
                <a:gd name="connsiteX3" fmla="*/ 639997 w 1860974"/>
                <a:gd name="connsiteY3" fmla="*/ 662811 h 1275741"/>
                <a:gd name="connsiteX4" fmla="*/ 1860409 w 1860974"/>
                <a:gd name="connsiteY4" fmla="*/ 0 h 1275741"/>
                <a:gd name="connsiteX5" fmla="*/ 1690986 w 1860974"/>
                <a:gd name="connsiteY5" fmla="*/ 700718 h 1275741"/>
                <a:gd name="connsiteX6" fmla="*/ 939150 w 1860974"/>
                <a:gd name="connsiteY6" fmla="*/ 1070868 h 1275741"/>
                <a:gd name="connsiteX7" fmla="*/ 939150 w 1860974"/>
                <a:gd name="connsiteY7" fmla="*/ 1071431 h 1275741"/>
                <a:gd name="connsiteX8" fmla="*/ 933544 w 1860974"/>
                <a:gd name="connsiteY8" fmla="*/ 1071431 h 1275741"/>
                <a:gd name="connsiteX9" fmla="*/ 931752 w 1860974"/>
                <a:gd name="connsiteY9" fmla="*/ 1071611 h 1275741"/>
                <a:gd name="connsiteX10" fmla="*/ 931752 w 1860974"/>
                <a:gd name="connsiteY10" fmla="*/ 1071431 h 1275741"/>
                <a:gd name="connsiteX11" fmla="*/ 639997 w 1860974"/>
                <a:gd name="connsiteY11" fmla="*/ 1071431 h 1275741"/>
                <a:gd name="connsiteX12" fmla="*/ 639997 w 1860974"/>
                <a:gd name="connsiteY12" fmla="*/ 1275741 h 1275741"/>
                <a:gd name="connsiteX0" fmla="*/ 657407 w 1878384"/>
                <a:gd name="connsiteY0" fmla="*/ 1275741 h 1275741"/>
                <a:gd name="connsiteX1" fmla="*/ 0 w 1878384"/>
                <a:gd name="connsiteY1" fmla="*/ 806186 h 1275741"/>
                <a:gd name="connsiteX2" fmla="*/ 657407 w 1878384"/>
                <a:gd name="connsiteY2" fmla="*/ 458501 h 1275741"/>
                <a:gd name="connsiteX3" fmla="*/ 657407 w 1878384"/>
                <a:gd name="connsiteY3" fmla="*/ 662811 h 1275741"/>
                <a:gd name="connsiteX4" fmla="*/ 1877819 w 1878384"/>
                <a:gd name="connsiteY4" fmla="*/ 0 h 1275741"/>
                <a:gd name="connsiteX5" fmla="*/ 1708396 w 1878384"/>
                <a:gd name="connsiteY5" fmla="*/ 700718 h 1275741"/>
                <a:gd name="connsiteX6" fmla="*/ 956560 w 1878384"/>
                <a:gd name="connsiteY6" fmla="*/ 1070868 h 1275741"/>
                <a:gd name="connsiteX7" fmla="*/ 956560 w 1878384"/>
                <a:gd name="connsiteY7" fmla="*/ 1071431 h 1275741"/>
                <a:gd name="connsiteX8" fmla="*/ 950954 w 1878384"/>
                <a:gd name="connsiteY8" fmla="*/ 1071431 h 1275741"/>
                <a:gd name="connsiteX9" fmla="*/ 949162 w 1878384"/>
                <a:gd name="connsiteY9" fmla="*/ 1071611 h 1275741"/>
                <a:gd name="connsiteX10" fmla="*/ 949162 w 1878384"/>
                <a:gd name="connsiteY10" fmla="*/ 1071431 h 1275741"/>
                <a:gd name="connsiteX11" fmla="*/ 657407 w 1878384"/>
                <a:gd name="connsiteY11" fmla="*/ 1071431 h 1275741"/>
                <a:gd name="connsiteX12" fmla="*/ 657407 w 1878384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48701 w 1869678"/>
                <a:gd name="connsiteY2" fmla="*/ 458501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  <a:gd name="connsiteX0" fmla="*/ 648701 w 1869678"/>
                <a:gd name="connsiteY0" fmla="*/ 1275741 h 1275741"/>
                <a:gd name="connsiteX1" fmla="*/ 0 w 1869678"/>
                <a:gd name="connsiteY1" fmla="*/ 745250 h 1275741"/>
                <a:gd name="connsiteX2" fmla="*/ 692227 w 1869678"/>
                <a:gd name="connsiteY2" fmla="*/ 467206 h 1275741"/>
                <a:gd name="connsiteX3" fmla="*/ 648701 w 1869678"/>
                <a:gd name="connsiteY3" fmla="*/ 662811 h 1275741"/>
                <a:gd name="connsiteX4" fmla="*/ 1869113 w 1869678"/>
                <a:gd name="connsiteY4" fmla="*/ 0 h 1275741"/>
                <a:gd name="connsiteX5" fmla="*/ 1699690 w 1869678"/>
                <a:gd name="connsiteY5" fmla="*/ 700718 h 1275741"/>
                <a:gd name="connsiteX6" fmla="*/ 947854 w 1869678"/>
                <a:gd name="connsiteY6" fmla="*/ 1070868 h 1275741"/>
                <a:gd name="connsiteX7" fmla="*/ 947854 w 1869678"/>
                <a:gd name="connsiteY7" fmla="*/ 1071431 h 1275741"/>
                <a:gd name="connsiteX8" fmla="*/ 942248 w 1869678"/>
                <a:gd name="connsiteY8" fmla="*/ 1071431 h 1275741"/>
                <a:gd name="connsiteX9" fmla="*/ 940456 w 1869678"/>
                <a:gd name="connsiteY9" fmla="*/ 1071611 h 1275741"/>
                <a:gd name="connsiteX10" fmla="*/ 940456 w 1869678"/>
                <a:gd name="connsiteY10" fmla="*/ 1071431 h 1275741"/>
                <a:gd name="connsiteX11" fmla="*/ 648701 w 1869678"/>
                <a:gd name="connsiteY11" fmla="*/ 1071431 h 1275741"/>
                <a:gd name="connsiteX12" fmla="*/ 648701 w 1869678"/>
                <a:gd name="connsiteY12" fmla="*/ 1275741 h 127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678" h="1275741">
                  <a:moveTo>
                    <a:pt x="648701" y="1275741"/>
                  </a:moveTo>
                  <a:lnTo>
                    <a:pt x="0" y="745250"/>
                  </a:lnTo>
                  <a:lnTo>
                    <a:pt x="692227" y="467206"/>
                  </a:lnTo>
                  <a:lnTo>
                    <a:pt x="648701" y="662811"/>
                  </a:lnTo>
                  <a:cubicBezTo>
                    <a:pt x="1357429" y="830061"/>
                    <a:pt x="1695222" y="453850"/>
                    <a:pt x="1869113" y="0"/>
                  </a:cubicBezTo>
                  <a:cubicBezTo>
                    <a:pt x="1874698" y="336676"/>
                    <a:pt x="1840380" y="504920"/>
                    <a:pt x="1699690" y="700718"/>
                  </a:cubicBezTo>
                  <a:cubicBezTo>
                    <a:pt x="1447095" y="992167"/>
                    <a:pt x="1195243" y="1067624"/>
                    <a:pt x="947854" y="1070868"/>
                  </a:cubicBezTo>
                  <a:lnTo>
                    <a:pt x="947854" y="1071431"/>
                  </a:lnTo>
                  <a:lnTo>
                    <a:pt x="942248" y="1071431"/>
                  </a:lnTo>
                  <a:cubicBezTo>
                    <a:pt x="941652" y="1071610"/>
                    <a:pt x="941054" y="1071611"/>
                    <a:pt x="940456" y="1071611"/>
                  </a:cubicBezTo>
                  <a:lnTo>
                    <a:pt x="940456" y="1071431"/>
                  </a:lnTo>
                  <a:lnTo>
                    <a:pt x="648701" y="1071431"/>
                  </a:lnTo>
                  <a:lnTo>
                    <a:pt x="648701" y="1275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9E37F-C713-446B-A018-AC95382ADE33}"/>
              </a:ext>
            </a:extLst>
          </p:cNvPr>
          <p:cNvGrpSpPr/>
          <p:nvPr/>
        </p:nvGrpSpPr>
        <p:grpSpPr>
          <a:xfrm>
            <a:off x="5368574" y="3815141"/>
            <a:ext cx="1488568" cy="910465"/>
            <a:chOff x="3233964" y="1845713"/>
            <a:chExt cx="1661755" cy="910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BFF32A-90D2-44EC-9C78-37E9D04EFB44}"/>
                </a:ext>
              </a:extLst>
            </p:cNvPr>
            <p:cNvSpPr txBox="1"/>
            <p:nvPr/>
          </p:nvSpPr>
          <p:spPr>
            <a:xfrm>
              <a:off x="3233964" y="1845713"/>
              <a:ext cx="16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6D93F3-0522-4863-9857-AB9A36D12261}"/>
                </a:ext>
              </a:extLst>
            </p:cNvPr>
            <p:cNvSpPr txBox="1"/>
            <p:nvPr/>
          </p:nvSpPr>
          <p:spPr>
            <a:xfrm>
              <a:off x="3243488" y="2171403"/>
              <a:ext cx="1652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D11C4-BD6E-40E4-A9D7-3115B80A117F}"/>
              </a:ext>
            </a:extLst>
          </p:cNvPr>
          <p:cNvGrpSpPr/>
          <p:nvPr/>
        </p:nvGrpSpPr>
        <p:grpSpPr>
          <a:xfrm>
            <a:off x="8130274" y="1821659"/>
            <a:ext cx="3192723" cy="1292662"/>
            <a:chOff x="6210998" y="1433695"/>
            <a:chExt cx="2229890" cy="91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CE6B47-ABD7-4C92-B3DD-B58C18AE4FE6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3A398-AA7F-4E01-B920-9B4798C3A013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A204D7-BB6A-44A7-90B6-FA55A89DEDA8}"/>
              </a:ext>
            </a:extLst>
          </p:cNvPr>
          <p:cNvGrpSpPr/>
          <p:nvPr/>
        </p:nvGrpSpPr>
        <p:grpSpPr>
          <a:xfrm>
            <a:off x="8130274" y="4793061"/>
            <a:ext cx="3192723" cy="1292662"/>
            <a:chOff x="6210998" y="1433695"/>
            <a:chExt cx="2229890" cy="91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CBF5A9-9315-40F3-9247-A971BEE5716B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5A9870-6EEC-4757-8715-35134AF60F1A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ED7F27-F036-43BC-B10B-BA9D6546CC91}"/>
              </a:ext>
            </a:extLst>
          </p:cNvPr>
          <p:cNvGrpSpPr/>
          <p:nvPr/>
        </p:nvGrpSpPr>
        <p:grpSpPr>
          <a:xfrm>
            <a:off x="911293" y="1821659"/>
            <a:ext cx="3151047" cy="1292662"/>
            <a:chOff x="6210998" y="1433695"/>
            <a:chExt cx="2229890" cy="91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A21821-9DFF-423B-90FE-F901F4BE1857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B5B2AF-4418-4AAE-8373-BB4065D6A66F}"/>
                </a:ext>
              </a:extLst>
            </p:cNvPr>
            <p:cNvSpPr txBox="1"/>
            <p:nvPr/>
          </p:nvSpPr>
          <p:spPr>
            <a:xfrm>
              <a:off x="6210998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5AD44E-FBFD-4545-A9AE-1720DEAF58B6}"/>
              </a:ext>
            </a:extLst>
          </p:cNvPr>
          <p:cNvGrpSpPr/>
          <p:nvPr/>
        </p:nvGrpSpPr>
        <p:grpSpPr>
          <a:xfrm>
            <a:off x="898189" y="4793061"/>
            <a:ext cx="3192724" cy="1292662"/>
            <a:chOff x="6210999" y="1433695"/>
            <a:chExt cx="2259383" cy="9196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A01487-5FC1-4715-98FF-E9B65B303BBE}"/>
                </a:ext>
              </a:extLst>
            </p:cNvPr>
            <p:cNvSpPr txBox="1"/>
            <p:nvPr/>
          </p:nvSpPr>
          <p:spPr>
            <a:xfrm>
              <a:off x="6210999" y="1433695"/>
              <a:ext cx="2229889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E51556-8F83-4474-9794-5F3B12DE1EF3}"/>
                </a:ext>
              </a:extLst>
            </p:cNvPr>
            <p:cNvSpPr txBox="1"/>
            <p:nvPr/>
          </p:nvSpPr>
          <p:spPr>
            <a:xfrm>
              <a:off x="6240493" y="1630759"/>
              <a:ext cx="2229889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384527E0-1617-465D-AC33-154C3C6679E4}"/>
              </a:ext>
            </a:extLst>
          </p:cNvPr>
          <p:cNvSpPr/>
          <p:nvPr/>
        </p:nvSpPr>
        <p:spPr>
          <a:xfrm rot="2700000">
            <a:off x="5881505" y="3023936"/>
            <a:ext cx="428993" cy="7691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64">
            <a:extLst>
              <a:ext uri="{FF2B5EF4-FFF2-40B4-BE49-F238E27FC236}">
                <a16:creationId xmlns:a16="http://schemas.microsoft.com/office/drawing/2014/main" id="{67465B1C-FB74-4C4E-ADAE-FE1B28A0ACC9}"/>
              </a:ext>
            </a:extLst>
          </p:cNvPr>
          <p:cNvGrpSpPr/>
          <p:nvPr/>
        </p:nvGrpSpPr>
        <p:grpSpPr>
          <a:xfrm>
            <a:off x="6366274" y="1702102"/>
            <a:ext cx="410445" cy="3694005"/>
            <a:chOff x="6451386" y="1702101"/>
            <a:chExt cx="410445" cy="3694005"/>
          </a:xfrm>
          <a:solidFill>
            <a:schemeClr val="bg1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C3D8F5C-CA0C-4125-B2F5-23F22768DCF7}"/>
                </a:ext>
              </a:extLst>
            </p:cNvPr>
            <p:cNvSpPr/>
            <p:nvPr/>
          </p:nvSpPr>
          <p:spPr>
            <a:xfrm rot="10800000">
              <a:off x="6451386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사각형: 둥근 위쪽 모서리 6">
              <a:extLst>
                <a:ext uri="{FF2B5EF4-FFF2-40B4-BE49-F238E27FC236}">
                  <a16:creationId xmlns:a16="http://schemas.microsoft.com/office/drawing/2014/main" id="{028B3CB5-CB5D-4FF7-ADA3-918D39CBFF6C}"/>
                </a:ext>
              </a:extLst>
            </p:cNvPr>
            <p:cNvSpPr/>
            <p:nvPr/>
          </p:nvSpPr>
          <p:spPr>
            <a:xfrm rot="10800000">
              <a:off x="6451386" y="4481706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65">
            <a:extLst>
              <a:ext uri="{FF2B5EF4-FFF2-40B4-BE49-F238E27FC236}">
                <a16:creationId xmlns:a16="http://schemas.microsoft.com/office/drawing/2014/main" id="{729C43F7-C09E-44C3-8CAD-30B16074F276}"/>
              </a:ext>
            </a:extLst>
          </p:cNvPr>
          <p:cNvGrpSpPr/>
          <p:nvPr/>
        </p:nvGrpSpPr>
        <p:grpSpPr>
          <a:xfrm>
            <a:off x="7780975" y="1702102"/>
            <a:ext cx="410445" cy="3694005"/>
            <a:chOff x="7859079" y="1702101"/>
            <a:chExt cx="410445" cy="3694005"/>
          </a:xfrm>
          <a:solidFill>
            <a:schemeClr val="bg1"/>
          </a:solidFill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4D80F7F1-9816-4AEE-98C4-D6F63BFBBFE5}"/>
                </a:ext>
              </a:extLst>
            </p:cNvPr>
            <p:cNvSpPr/>
            <p:nvPr/>
          </p:nvSpPr>
          <p:spPr>
            <a:xfrm rot="10800000">
              <a:off x="7859079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" name="사각형: 둥근 위쪽 모서리 61">
              <a:extLst>
                <a:ext uri="{FF2B5EF4-FFF2-40B4-BE49-F238E27FC236}">
                  <a16:creationId xmlns:a16="http://schemas.microsoft.com/office/drawing/2014/main" id="{828592B6-8D95-4E0A-B7F0-18D3623702EC}"/>
                </a:ext>
              </a:extLst>
            </p:cNvPr>
            <p:cNvSpPr/>
            <p:nvPr/>
          </p:nvSpPr>
          <p:spPr>
            <a:xfrm rot="10800000">
              <a:off x="7859079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66">
            <a:extLst>
              <a:ext uri="{FF2B5EF4-FFF2-40B4-BE49-F238E27FC236}">
                <a16:creationId xmlns:a16="http://schemas.microsoft.com/office/drawing/2014/main" id="{BA5A1D27-11D9-4106-8F8C-BF3C8024DA02}"/>
              </a:ext>
            </a:extLst>
          </p:cNvPr>
          <p:cNvGrpSpPr/>
          <p:nvPr/>
        </p:nvGrpSpPr>
        <p:grpSpPr>
          <a:xfrm>
            <a:off x="9203908" y="1702102"/>
            <a:ext cx="410445" cy="3694005"/>
            <a:chOff x="9266772" y="1702101"/>
            <a:chExt cx="410445" cy="3694005"/>
          </a:xfrm>
          <a:solidFill>
            <a:schemeClr val="bg1"/>
          </a:solidFill>
        </p:grpSpPr>
        <p:sp>
          <p:nvSpPr>
            <p:cNvPr id="10" name="Rounded Rectangle 19">
              <a:extLst>
                <a:ext uri="{FF2B5EF4-FFF2-40B4-BE49-F238E27FC236}">
                  <a16:creationId xmlns:a16="http://schemas.microsoft.com/office/drawing/2014/main" id="{F4F7E908-2D10-4112-AB1A-5AC4080C18FA}"/>
                </a:ext>
              </a:extLst>
            </p:cNvPr>
            <p:cNvSpPr/>
            <p:nvPr/>
          </p:nvSpPr>
          <p:spPr>
            <a:xfrm rot="10800000">
              <a:off x="9266772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1" name="사각형: 둥근 위쪽 모서리 62">
              <a:extLst>
                <a:ext uri="{FF2B5EF4-FFF2-40B4-BE49-F238E27FC236}">
                  <a16:creationId xmlns:a16="http://schemas.microsoft.com/office/drawing/2014/main" id="{1C102D59-EBAB-41B2-BD34-7CAFED8E0492}"/>
                </a:ext>
              </a:extLst>
            </p:cNvPr>
            <p:cNvSpPr/>
            <p:nvPr/>
          </p:nvSpPr>
          <p:spPr>
            <a:xfrm rot="10800000">
              <a:off x="9266772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67">
            <a:extLst>
              <a:ext uri="{FF2B5EF4-FFF2-40B4-BE49-F238E27FC236}">
                <a16:creationId xmlns:a16="http://schemas.microsoft.com/office/drawing/2014/main" id="{29AEFB47-ADD2-48D7-A3B2-A145651134BF}"/>
              </a:ext>
            </a:extLst>
          </p:cNvPr>
          <p:cNvGrpSpPr/>
          <p:nvPr/>
        </p:nvGrpSpPr>
        <p:grpSpPr>
          <a:xfrm>
            <a:off x="10619743" y="1702102"/>
            <a:ext cx="410445" cy="3694005"/>
            <a:chOff x="10684141" y="1702101"/>
            <a:chExt cx="410445" cy="3694005"/>
          </a:xfrm>
          <a:solidFill>
            <a:schemeClr val="bg1"/>
          </a:solidFill>
        </p:grpSpPr>
        <p:sp>
          <p:nvSpPr>
            <p:cNvPr id="13" name="Rounded Rectangle 26">
              <a:extLst>
                <a:ext uri="{FF2B5EF4-FFF2-40B4-BE49-F238E27FC236}">
                  <a16:creationId xmlns:a16="http://schemas.microsoft.com/office/drawing/2014/main" id="{5C0C5048-D7A2-4ED2-9BE7-6BF1643395E8}"/>
                </a:ext>
              </a:extLst>
            </p:cNvPr>
            <p:cNvSpPr/>
            <p:nvPr/>
          </p:nvSpPr>
          <p:spPr>
            <a:xfrm rot="10800000">
              <a:off x="10684141" y="1702101"/>
              <a:ext cx="410445" cy="36940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4" name="사각형: 둥근 위쪽 모서리 63">
              <a:extLst>
                <a:ext uri="{FF2B5EF4-FFF2-40B4-BE49-F238E27FC236}">
                  <a16:creationId xmlns:a16="http://schemas.microsoft.com/office/drawing/2014/main" id="{746D2BE5-C1C0-46E0-98DA-F16EEA3B5974}"/>
                </a:ext>
              </a:extLst>
            </p:cNvPr>
            <p:cNvSpPr/>
            <p:nvPr/>
          </p:nvSpPr>
          <p:spPr>
            <a:xfrm rot="10800000">
              <a:off x="10684141" y="4481705"/>
              <a:ext cx="410400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FDBE90-357B-4389-B0B5-22F92578A51E}"/>
              </a:ext>
            </a:extLst>
          </p:cNvPr>
          <p:cNvGrpSpPr/>
          <p:nvPr/>
        </p:nvGrpSpPr>
        <p:grpSpPr>
          <a:xfrm>
            <a:off x="6084393" y="5428814"/>
            <a:ext cx="974204" cy="672968"/>
            <a:chOff x="2914679" y="1963944"/>
            <a:chExt cx="974204" cy="6729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7A6091-5A9E-4F9A-80B6-8C08CE2EA598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68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648021-6657-4AE4-9086-5E2D15353F26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C89AD-22A6-4941-8B57-FD1DDBA9D116}"/>
              </a:ext>
            </a:extLst>
          </p:cNvPr>
          <p:cNvGrpSpPr/>
          <p:nvPr/>
        </p:nvGrpSpPr>
        <p:grpSpPr>
          <a:xfrm>
            <a:off x="7502216" y="5428814"/>
            <a:ext cx="974204" cy="672968"/>
            <a:chOff x="2914679" y="1963944"/>
            <a:chExt cx="974204" cy="6729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DCF13C-A7F6-45D9-BF1F-ACE89C626806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55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08C008-A97D-4705-A0BB-F84690DF7B91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F07855-9E91-4124-853D-7A3CD913CE82}"/>
              </a:ext>
            </a:extLst>
          </p:cNvPr>
          <p:cNvGrpSpPr/>
          <p:nvPr/>
        </p:nvGrpSpPr>
        <p:grpSpPr>
          <a:xfrm>
            <a:off x="8920039" y="5428814"/>
            <a:ext cx="974204" cy="672968"/>
            <a:chOff x="2914679" y="1963944"/>
            <a:chExt cx="974204" cy="6729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A2BEC-0BD5-4C19-A3E0-A3CF7ED80B3F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77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D1E463-2EDE-48FB-880D-BF7C250029AD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CF8470-3BA5-427F-86EA-73CE265F6EEE}"/>
              </a:ext>
            </a:extLst>
          </p:cNvPr>
          <p:cNvGrpSpPr/>
          <p:nvPr/>
        </p:nvGrpSpPr>
        <p:grpSpPr>
          <a:xfrm>
            <a:off x="10337862" y="5428814"/>
            <a:ext cx="974204" cy="672968"/>
            <a:chOff x="2914679" y="1963944"/>
            <a:chExt cx="974204" cy="672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066D66-0271-43F5-BF75-965228B009F5}"/>
                </a:ext>
              </a:extLst>
            </p:cNvPr>
            <p:cNvSpPr txBox="1"/>
            <p:nvPr/>
          </p:nvSpPr>
          <p:spPr>
            <a:xfrm>
              <a:off x="2914679" y="1963944"/>
              <a:ext cx="9742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92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1E7579-0420-4F59-9D7A-6A544B0F9A6F}"/>
                </a:ext>
              </a:extLst>
            </p:cNvPr>
            <p:cNvSpPr txBox="1"/>
            <p:nvPr/>
          </p:nvSpPr>
          <p:spPr>
            <a:xfrm>
              <a:off x="2914679" y="2329135"/>
              <a:ext cx="974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E644F0-74B7-4FBA-96A0-CE2075A51151}"/>
              </a:ext>
            </a:extLst>
          </p:cNvPr>
          <p:cNvGrpSpPr/>
          <p:nvPr/>
        </p:nvGrpSpPr>
        <p:grpSpPr>
          <a:xfrm>
            <a:off x="919818" y="1776479"/>
            <a:ext cx="4568470" cy="2879102"/>
            <a:chOff x="1395848" y="3256486"/>
            <a:chExt cx="2952327" cy="2879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EF56CC-74DB-4815-9B80-F14D2FC3417F}"/>
                </a:ext>
              </a:extLst>
            </p:cNvPr>
            <p:cNvSpPr txBox="1"/>
            <p:nvPr/>
          </p:nvSpPr>
          <p:spPr>
            <a:xfrm>
              <a:off x="1395848" y="36251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F5C0F0-8417-4883-8EE0-373F3E411C2C}"/>
                </a:ext>
              </a:extLst>
            </p:cNvPr>
            <p:cNvSpPr txBox="1"/>
            <p:nvPr/>
          </p:nvSpPr>
          <p:spPr>
            <a:xfrm>
              <a:off x="1395848" y="3256486"/>
              <a:ext cx="2952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Add Contents Title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13D4F6-3261-470F-AB36-454A46C2882C}"/>
                </a:ext>
              </a:extLst>
            </p:cNvPr>
            <p:cNvSpPr txBox="1"/>
            <p:nvPr/>
          </p:nvSpPr>
          <p:spPr>
            <a:xfrm>
              <a:off x="1395848" y="53045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4483FD-FFC0-428C-AC4B-83C7A08ED03E}"/>
                </a:ext>
              </a:extLst>
            </p:cNvPr>
            <p:cNvSpPr txBox="1"/>
            <p:nvPr/>
          </p:nvSpPr>
          <p:spPr>
            <a:xfrm>
              <a:off x="1395848" y="50357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2" name="Chart 38">
            <a:extLst>
              <a:ext uri="{FF2B5EF4-FFF2-40B4-BE49-F238E27FC236}">
                <a16:creationId xmlns:a16="http://schemas.microsoft.com/office/drawing/2014/main" id="{E5CD8F75-4DAB-4D81-BB2B-29AFF2437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988260"/>
              </p:ext>
            </p:extLst>
          </p:nvPr>
        </p:nvGraphicFramePr>
        <p:xfrm>
          <a:off x="5642794" y="1748708"/>
          <a:ext cx="5975134" cy="336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B189E2E-29B5-4E3B-8A75-5EFA47C5CAA6}"/>
              </a:ext>
            </a:extLst>
          </p:cNvPr>
          <p:cNvSpPr/>
          <p:nvPr/>
        </p:nvSpPr>
        <p:spPr>
          <a:xfrm rot="5400000">
            <a:off x="6014308" y="2845450"/>
            <a:ext cx="131639" cy="26327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6610875-C592-4C44-8951-CB30BE90AB3A}"/>
              </a:ext>
            </a:extLst>
          </p:cNvPr>
          <p:cNvSpPr/>
          <p:nvPr/>
        </p:nvSpPr>
        <p:spPr>
          <a:xfrm rot="5400000">
            <a:off x="7409906" y="3238257"/>
            <a:ext cx="131639" cy="2632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2E6AB21-85E6-46EB-8371-003053EEAC57}"/>
              </a:ext>
            </a:extLst>
          </p:cNvPr>
          <p:cNvSpPr/>
          <p:nvPr/>
        </p:nvSpPr>
        <p:spPr>
          <a:xfrm rot="5400000">
            <a:off x="8805504" y="2577609"/>
            <a:ext cx="131639" cy="26327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4BBAD7A-1156-430F-939A-47672E2E0C60}"/>
              </a:ext>
            </a:extLst>
          </p:cNvPr>
          <p:cNvSpPr/>
          <p:nvPr/>
        </p:nvSpPr>
        <p:spPr>
          <a:xfrm rot="5400000">
            <a:off x="10201102" y="2114134"/>
            <a:ext cx="131639" cy="2632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378" y="339509"/>
            <a:ext cx="11183348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D0511-E813-4918-8042-85FF19BB890B}"/>
              </a:ext>
            </a:extLst>
          </p:cNvPr>
          <p:cNvSpPr/>
          <p:nvPr/>
        </p:nvSpPr>
        <p:spPr>
          <a:xfrm>
            <a:off x="0" y="2462553"/>
            <a:ext cx="6096000" cy="4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057E79-BBF6-4483-8277-DE45B7A2859B}"/>
              </a:ext>
            </a:extLst>
          </p:cNvPr>
          <p:cNvGrpSpPr/>
          <p:nvPr/>
        </p:nvGrpSpPr>
        <p:grpSpPr>
          <a:xfrm>
            <a:off x="713379" y="2511890"/>
            <a:ext cx="5382622" cy="2327536"/>
            <a:chOff x="720001" y="2416191"/>
            <a:chExt cx="3401927" cy="23275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E02C6-0ECF-4A12-9855-75A293BBD2A1}"/>
                </a:ext>
              </a:extLst>
            </p:cNvPr>
            <p:cNvSpPr txBox="1"/>
            <p:nvPr/>
          </p:nvSpPr>
          <p:spPr>
            <a:xfrm>
              <a:off x="720002" y="2416191"/>
              <a:ext cx="34019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D347B-5613-4711-8CC5-4861D3676798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0E424-D187-472D-918B-3EEB6D430D44}"/>
              </a:ext>
            </a:extLst>
          </p:cNvPr>
          <p:cNvGrpSpPr/>
          <p:nvPr/>
        </p:nvGrpSpPr>
        <p:grpSpPr>
          <a:xfrm>
            <a:off x="713378" y="1788840"/>
            <a:ext cx="3131919" cy="567656"/>
            <a:chOff x="6324699" y="2356411"/>
            <a:chExt cx="2736305" cy="5676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D9B553-13E4-4A2F-AFF5-60B7F2FE37D6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BA371D-5F46-4DB3-9592-C5CC64DDB389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13544-C6B6-4FF4-826A-6F84AB738F4F}"/>
              </a:ext>
            </a:extLst>
          </p:cNvPr>
          <p:cNvGrpSpPr/>
          <p:nvPr/>
        </p:nvGrpSpPr>
        <p:grpSpPr>
          <a:xfrm rot="19508924">
            <a:off x="9120205" y="488615"/>
            <a:ext cx="1192555" cy="811802"/>
            <a:chOff x="6936205" y="2105936"/>
            <a:chExt cx="1051344" cy="715676"/>
          </a:xfrm>
          <a:solidFill>
            <a:schemeClr val="accent4"/>
          </a:solidFill>
        </p:grpSpPr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31C33908-FFD7-4328-915A-8AB63B1F16D9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C59171-F416-42E0-8878-4551E6BE8585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5F46CD-2E3B-4656-8950-DF21F980681D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54D73F-BE4D-4702-BD1C-1A2840131471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Freeform 25">
            <a:extLst>
              <a:ext uri="{FF2B5EF4-FFF2-40B4-BE49-F238E27FC236}">
                <a16:creationId xmlns:a16="http://schemas.microsoft.com/office/drawing/2014/main" id="{0B1BF092-4A53-4452-879C-02CCAFA57EA7}"/>
              </a:ext>
            </a:extLst>
          </p:cNvPr>
          <p:cNvSpPr/>
          <p:nvPr/>
        </p:nvSpPr>
        <p:spPr>
          <a:xfrm rot="310011">
            <a:off x="10298246" y="773569"/>
            <a:ext cx="1189563" cy="893203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0B0D2500-0CF4-459D-BD9D-E86CA71933CD}"/>
              </a:ext>
            </a:extLst>
          </p:cNvPr>
          <p:cNvSpPr/>
          <p:nvPr/>
        </p:nvSpPr>
        <p:spPr>
          <a:xfrm rot="1114331">
            <a:off x="10815559" y="1871338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CA4E09E2-96F7-468A-8C7A-14256830E52F}"/>
              </a:ext>
            </a:extLst>
          </p:cNvPr>
          <p:cNvSpPr/>
          <p:nvPr/>
        </p:nvSpPr>
        <p:spPr>
          <a:xfrm rot="20895801" flipH="1">
            <a:off x="7056356" y="1477464"/>
            <a:ext cx="1112127" cy="784551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48AF2B54-3FCC-4278-A20D-FE88A8240CA6}"/>
              </a:ext>
            </a:extLst>
          </p:cNvPr>
          <p:cNvSpPr/>
          <p:nvPr/>
        </p:nvSpPr>
        <p:spPr>
          <a:xfrm rot="20299704" flipH="1">
            <a:off x="6915691" y="246255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43833AB4-A5CF-4B11-A7DC-20047DEF3DF0}"/>
              </a:ext>
            </a:extLst>
          </p:cNvPr>
          <p:cNvSpPr/>
          <p:nvPr/>
        </p:nvSpPr>
        <p:spPr>
          <a:xfrm rot="20299704" flipH="1">
            <a:off x="7897082" y="588337"/>
            <a:ext cx="1009511" cy="934283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315DAE10-8844-419D-99C1-F5B292E37A8D}"/>
              </a:ext>
            </a:extLst>
          </p:cNvPr>
          <p:cNvSpPr/>
          <p:nvPr/>
        </p:nvSpPr>
        <p:spPr>
          <a:xfrm>
            <a:off x="8114270" y="717079"/>
            <a:ext cx="397721" cy="3055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9F5EB594-A36D-4382-9B3F-A91A1BED085F}"/>
              </a:ext>
            </a:extLst>
          </p:cNvPr>
          <p:cNvSpPr/>
          <p:nvPr/>
        </p:nvSpPr>
        <p:spPr>
          <a:xfrm>
            <a:off x="7412219" y="1570441"/>
            <a:ext cx="404358" cy="34895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Teardrop 6">
            <a:extLst>
              <a:ext uri="{FF2B5EF4-FFF2-40B4-BE49-F238E27FC236}">
                <a16:creationId xmlns:a16="http://schemas.microsoft.com/office/drawing/2014/main" id="{A98D312C-A153-40BC-A2EE-07BB7E61E458}"/>
              </a:ext>
            </a:extLst>
          </p:cNvPr>
          <p:cNvSpPr/>
          <p:nvPr/>
        </p:nvSpPr>
        <p:spPr>
          <a:xfrm rot="8100000">
            <a:off x="9526406" y="669362"/>
            <a:ext cx="277938" cy="277939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ADA84-5358-4410-A7CB-A86664DEF26A}"/>
              </a:ext>
            </a:extLst>
          </p:cNvPr>
          <p:cNvSpPr>
            <a:spLocks noChangeAspect="1"/>
          </p:cNvSpPr>
          <p:nvPr/>
        </p:nvSpPr>
        <p:spPr>
          <a:xfrm>
            <a:off x="7165390" y="2613713"/>
            <a:ext cx="341041" cy="3438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923D635-679C-41E5-BF7A-2FC50BACC61F}"/>
              </a:ext>
            </a:extLst>
          </p:cNvPr>
          <p:cNvSpPr/>
          <p:nvPr/>
        </p:nvSpPr>
        <p:spPr>
          <a:xfrm rot="2700000">
            <a:off x="11261782" y="1917101"/>
            <a:ext cx="284065" cy="5092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7D1C239-CAD0-4411-BAC6-5F8B1A73BFEF}"/>
              </a:ext>
            </a:extLst>
          </p:cNvPr>
          <p:cNvSpPr/>
          <p:nvPr/>
        </p:nvSpPr>
        <p:spPr>
          <a:xfrm>
            <a:off x="10732356" y="953685"/>
            <a:ext cx="384700" cy="360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C87073-FB65-4650-AA7F-195CAFC451B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A63250-32D3-400D-9D7A-3B598B2FC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53264"/>
              </p:ext>
            </p:extLst>
          </p:nvPr>
        </p:nvGraphicFramePr>
        <p:xfrm>
          <a:off x="3670164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974566-16B0-4CDF-9590-5E332D59B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14318"/>
              </p:ext>
            </p:extLst>
          </p:nvPr>
        </p:nvGraphicFramePr>
        <p:xfrm>
          <a:off x="6377275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D0C6B6-97A7-4F28-9E30-1C8C6DC13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92885"/>
              </p:ext>
            </p:extLst>
          </p:nvPr>
        </p:nvGraphicFramePr>
        <p:xfrm>
          <a:off x="9084387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C14DA2-E223-411E-B698-B2E52355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3286"/>
              </p:ext>
            </p:extLst>
          </p:nvPr>
        </p:nvGraphicFramePr>
        <p:xfrm>
          <a:off x="963053" y="1824480"/>
          <a:ext cx="2144560" cy="427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122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01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167">
                <a:tc>
                  <a:txBody>
                    <a:bodyPr/>
                    <a:lstStyle/>
                    <a:p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F679AA-65C6-4235-8FB7-F43FF5B631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91532" y="2125602"/>
            <a:ext cx="960137" cy="119022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57F5BE-54D2-450F-81D8-C858344AF78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591532" y="3933350"/>
            <a:ext cx="667036" cy="616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9848B-9F24-45D6-8B95-96B57E0F03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91532" y="4535676"/>
            <a:ext cx="938557" cy="12177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1F05E9-39FA-4AF6-AC52-6743AD0D04B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32848" y="4538349"/>
            <a:ext cx="2" cy="78303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EF076C-FF72-4A92-8BD0-BA972183374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129281" y="2557650"/>
            <a:ext cx="3567" cy="75817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CC02C3-3909-4FED-9C65-29B182EB55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735529" y="4538349"/>
            <a:ext cx="938635" cy="1215079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C2091E-36A9-42EA-8780-8C7050584D0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98761" y="3939515"/>
            <a:ext cx="675403" cy="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21ABEE-C0C1-4DDC-A8E4-041EAEDF6BF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676937" y="2125602"/>
            <a:ext cx="997227" cy="1173053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8B8DE-D911-4F04-B4B4-EE7FB4ADE927}"/>
              </a:ext>
            </a:extLst>
          </p:cNvPr>
          <p:cNvSpPr/>
          <p:nvPr/>
        </p:nvSpPr>
        <p:spPr>
          <a:xfrm>
            <a:off x="727436" y="1693554"/>
            <a:ext cx="864096" cy="8640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26646-DDB0-4F60-A44C-BCEC15BA96F3}"/>
              </a:ext>
            </a:extLst>
          </p:cNvPr>
          <p:cNvSpPr/>
          <p:nvPr/>
        </p:nvSpPr>
        <p:spPr>
          <a:xfrm>
            <a:off x="2700800" y="1693554"/>
            <a:ext cx="864096" cy="864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DF4DB-58A0-4CA5-8B5E-92A871CED61F}"/>
              </a:ext>
            </a:extLst>
          </p:cNvPr>
          <p:cNvSpPr/>
          <p:nvPr/>
        </p:nvSpPr>
        <p:spPr>
          <a:xfrm>
            <a:off x="4674164" y="1693554"/>
            <a:ext cx="864096" cy="8640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9091B-F609-4981-ADA8-1907E9856846}"/>
              </a:ext>
            </a:extLst>
          </p:cNvPr>
          <p:cNvSpPr/>
          <p:nvPr/>
        </p:nvSpPr>
        <p:spPr>
          <a:xfrm>
            <a:off x="4674164" y="3507467"/>
            <a:ext cx="864096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57989-45CB-420D-9C1F-DC0F3CFFE63F}"/>
              </a:ext>
            </a:extLst>
          </p:cNvPr>
          <p:cNvSpPr/>
          <p:nvPr/>
        </p:nvSpPr>
        <p:spPr>
          <a:xfrm>
            <a:off x="4674164" y="5321380"/>
            <a:ext cx="864096" cy="8640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FBA8B-E4BE-44F8-BDA0-72DE88D10E10}"/>
              </a:ext>
            </a:extLst>
          </p:cNvPr>
          <p:cNvSpPr/>
          <p:nvPr/>
        </p:nvSpPr>
        <p:spPr>
          <a:xfrm>
            <a:off x="2700800" y="5321380"/>
            <a:ext cx="864096" cy="8640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14A961-2AB0-4204-9A03-93C958CAE47E}"/>
              </a:ext>
            </a:extLst>
          </p:cNvPr>
          <p:cNvSpPr/>
          <p:nvPr/>
        </p:nvSpPr>
        <p:spPr>
          <a:xfrm>
            <a:off x="727436" y="5321380"/>
            <a:ext cx="864096" cy="86409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5328C-8BC1-43D0-AE92-587A1C37CA03}"/>
              </a:ext>
            </a:extLst>
          </p:cNvPr>
          <p:cNvSpPr/>
          <p:nvPr/>
        </p:nvSpPr>
        <p:spPr>
          <a:xfrm>
            <a:off x="727436" y="3507467"/>
            <a:ext cx="864096" cy="86409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296B032C-53B1-4323-8CA9-556CDEA04D99}"/>
              </a:ext>
            </a:extLst>
          </p:cNvPr>
          <p:cNvSpPr/>
          <p:nvPr/>
        </p:nvSpPr>
        <p:spPr>
          <a:xfrm rot="20700000">
            <a:off x="2906180" y="5562820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0" name="Trapezoid 3">
            <a:extLst>
              <a:ext uri="{FF2B5EF4-FFF2-40B4-BE49-F238E27FC236}">
                <a16:creationId xmlns:a16="http://schemas.microsoft.com/office/drawing/2014/main" id="{73C637A0-24EE-420C-811F-C6D85C604CD4}"/>
              </a:ext>
            </a:extLst>
          </p:cNvPr>
          <p:cNvSpPr/>
          <p:nvPr/>
        </p:nvSpPr>
        <p:spPr>
          <a:xfrm>
            <a:off x="2972299" y="1960945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Down Arrow 1">
            <a:extLst>
              <a:ext uri="{FF2B5EF4-FFF2-40B4-BE49-F238E27FC236}">
                <a16:creationId xmlns:a16="http://schemas.microsoft.com/office/drawing/2014/main" id="{351E02B8-CB7C-47EE-B3B0-874141CC3BAD}"/>
              </a:ext>
            </a:extLst>
          </p:cNvPr>
          <p:cNvSpPr/>
          <p:nvPr/>
        </p:nvSpPr>
        <p:spPr>
          <a:xfrm rot="10800000" flipH="1">
            <a:off x="978412" y="3761809"/>
            <a:ext cx="362145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778D40A-A499-4278-9DDE-BE83AFF0EE7B}"/>
              </a:ext>
            </a:extLst>
          </p:cNvPr>
          <p:cNvSpPr/>
          <p:nvPr/>
        </p:nvSpPr>
        <p:spPr>
          <a:xfrm rot="14270044">
            <a:off x="978972" y="1937564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Frame 1">
            <a:extLst>
              <a:ext uri="{FF2B5EF4-FFF2-40B4-BE49-F238E27FC236}">
                <a16:creationId xmlns:a16="http://schemas.microsoft.com/office/drawing/2014/main" id="{8396077A-3BB0-4575-BDCE-553BAF40F4FA}"/>
              </a:ext>
            </a:extLst>
          </p:cNvPr>
          <p:cNvSpPr/>
          <p:nvPr/>
        </p:nvSpPr>
        <p:spPr>
          <a:xfrm>
            <a:off x="4907280" y="3715296"/>
            <a:ext cx="387852" cy="38785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4" name="Donut 15">
            <a:extLst>
              <a:ext uri="{FF2B5EF4-FFF2-40B4-BE49-F238E27FC236}">
                <a16:creationId xmlns:a16="http://schemas.microsoft.com/office/drawing/2014/main" id="{3631C4B5-78D1-453B-910F-4906D75FADF1}"/>
              </a:ext>
            </a:extLst>
          </p:cNvPr>
          <p:cNvSpPr/>
          <p:nvPr/>
        </p:nvSpPr>
        <p:spPr>
          <a:xfrm>
            <a:off x="4939294" y="1956688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19EF0FF-00DD-4AD6-AA60-B6B4ED31BCA2}"/>
              </a:ext>
            </a:extLst>
          </p:cNvPr>
          <p:cNvSpPr/>
          <p:nvPr/>
        </p:nvSpPr>
        <p:spPr>
          <a:xfrm rot="18900000">
            <a:off x="4926826" y="5609763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Round Same Side Corner Rectangle 12">
            <a:extLst>
              <a:ext uri="{FF2B5EF4-FFF2-40B4-BE49-F238E27FC236}">
                <a16:creationId xmlns:a16="http://schemas.microsoft.com/office/drawing/2014/main" id="{E8221B6A-7054-4664-A756-5AB9C74B78BB}"/>
              </a:ext>
            </a:extLst>
          </p:cNvPr>
          <p:cNvSpPr/>
          <p:nvPr/>
        </p:nvSpPr>
        <p:spPr>
          <a:xfrm>
            <a:off x="967357" y="559864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DCBA40-B3FB-4AB0-8B77-914F00C47CD7}"/>
              </a:ext>
            </a:extLst>
          </p:cNvPr>
          <p:cNvGrpSpPr/>
          <p:nvPr/>
        </p:nvGrpSpPr>
        <p:grpSpPr>
          <a:xfrm>
            <a:off x="6280478" y="2905942"/>
            <a:ext cx="5327572" cy="734839"/>
            <a:chOff x="395534" y="3722056"/>
            <a:chExt cx="3972999" cy="7348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809FEC-1774-4522-82E3-334DF95F036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9A3942-C228-4D77-B4B1-39C53F08644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A1D05D-FE97-4755-8031-A987A6EF289E}"/>
              </a:ext>
            </a:extLst>
          </p:cNvPr>
          <p:cNvGrpSpPr/>
          <p:nvPr/>
        </p:nvGrpSpPr>
        <p:grpSpPr>
          <a:xfrm>
            <a:off x="6280478" y="4119260"/>
            <a:ext cx="5327572" cy="734839"/>
            <a:chOff x="395534" y="3722056"/>
            <a:chExt cx="3972999" cy="734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1CD5-EEE6-46AE-A520-DE623089A323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A1231F-24A0-43E0-8459-1AE3EF4661B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012235-3395-4614-B53D-AB90D6768476}"/>
              </a:ext>
            </a:extLst>
          </p:cNvPr>
          <p:cNvGrpSpPr/>
          <p:nvPr/>
        </p:nvGrpSpPr>
        <p:grpSpPr>
          <a:xfrm>
            <a:off x="6276164" y="5332579"/>
            <a:ext cx="5327572" cy="734839"/>
            <a:chOff x="395534" y="3722056"/>
            <a:chExt cx="3972999" cy="7348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40F92-3768-400A-B08F-BA467C33160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9688C-2476-443C-9AB8-8B4BA761596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A1D8C3-3A40-416D-931C-BBD064EC8207}"/>
              </a:ext>
            </a:extLst>
          </p:cNvPr>
          <p:cNvGrpSpPr/>
          <p:nvPr/>
        </p:nvGrpSpPr>
        <p:grpSpPr>
          <a:xfrm>
            <a:off x="6280478" y="1692624"/>
            <a:ext cx="5327572" cy="734839"/>
            <a:chOff x="395534" y="3722056"/>
            <a:chExt cx="3972999" cy="7348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44C683-EB81-4BFE-B24D-A222F1D7D642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C92A33-D166-408F-8BB1-509CCC7F223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rapezoid 18">
            <a:extLst>
              <a:ext uri="{FF2B5EF4-FFF2-40B4-BE49-F238E27FC236}">
                <a16:creationId xmlns:a16="http://schemas.microsoft.com/office/drawing/2014/main" id="{16233FF5-8539-4E74-8B1A-0A8AAA2F05F6}"/>
              </a:ext>
            </a:extLst>
          </p:cNvPr>
          <p:cNvSpPr/>
          <p:nvPr/>
        </p:nvSpPr>
        <p:spPr>
          <a:xfrm rot="10800000">
            <a:off x="2022107" y="3301460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8FBB4-7FAE-4F1C-8B6B-F08E9667D737}"/>
              </a:ext>
            </a:extLst>
          </p:cNvPr>
          <p:cNvSpPr txBox="1"/>
          <p:nvPr/>
        </p:nvSpPr>
        <p:spPr>
          <a:xfrm>
            <a:off x="2484978" y="3586573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712877" cy="1359747"/>
            <a:chOff x="4239562" y="1063625"/>
            <a:chExt cx="3712877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2"/>
                  </a:solidFill>
                  <a:latin typeface="+mj-lt"/>
                </a:rPr>
                <a:t>PORTFOLIO</a:t>
              </a: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712877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>
                  <a:solidFill>
                    <a:schemeClr val="accent1"/>
                  </a:solidFill>
                  <a:latin typeface="+mj-lt"/>
                </a:rPr>
                <a:t>PRESENTATION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DB6EC3-F5BB-421B-879C-F2E215E91C9A}"/>
              </a:ext>
            </a:extLst>
          </p:cNvPr>
          <p:cNvSpPr txBox="1"/>
          <p:nvPr/>
        </p:nvSpPr>
        <p:spPr>
          <a:xfrm>
            <a:off x="5829300" y="5755928"/>
            <a:ext cx="238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918D7-15C2-44A0-A568-7543673152A1}"/>
              </a:ext>
            </a:extLst>
          </p:cNvPr>
          <p:cNvSpPr txBox="1"/>
          <p:nvPr/>
        </p:nvSpPr>
        <p:spPr>
          <a:xfrm>
            <a:off x="8602953" y="5525095"/>
            <a:ext cx="320474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955791" y="1059863"/>
            <a:ext cx="347989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8D45E1-3406-4A9F-936E-982BCC338E2E}"/>
              </a:ext>
            </a:extLst>
          </p:cNvPr>
          <p:cNvGrpSpPr/>
          <p:nvPr/>
        </p:nvGrpSpPr>
        <p:grpSpPr>
          <a:xfrm>
            <a:off x="6127001" y="996731"/>
            <a:ext cx="5515430" cy="1127906"/>
            <a:chOff x="6127001" y="975256"/>
            <a:chExt cx="5515430" cy="112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E16F429-6192-415F-9755-6EE02C49F2C5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1A18A-7559-4485-BC2C-6ACBBA9F87DF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30E984-2898-446A-BBCC-972A4F5C8A11}"/>
              </a:ext>
            </a:extLst>
          </p:cNvPr>
          <p:cNvGrpSpPr/>
          <p:nvPr/>
        </p:nvGrpSpPr>
        <p:grpSpPr>
          <a:xfrm>
            <a:off x="6127001" y="2242275"/>
            <a:ext cx="5515430" cy="1127906"/>
            <a:chOff x="6127001" y="975256"/>
            <a:chExt cx="5515430" cy="112790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2ADD4C-C730-418D-8969-EBE392E13CE9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9552D3-BF5F-49CD-8C1E-24080FA49F94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C99D5C0-49FA-4E40-A44B-5CBF050E5027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2D60BF5-734C-4822-B3C3-C1F81420029C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8CA6C78-DA6C-4275-82EC-3787DFB5550A}"/>
              </a:ext>
            </a:extLst>
          </p:cNvPr>
          <p:cNvGrpSpPr/>
          <p:nvPr/>
        </p:nvGrpSpPr>
        <p:grpSpPr>
          <a:xfrm>
            <a:off x="6127001" y="3487819"/>
            <a:ext cx="5515430" cy="1127906"/>
            <a:chOff x="6127001" y="975256"/>
            <a:chExt cx="5515430" cy="11279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3C1ED3-456D-48B3-A18D-AA9B10A97955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3097DBA-A06A-4720-9655-E7F6DE5CE17B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A5FCA3-532E-4C20-ABEF-9B1BBB37AA2C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A994B7-3E11-497F-B303-F940B1BA2CA3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9B6C371-5C94-42CD-86BA-EE65CCA8A0A3}"/>
              </a:ext>
            </a:extLst>
          </p:cNvPr>
          <p:cNvGrpSpPr/>
          <p:nvPr/>
        </p:nvGrpSpPr>
        <p:grpSpPr>
          <a:xfrm>
            <a:off x="6127001" y="4733363"/>
            <a:ext cx="5515430" cy="1127906"/>
            <a:chOff x="6127001" y="975256"/>
            <a:chExt cx="5515430" cy="11279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430735-CE10-49F3-A6C7-1CCE8BAAA7F2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2E68FA5-2752-4A25-A67B-5C0AE2DB84FC}"/>
                </a:ext>
              </a:extLst>
            </p:cNvPr>
            <p:cNvGrpSpPr/>
            <p:nvPr/>
          </p:nvGrpSpPr>
          <p:grpSpPr>
            <a:xfrm>
              <a:off x="6980591" y="1273713"/>
              <a:ext cx="4661840" cy="829449"/>
              <a:chOff x="6963013" y="1368649"/>
              <a:chExt cx="4661840" cy="8294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42DF97-C8D5-45F6-9BF3-B650D985AC89}"/>
                  </a:ext>
                </a:extLst>
              </p:cNvPr>
              <p:cNvSpPr txBox="1"/>
              <p:nvPr/>
            </p:nvSpPr>
            <p:spPr>
              <a:xfrm>
                <a:off x="6963013" y="1736433"/>
                <a:ext cx="466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E65764-3AA6-4F74-89F2-7ACE88A1A06E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ABF51-840E-47E9-8D89-1057C295BE80}"/>
              </a:ext>
            </a:extLst>
          </p:cNvPr>
          <p:cNvSpPr txBox="1"/>
          <p:nvPr/>
        </p:nvSpPr>
        <p:spPr>
          <a:xfrm>
            <a:off x="3589897" y="2716538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A8958-7E3D-47FD-8D73-AAF6F855FFD4}"/>
              </a:ext>
            </a:extLst>
          </p:cNvPr>
          <p:cNvSpPr txBox="1"/>
          <p:nvPr/>
        </p:nvSpPr>
        <p:spPr>
          <a:xfrm>
            <a:off x="3589897" y="3163552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AF27EA-EDF4-4ACC-B099-A9805BF88079}"/>
              </a:ext>
            </a:extLst>
          </p:cNvPr>
          <p:cNvGrpSpPr/>
          <p:nvPr/>
        </p:nvGrpSpPr>
        <p:grpSpPr>
          <a:xfrm>
            <a:off x="3992306" y="1908833"/>
            <a:ext cx="1701282" cy="692561"/>
            <a:chOff x="2626230" y="1861456"/>
            <a:chExt cx="1701282" cy="692561"/>
          </a:xfrm>
        </p:grpSpPr>
        <p:sp>
          <p:nvSpPr>
            <p:cNvPr id="6" name="Rounded Rectangle 112">
              <a:extLst>
                <a:ext uri="{FF2B5EF4-FFF2-40B4-BE49-F238E27FC236}">
                  <a16:creationId xmlns:a16="http://schemas.microsoft.com/office/drawing/2014/main" id="{DB05967A-C2C1-4A75-A5BD-76EC6BF4EF57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3">
              <a:extLst>
                <a:ext uri="{FF2B5EF4-FFF2-40B4-BE49-F238E27FC236}">
                  <a16:creationId xmlns:a16="http://schemas.microsoft.com/office/drawing/2014/main" id="{F6514AE6-BE28-4145-B42B-54D8A6BFDA30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E6472B-F7A2-4C90-99E6-B911AC971F8D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9" name="Rounded Rectangle 114">
                <a:extLst>
                  <a:ext uri="{FF2B5EF4-FFF2-40B4-BE49-F238E27FC236}">
                    <a16:creationId xmlns:a16="http://schemas.microsoft.com/office/drawing/2014/main" id="{39C864F3-5081-4D55-B55A-3291FF723C40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47">
                <a:extLst>
                  <a:ext uri="{FF2B5EF4-FFF2-40B4-BE49-F238E27FC236}">
                    <a16:creationId xmlns:a16="http://schemas.microsoft.com/office/drawing/2014/main" id="{E542B056-ED65-4E7C-AE23-EA8FB46B5AA1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147">
                <a:extLst>
                  <a:ext uri="{FF2B5EF4-FFF2-40B4-BE49-F238E27FC236}">
                    <a16:creationId xmlns:a16="http://schemas.microsoft.com/office/drawing/2014/main" id="{98B2E647-95CE-4F38-A84A-F0D7C465C9F3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147">
                <a:extLst>
                  <a:ext uri="{FF2B5EF4-FFF2-40B4-BE49-F238E27FC236}">
                    <a16:creationId xmlns:a16="http://schemas.microsoft.com/office/drawing/2014/main" id="{8830B808-FA24-46AB-8CC2-0BCA1B493644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147">
                <a:extLst>
                  <a:ext uri="{FF2B5EF4-FFF2-40B4-BE49-F238E27FC236}">
                    <a16:creationId xmlns:a16="http://schemas.microsoft.com/office/drawing/2014/main" id="{43987049-DA34-4A7D-8615-C2AACA2398FF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2DF338-ECF8-4EEB-8B41-C668761481BF}"/>
              </a:ext>
            </a:extLst>
          </p:cNvPr>
          <p:cNvSpPr txBox="1"/>
          <p:nvPr/>
        </p:nvSpPr>
        <p:spPr>
          <a:xfrm>
            <a:off x="974050" y="271723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44AC6-0E48-4612-AFBF-2880F5EE8EAF}"/>
              </a:ext>
            </a:extLst>
          </p:cNvPr>
          <p:cNvSpPr txBox="1"/>
          <p:nvPr/>
        </p:nvSpPr>
        <p:spPr>
          <a:xfrm>
            <a:off x="974050" y="316424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64CF52F9-FED2-4F33-8E7F-42711599701B}"/>
              </a:ext>
            </a:extLst>
          </p:cNvPr>
          <p:cNvGrpSpPr/>
          <p:nvPr/>
        </p:nvGrpSpPr>
        <p:grpSpPr>
          <a:xfrm>
            <a:off x="1376460" y="1909527"/>
            <a:ext cx="1701282" cy="692561"/>
            <a:chOff x="1376459" y="1909526"/>
            <a:chExt cx="1701282" cy="692561"/>
          </a:xfrm>
        </p:grpSpPr>
        <p:sp>
          <p:nvSpPr>
            <p:cNvPr id="17" name="Rounded Rectangle 155">
              <a:extLst>
                <a:ext uri="{FF2B5EF4-FFF2-40B4-BE49-F238E27FC236}">
                  <a16:creationId xmlns:a16="http://schemas.microsoft.com/office/drawing/2014/main" id="{CF5DBE43-E2DE-42A5-99FD-8B31F287CF3B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156">
              <a:extLst>
                <a:ext uri="{FF2B5EF4-FFF2-40B4-BE49-F238E27FC236}">
                  <a16:creationId xmlns:a16="http://schemas.microsoft.com/office/drawing/2014/main" id="{0CF33E38-86C6-4005-9177-5B7E0A89B88F}"/>
                </a:ext>
              </a:extLst>
            </p:cNvPr>
            <p:cNvSpPr/>
            <p:nvPr/>
          </p:nvSpPr>
          <p:spPr>
            <a:xfrm>
              <a:off x="2938863" y="207578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158">
              <a:extLst>
                <a:ext uri="{FF2B5EF4-FFF2-40B4-BE49-F238E27FC236}">
                  <a16:creationId xmlns:a16="http://schemas.microsoft.com/office/drawing/2014/main" id="{9D18CF60-791C-4364-B08C-62C6912565A8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BBE33A4-C85C-481D-8282-EC0D612AE357}"/>
              </a:ext>
            </a:extLst>
          </p:cNvPr>
          <p:cNvSpPr txBox="1"/>
          <p:nvPr/>
        </p:nvSpPr>
        <p:spPr>
          <a:xfrm>
            <a:off x="3589897" y="4975957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FF7C4-7E30-4658-90D4-6C26E86AC4DF}"/>
              </a:ext>
            </a:extLst>
          </p:cNvPr>
          <p:cNvSpPr txBox="1"/>
          <p:nvPr/>
        </p:nvSpPr>
        <p:spPr>
          <a:xfrm>
            <a:off x="3589897" y="5422971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D10E2-D53C-4989-B4A9-3C0939037A20}"/>
              </a:ext>
            </a:extLst>
          </p:cNvPr>
          <p:cNvGrpSpPr/>
          <p:nvPr/>
        </p:nvGrpSpPr>
        <p:grpSpPr>
          <a:xfrm>
            <a:off x="3992306" y="4168252"/>
            <a:ext cx="1701282" cy="692561"/>
            <a:chOff x="2626230" y="1861456"/>
            <a:chExt cx="1701282" cy="692561"/>
          </a:xfrm>
        </p:grpSpPr>
        <p:sp>
          <p:nvSpPr>
            <p:cNvPr id="23" name="Rounded Rectangle 167">
              <a:extLst>
                <a:ext uri="{FF2B5EF4-FFF2-40B4-BE49-F238E27FC236}">
                  <a16:creationId xmlns:a16="http://schemas.microsoft.com/office/drawing/2014/main" id="{4DC40083-F2D4-44E6-8446-9A49FDEE0C31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68">
              <a:extLst>
                <a:ext uri="{FF2B5EF4-FFF2-40B4-BE49-F238E27FC236}">
                  <a16:creationId xmlns:a16="http://schemas.microsoft.com/office/drawing/2014/main" id="{542B6A05-D183-4BF5-AE31-C8C3650CEBD4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8DDBB2-B190-4D34-B1DE-38706ED8AE7C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26" name="Rounded Rectangle 170">
                <a:extLst>
                  <a:ext uri="{FF2B5EF4-FFF2-40B4-BE49-F238E27FC236}">
                    <a16:creationId xmlns:a16="http://schemas.microsoft.com/office/drawing/2014/main" id="{923BE536-A721-4456-8D25-54E4E1EC4376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171">
                <a:extLst>
                  <a:ext uri="{FF2B5EF4-FFF2-40B4-BE49-F238E27FC236}">
                    <a16:creationId xmlns:a16="http://schemas.microsoft.com/office/drawing/2014/main" id="{1E79B71D-2770-49E6-8754-E1C852CF3A7C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172">
                <a:extLst>
                  <a:ext uri="{FF2B5EF4-FFF2-40B4-BE49-F238E27FC236}">
                    <a16:creationId xmlns:a16="http://schemas.microsoft.com/office/drawing/2014/main" id="{033DB1E4-FF35-4330-9805-5C615254170F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173">
                <a:extLst>
                  <a:ext uri="{FF2B5EF4-FFF2-40B4-BE49-F238E27FC236}">
                    <a16:creationId xmlns:a16="http://schemas.microsoft.com/office/drawing/2014/main" id="{8F115147-6047-4A6D-80FF-AB40685E3CA1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173">
                <a:extLst>
                  <a:ext uri="{FF2B5EF4-FFF2-40B4-BE49-F238E27FC236}">
                    <a16:creationId xmlns:a16="http://schemas.microsoft.com/office/drawing/2014/main" id="{E1844C75-75C5-468B-8C1A-2764607FFB12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7A0B8A-4E00-4AA6-BFB6-3CD5073D5DC1}"/>
              </a:ext>
            </a:extLst>
          </p:cNvPr>
          <p:cNvSpPr txBox="1"/>
          <p:nvPr/>
        </p:nvSpPr>
        <p:spPr>
          <a:xfrm>
            <a:off x="974050" y="4976651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31B9A-2CFA-49B6-B2BE-C9A9102FACE1}"/>
              </a:ext>
            </a:extLst>
          </p:cNvPr>
          <p:cNvSpPr txBox="1"/>
          <p:nvPr/>
        </p:nvSpPr>
        <p:spPr>
          <a:xfrm>
            <a:off x="974050" y="5423665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07158C-7B72-4212-8AE0-A9FC53B6A4C6}"/>
              </a:ext>
            </a:extLst>
          </p:cNvPr>
          <p:cNvGrpSpPr/>
          <p:nvPr/>
        </p:nvGrpSpPr>
        <p:grpSpPr>
          <a:xfrm>
            <a:off x="1376460" y="4168946"/>
            <a:ext cx="1701282" cy="692561"/>
            <a:chOff x="2626230" y="1861456"/>
            <a:chExt cx="1701282" cy="692561"/>
          </a:xfrm>
        </p:grpSpPr>
        <p:sp>
          <p:nvSpPr>
            <p:cNvPr id="34" name="Rounded Rectangle 179">
              <a:extLst>
                <a:ext uri="{FF2B5EF4-FFF2-40B4-BE49-F238E27FC236}">
                  <a16:creationId xmlns:a16="http://schemas.microsoft.com/office/drawing/2014/main" id="{35C86047-3CF7-475D-AAF5-8100F5BEAAA9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ounded Rectangle 180">
              <a:extLst>
                <a:ext uri="{FF2B5EF4-FFF2-40B4-BE49-F238E27FC236}">
                  <a16:creationId xmlns:a16="http://schemas.microsoft.com/office/drawing/2014/main" id="{FD131567-0D54-4E96-B015-BD3E223C6196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794576-912B-48C8-B954-9E5A2D5C6006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37" name="Rounded Rectangle 182">
                <a:extLst>
                  <a:ext uri="{FF2B5EF4-FFF2-40B4-BE49-F238E27FC236}">
                    <a16:creationId xmlns:a16="http://schemas.microsoft.com/office/drawing/2014/main" id="{EFA6E0A2-DD10-48FB-A70F-6B49ADBD082F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183">
                <a:extLst>
                  <a:ext uri="{FF2B5EF4-FFF2-40B4-BE49-F238E27FC236}">
                    <a16:creationId xmlns:a16="http://schemas.microsoft.com/office/drawing/2014/main" id="{B50A33C8-7B37-41C3-BFA0-BA222D5C8FA3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84">
                <a:extLst>
                  <a:ext uri="{FF2B5EF4-FFF2-40B4-BE49-F238E27FC236}">
                    <a16:creationId xmlns:a16="http://schemas.microsoft.com/office/drawing/2014/main" id="{2BBDEE40-BCEC-487B-8916-68A2BA12BF2B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184">
                <a:extLst>
                  <a:ext uri="{FF2B5EF4-FFF2-40B4-BE49-F238E27FC236}">
                    <a16:creationId xmlns:a16="http://schemas.microsoft.com/office/drawing/2014/main" id="{BBEBF0CE-A109-43FE-8D33-E0B5C5B6DB11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ounded Rectangle 184">
                <a:extLst>
                  <a:ext uri="{FF2B5EF4-FFF2-40B4-BE49-F238E27FC236}">
                    <a16:creationId xmlns:a16="http://schemas.microsoft.com/office/drawing/2014/main" id="{B3562009-E388-440E-84F6-37F4E23338AA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D9D4E-2EB7-4B77-B860-13CE3A6D2A94}"/>
              </a:ext>
            </a:extLst>
          </p:cNvPr>
          <p:cNvGrpSpPr/>
          <p:nvPr/>
        </p:nvGrpSpPr>
        <p:grpSpPr>
          <a:xfrm>
            <a:off x="6904790" y="1787795"/>
            <a:ext cx="1843006" cy="1840000"/>
            <a:chOff x="302738" y="4401667"/>
            <a:chExt cx="1492734" cy="1840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AACD5-D49E-4758-A1BC-A96363343236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BC817B-CD15-463F-88B8-4B59ACB98A6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73430B-3913-4162-A8C3-EC73087B8701}"/>
              </a:ext>
            </a:extLst>
          </p:cNvPr>
          <p:cNvGrpSpPr/>
          <p:nvPr/>
        </p:nvGrpSpPr>
        <p:grpSpPr>
          <a:xfrm>
            <a:off x="9374946" y="1799158"/>
            <a:ext cx="1843006" cy="1840000"/>
            <a:chOff x="302738" y="4401667"/>
            <a:chExt cx="1492734" cy="184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B6FB0-C058-43A6-9EEF-4D8D3B1F5F0D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3FC6-1D53-47FD-94EF-1894F63353D5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66FE4A-EE0A-49AA-9CA4-0DD9249039BC}"/>
              </a:ext>
            </a:extLst>
          </p:cNvPr>
          <p:cNvGrpSpPr/>
          <p:nvPr/>
        </p:nvGrpSpPr>
        <p:grpSpPr>
          <a:xfrm>
            <a:off x="6915676" y="4230290"/>
            <a:ext cx="1843006" cy="1840000"/>
            <a:chOff x="302738" y="4401667"/>
            <a:chExt cx="1492734" cy="1840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F35DBB-8B05-4C5B-82F9-F07EB32417F7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9233F2-57F6-489E-BD15-B193CB7BF7C4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654425-5505-4D90-9ED2-392ED82A3C4F}"/>
              </a:ext>
            </a:extLst>
          </p:cNvPr>
          <p:cNvGrpSpPr/>
          <p:nvPr/>
        </p:nvGrpSpPr>
        <p:grpSpPr>
          <a:xfrm>
            <a:off x="9385832" y="4241653"/>
            <a:ext cx="1843006" cy="1840000"/>
            <a:chOff x="302738" y="4401667"/>
            <a:chExt cx="1492734" cy="18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63F241-61DE-4DA4-A849-7CDEA4A3A1B0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2AA06A-9BB0-4CBD-9099-4E4BE4958B7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4" name="Rounded Rectangle 171">
            <a:extLst>
              <a:ext uri="{FF2B5EF4-FFF2-40B4-BE49-F238E27FC236}">
                <a16:creationId xmlns:a16="http://schemas.microsoft.com/office/drawing/2014/main" id="{76137D83-F94D-4ACA-BF2E-AC925388764B}"/>
              </a:ext>
            </a:extLst>
          </p:cNvPr>
          <p:cNvSpPr/>
          <p:nvPr/>
        </p:nvSpPr>
        <p:spPr>
          <a:xfrm>
            <a:off x="1765978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172">
            <a:extLst>
              <a:ext uri="{FF2B5EF4-FFF2-40B4-BE49-F238E27FC236}">
                <a16:creationId xmlns:a16="http://schemas.microsoft.com/office/drawing/2014/main" id="{19CB35BE-AF9A-4FCE-8E89-49ABA4528C71}"/>
              </a:ext>
            </a:extLst>
          </p:cNvPr>
          <p:cNvSpPr/>
          <p:nvPr/>
        </p:nvSpPr>
        <p:spPr>
          <a:xfrm>
            <a:off x="2051136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173">
            <a:extLst>
              <a:ext uri="{FF2B5EF4-FFF2-40B4-BE49-F238E27FC236}">
                <a16:creationId xmlns:a16="http://schemas.microsoft.com/office/drawing/2014/main" id="{95D4F689-6149-4EA3-A394-42F0EDF64215}"/>
              </a:ext>
            </a:extLst>
          </p:cNvPr>
          <p:cNvSpPr/>
          <p:nvPr/>
        </p:nvSpPr>
        <p:spPr>
          <a:xfrm>
            <a:off x="2336294" y="200833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173">
            <a:extLst>
              <a:ext uri="{FF2B5EF4-FFF2-40B4-BE49-F238E27FC236}">
                <a16:creationId xmlns:a16="http://schemas.microsoft.com/office/drawing/2014/main" id="{81108B7F-6411-42C0-B5C0-DE49619D639A}"/>
              </a:ext>
            </a:extLst>
          </p:cNvPr>
          <p:cNvSpPr/>
          <p:nvPr/>
        </p:nvSpPr>
        <p:spPr>
          <a:xfrm>
            <a:off x="2619800" y="2005793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 Same Side Corner Rectangle 11">
            <a:extLst>
              <a:ext uri="{FF2B5EF4-FFF2-40B4-BE49-F238E27FC236}">
                <a16:creationId xmlns:a16="http://schemas.microsoft.com/office/drawing/2014/main" id="{08F5BA4E-382C-47CD-A4E0-7EFA08F9C1D0}"/>
              </a:ext>
            </a:extLst>
          </p:cNvPr>
          <p:cNvSpPr>
            <a:spLocks noChangeAspect="1"/>
          </p:cNvSpPr>
          <p:nvPr/>
        </p:nvSpPr>
        <p:spPr>
          <a:xfrm rot="9900000">
            <a:off x="8832342" y="1893605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27">
            <a:extLst>
              <a:ext uri="{FF2B5EF4-FFF2-40B4-BE49-F238E27FC236}">
                <a16:creationId xmlns:a16="http://schemas.microsoft.com/office/drawing/2014/main" id="{95697201-DA1F-4D4C-89FC-835E42E785C9}"/>
              </a:ext>
            </a:extLst>
          </p:cNvPr>
          <p:cNvSpPr/>
          <p:nvPr/>
        </p:nvSpPr>
        <p:spPr>
          <a:xfrm>
            <a:off x="6358420" y="1864342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67699F55-EBAD-4FDC-AED4-69C34D9BAF4C}"/>
              </a:ext>
            </a:extLst>
          </p:cNvPr>
          <p:cNvSpPr/>
          <p:nvPr/>
        </p:nvSpPr>
        <p:spPr>
          <a:xfrm>
            <a:off x="8844316" y="4315316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887CBC49-D09C-4071-9E26-72F10EA1BDFB}"/>
              </a:ext>
            </a:extLst>
          </p:cNvPr>
          <p:cNvSpPr>
            <a:spLocks noChangeAspect="1"/>
          </p:cNvSpPr>
          <p:nvPr/>
        </p:nvSpPr>
        <p:spPr>
          <a:xfrm>
            <a:off x="6410876" y="4315316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58495A0-CEE7-4AA5-A47D-EDE92753AE38}"/>
              </a:ext>
            </a:extLst>
          </p:cNvPr>
          <p:cNvSpPr/>
          <p:nvPr/>
        </p:nvSpPr>
        <p:spPr>
          <a:xfrm>
            <a:off x="4429125" y="1544729"/>
            <a:ext cx="3590925" cy="4894171"/>
          </a:xfrm>
          <a:prstGeom prst="roundRect">
            <a:avLst>
              <a:gd name="adj" fmla="val 3935"/>
            </a:avLst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EF80CB-B91A-4A46-94D1-F6D5B40D6386}"/>
              </a:ext>
            </a:extLst>
          </p:cNvPr>
          <p:cNvGrpSpPr/>
          <p:nvPr/>
        </p:nvGrpSpPr>
        <p:grpSpPr>
          <a:xfrm>
            <a:off x="967155" y="1621703"/>
            <a:ext cx="3121062" cy="2062044"/>
            <a:chOff x="567105" y="461682"/>
            <a:chExt cx="3121062" cy="20620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E152D-7819-471F-9B09-61680F355182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8076E-1C56-446F-86DA-663FC54A9B75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7EB6C9-7E8A-4854-91AB-C1A564AA2407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9C8E0A-4AFF-4998-99FD-4695F49458CD}"/>
              </a:ext>
            </a:extLst>
          </p:cNvPr>
          <p:cNvGrpSpPr/>
          <p:nvPr/>
        </p:nvGrpSpPr>
        <p:grpSpPr>
          <a:xfrm>
            <a:off x="4541121" y="1621703"/>
            <a:ext cx="3121062" cy="2062044"/>
            <a:chOff x="567105" y="461682"/>
            <a:chExt cx="3121062" cy="20620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21B930-3EF3-4908-AD73-088D6D785153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B43B9A-5F8A-4F68-82BF-029331E4F538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7599C0-5A9B-483A-8F18-2E293EFC2B38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41EDFB-7092-41C2-BC5E-C39D726922E7}"/>
              </a:ext>
            </a:extLst>
          </p:cNvPr>
          <p:cNvGrpSpPr/>
          <p:nvPr/>
        </p:nvGrpSpPr>
        <p:grpSpPr>
          <a:xfrm>
            <a:off x="4541121" y="4205275"/>
            <a:ext cx="3121062" cy="2062044"/>
            <a:chOff x="567105" y="461682"/>
            <a:chExt cx="3121062" cy="2062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DDBAFE-F239-46C3-B9A2-B4B5161E21F2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DC162F-EB32-4534-9156-96108D685DC4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27D6FE-2319-4EB2-90CF-48B39F156CE7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C10C5-C173-494A-988D-7015373AD386}"/>
              </a:ext>
            </a:extLst>
          </p:cNvPr>
          <p:cNvGrpSpPr/>
          <p:nvPr/>
        </p:nvGrpSpPr>
        <p:grpSpPr>
          <a:xfrm>
            <a:off x="8115087" y="4205275"/>
            <a:ext cx="3121062" cy="2062044"/>
            <a:chOff x="567105" y="461682"/>
            <a:chExt cx="3121062" cy="20620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9CC06F-2536-44E0-9B55-F256F2A01AEB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2F273-628C-4163-A014-56DC2866651A}"/>
                </a:ext>
              </a:extLst>
            </p:cNvPr>
            <p:cNvSpPr txBox="1"/>
            <p:nvPr/>
          </p:nvSpPr>
          <p:spPr>
            <a:xfrm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302FD0-FA78-4363-8F43-48AE5C3A42FC}"/>
                </a:ext>
              </a:extLst>
            </p:cNvPr>
            <p:cNvSpPr txBox="1"/>
            <p:nvPr/>
          </p:nvSpPr>
          <p:spPr>
            <a:xfrm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A5E1E-BF40-42D9-A2FC-5E77F5D1A7D7}"/>
              </a:ext>
            </a:extLst>
          </p:cNvPr>
          <p:cNvSpPr txBox="1"/>
          <p:nvPr/>
        </p:nvSpPr>
        <p:spPr>
          <a:xfrm>
            <a:off x="619125" y="5141833"/>
            <a:ext cx="7810500" cy="135421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 Quality </a:t>
            </a:r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Professional PPT</a:t>
            </a:r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7F3DA8-5E2E-4C88-BAC9-C8440B7C1A3A}"/>
              </a:ext>
            </a:extLst>
          </p:cNvPr>
          <p:cNvSpPr/>
          <p:nvPr/>
        </p:nvSpPr>
        <p:spPr>
          <a:xfrm>
            <a:off x="8368951" y="297415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68358-7157-4A13-8D6D-A86E43A6F714}"/>
              </a:ext>
            </a:extLst>
          </p:cNvPr>
          <p:cNvSpPr txBox="1"/>
          <p:nvPr/>
        </p:nvSpPr>
        <p:spPr>
          <a:xfrm>
            <a:off x="8368951" y="351156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ADF529E-9A08-4C60-B442-5D9BB09E3948}"/>
              </a:ext>
            </a:extLst>
          </p:cNvPr>
          <p:cNvSpPr/>
          <p:nvPr/>
        </p:nvSpPr>
        <p:spPr>
          <a:xfrm>
            <a:off x="7434752" y="1023669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821399-2F10-4434-B2FA-4C0B54C8F662}"/>
              </a:ext>
            </a:extLst>
          </p:cNvPr>
          <p:cNvSpPr/>
          <p:nvPr/>
        </p:nvSpPr>
        <p:spPr>
          <a:xfrm rot="10800000">
            <a:off x="10575834" y="453079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9" name="Table Placeholder 5">
            <a:extLst>
              <a:ext uri="{FF2B5EF4-FFF2-40B4-BE49-F238E27FC236}">
                <a16:creationId xmlns:a16="http://schemas.microsoft.com/office/drawing/2014/main" id="{BCB39FB2-43C8-4A10-AF1A-B97E32EBCB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01911"/>
              </p:ext>
            </p:extLst>
          </p:nvPr>
        </p:nvGraphicFramePr>
        <p:xfrm>
          <a:off x="1020247" y="2248080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id="{DF4D34AC-9055-4DCA-B974-F82061CC3F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688465"/>
              </p:ext>
            </p:extLst>
          </p:nvPr>
        </p:nvGraphicFramePr>
        <p:xfrm>
          <a:off x="1020247" y="4502334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A31D4-E452-4547-96A0-E23EEF661A9B}"/>
              </a:ext>
            </a:extLst>
          </p:cNvPr>
          <p:cNvGrpSpPr/>
          <p:nvPr/>
        </p:nvGrpSpPr>
        <p:grpSpPr>
          <a:xfrm flipH="1">
            <a:off x="909166" y="1800866"/>
            <a:ext cx="2448272" cy="475860"/>
            <a:chOff x="1991588" y="2017033"/>
            <a:chExt cx="2448272" cy="376914"/>
          </a:xfrm>
        </p:grpSpPr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1609352-2A12-4472-ADEE-38CEC0A8DBA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6A7D6401-33E9-4ABA-B875-109C8F6BAC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4F93680-DB8F-4830-8245-0910310A2967}"/>
              </a:ext>
            </a:extLst>
          </p:cNvPr>
          <p:cNvSpPr txBox="1"/>
          <p:nvPr/>
        </p:nvSpPr>
        <p:spPr>
          <a:xfrm>
            <a:off x="1058167" y="1819374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7FDA50-F3F4-43F0-8338-DC6D60ED6549}"/>
              </a:ext>
            </a:extLst>
          </p:cNvPr>
          <p:cNvGrpSpPr/>
          <p:nvPr/>
        </p:nvGrpSpPr>
        <p:grpSpPr>
          <a:xfrm flipH="1">
            <a:off x="909166" y="4041113"/>
            <a:ext cx="2448272" cy="475860"/>
            <a:chOff x="1991588" y="2017033"/>
            <a:chExt cx="2448272" cy="376914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7891EEC-342A-4F88-AE50-6BE2271F9390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DAB89D7-A440-4558-9C34-46113407EA7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635FDD6-9554-45D0-93C8-5058986C2924}"/>
              </a:ext>
            </a:extLst>
          </p:cNvPr>
          <p:cNvSpPr txBox="1"/>
          <p:nvPr/>
        </p:nvSpPr>
        <p:spPr>
          <a:xfrm>
            <a:off x="1058167" y="4059622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DAB45E-D1C1-4343-819F-4565A413F167}"/>
              </a:ext>
            </a:extLst>
          </p:cNvPr>
          <p:cNvGrpSpPr/>
          <p:nvPr/>
        </p:nvGrpSpPr>
        <p:grpSpPr>
          <a:xfrm>
            <a:off x="918470" y="3838460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FE3CDA99-0DDD-40FD-A423-2963B95EB35B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4ACD5A94-7F85-4D20-8C0B-B4ABD4BABE78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2EB1C4BD-DCCC-4A74-B73A-420B70A55588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7829C329-4DC2-4788-83C5-57807B808883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D8923CD-F1C5-4CFD-86D8-2D7D04DDB5D1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6A2F72A-9083-4FBC-9E03-9E59186CA5C4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CD199F-017B-4A67-BD2C-84BD3114A215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0D9EBEE2-AF89-4799-ACE2-92DB5F8E4947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A7CC6BF-2E70-4477-B4D2-B5FDC8682E8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58B7CA-D3C1-4CEC-9572-3D89B8DBB15D}"/>
              </a:ext>
            </a:extLst>
          </p:cNvPr>
          <p:cNvSpPr txBox="1"/>
          <p:nvPr/>
        </p:nvSpPr>
        <p:spPr>
          <a:xfrm>
            <a:off x="1122997" y="54927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97111-7AC2-44B6-82BB-A8D8658E56F1}"/>
              </a:ext>
            </a:extLst>
          </p:cNvPr>
          <p:cNvSpPr txBox="1"/>
          <p:nvPr/>
        </p:nvSpPr>
        <p:spPr>
          <a:xfrm>
            <a:off x="1124136" y="58070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CB4BD-284D-4ADA-8C2C-B9548152A499}"/>
              </a:ext>
            </a:extLst>
          </p:cNvPr>
          <p:cNvSpPr txBox="1"/>
          <p:nvPr/>
        </p:nvSpPr>
        <p:spPr>
          <a:xfrm>
            <a:off x="3212219" y="51345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7E472-FB50-4EF5-AF99-CABCE5275736}"/>
              </a:ext>
            </a:extLst>
          </p:cNvPr>
          <p:cNvSpPr txBox="1"/>
          <p:nvPr/>
        </p:nvSpPr>
        <p:spPr>
          <a:xfrm>
            <a:off x="3213358" y="54488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1069BD-7A0A-434B-B8B9-262854338B20}"/>
              </a:ext>
            </a:extLst>
          </p:cNvPr>
          <p:cNvSpPr txBox="1"/>
          <p:nvPr/>
        </p:nvSpPr>
        <p:spPr>
          <a:xfrm>
            <a:off x="5301441" y="47764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5931B-BE96-4290-81D5-FABBA17131B9}"/>
              </a:ext>
            </a:extLst>
          </p:cNvPr>
          <p:cNvSpPr txBox="1"/>
          <p:nvPr/>
        </p:nvSpPr>
        <p:spPr>
          <a:xfrm>
            <a:off x="5302580" y="50907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6EDE9-2164-4D00-BD11-3178B106BF3B}"/>
              </a:ext>
            </a:extLst>
          </p:cNvPr>
          <p:cNvSpPr txBox="1"/>
          <p:nvPr/>
        </p:nvSpPr>
        <p:spPr>
          <a:xfrm>
            <a:off x="7390664" y="44182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12B18-042D-48EB-96D9-608B7C926B24}"/>
              </a:ext>
            </a:extLst>
          </p:cNvPr>
          <p:cNvSpPr txBox="1"/>
          <p:nvPr/>
        </p:nvSpPr>
        <p:spPr>
          <a:xfrm>
            <a:off x="7391803" y="47325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179F9E-0633-45D7-9169-716CD1DDCF49}"/>
              </a:ext>
            </a:extLst>
          </p:cNvPr>
          <p:cNvSpPr txBox="1"/>
          <p:nvPr/>
        </p:nvSpPr>
        <p:spPr>
          <a:xfrm>
            <a:off x="9479887" y="40600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11A54-73A7-4A50-8CF5-D9D5FDD8F1C5}"/>
              </a:ext>
            </a:extLst>
          </p:cNvPr>
          <p:cNvSpPr txBox="1"/>
          <p:nvPr/>
        </p:nvSpPr>
        <p:spPr>
          <a:xfrm>
            <a:off x="9481026" y="43743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Add Text Here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220FF5-F64F-48EF-9D49-C6C9942A2FEC}"/>
              </a:ext>
            </a:extLst>
          </p:cNvPr>
          <p:cNvGrpSpPr/>
          <p:nvPr/>
        </p:nvGrpSpPr>
        <p:grpSpPr>
          <a:xfrm>
            <a:off x="783654" y="37596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B71533-D25F-478F-BFD0-FBE6B613BD1B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926C8F-A33C-4444-AB0E-0B47DA95BEC2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7BF867-F7E9-438C-A6C9-11458E312172}"/>
              </a:ext>
            </a:extLst>
          </p:cNvPr>
          <p:cNvGrpSpPr/>
          <p:nvPr/>
        </p:nvGrpSpPr>
        <p:grpSpPr>
          <a:xfrm>
            <a:off x="2920625" y="34027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C74D6A-A9DA-4CC5-ABB3-EA8F8A44A26B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124C5E-7AED-4E3C-8FE4-8F1B8462BAF7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5264DC-B262-4424-A78A-FBBFBB1E5A2D}"/>
              </a:ext>
            </a:extLst>
          </p:cNvPr>
          <p:cNvGrpSpPr/>
          <p:nvPr/>
        </p:nvGrpSpPr>
        <p:grpSpPr>
          <a:xfrm>
            <a:off x="7071441" y="26891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C2BB75-151A-40AA-A2CC-2ED509DAA857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8D555B-DA72-4C1B-A73E-24958818FEAE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5AA9AA-E279-4894-AFEC-7816C132942E}"/>
              </a:ext>
            </a:extLst>
          </p:cNvPr>
          <p:cNvGrpSpPr/>
          <p:nvPr/>
        </p:nvGrpSpPr>
        <p:grpSpPr>
          <a:xfrm>
            <a:off x="4996033" y="30459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3D23D7-926E-4CA7-8465-38D2A62F2C91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360177-4757-4491-8786-B27B30876650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2C1B1E-0C8B-4CD0-AF3C-B798A41C6843}"/>
              </a:ext>
            </a:extLst>
          </p:cNvPr>
          <p:cNvGrpSpPr/>
          <p:nvPr/>
        </p:nvGrpSpPr>
        <p:grpSpPr>
          <a:xfrm>
            <a:off x="9146848" y="23322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18CB35-B657-4064-B9F2-62947840954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157A2B-6A16-431A-9A04-E56918279D85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Add 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7695A8E-DFD1-4987-B5A8-70BD61DDEABC}"/>
              </a:ext>
            </a:extLst>
          </p:cNvPr>
          <p:cNvCxnSpPr/>
          <p:nvPr/>
        </p:nvCxnSpPr>
        <p:spPr>
          <a:xfrm>
            <a:off x="1917869" y="4534401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77743B-69A0-4413-BDD2-DCB040C10A73}"/>
              </a:ext>
            </a:extLst>
          </p:cNvPr>
          <p:cNvCxnSpPr/>
          <p:nvPr/>
        </p:nvCxnSpPr>
        <p:spPr>
          <a:xfrm>
            <a:off x="4039006" y="4173306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3DA38E-82F7-4D43-8336-BA5E57107B24}"/>
              </a:ext>
            </a:extLst>
          </p:cNvPr>
          <p:cNvCxnSpPr/>
          <p:nvPr/>
        </p:nvCxnSpPr>
        <p:spPr>
          <a:xfrm>
            <a:off x="6114414" y="3812213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751226-5214-4DF7-85AB-992E6C22608F}"/>
              </a:ext>
            </a:extLst>
          </p:cNvPr>
          <p:cNvCxnSpPr/>
          <p:nvPr/>
        </p:nvCxnSpPr>
        <p:spPr>
          <a:xfrm>
            <a:off x="8189822" y="3451120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3FF6E-9A26-4870-B27B-2909B2558BD0}"/>
              </a:ext>
            </a:extLst>
          </p:cNvPr>
          <p:cNvCxnSpPr/>
          <p:nvPr/>
        </p:nvCxnSpPr>
        <p:spPr>
          <a:xfrm>
            <a:off x="10248088" y="3090027"/>
            <a:ext cx="0" cy="610704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15">
            <a:extLst>
              <a:ext uri="{FF2B5EF4-FFF2-40B4-BE49-F238E27FC236}">
                <a16:creationId xmlns:a16="http://schemas.microsoft.com/office/drawing/2014/main" id="{2A9BAE46-0CB7-43E8-BFD5-4228783D997A}"/>
              </a:ext>
            </a:extLst>
          </p:cNvPr>
          <p:cNvSpPr/>
          <p:nvPr/>
        </p:nvSpPr>
        <p:spPr>
          <a:xfrm flipH="1">
            <a:off x="3787906" y="2895743"/>
            <a:ext cx="422185" cy="42218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id="{B01D0D12-0763-4748-B191-D1010BC4D352}"/>
              </a:ext>
            </a:extLst>
          </p:cNvPr>
          <p:cNvSpPr/>
          <p:nvPr/>
        </p:nvSpPr>
        <p:spPr>
          <a:xfrm>
            <a:off x="1670450" y="3235058"/>
            <a:ext cx="401099" cy="40109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BC883A39-18FF-43DB-8472-3A8A0E226D8B}"/>
              </a:ext>
            </a:extLst>
          </p:cNvPr>
          <p:cNvSpPr/>
          <p:nvPr/>
        </p:nvSpPr>
        <p:spPr>
          <a:xfrm>
            <a:off x="10016991" y="1727795"/>
            <a:ext cx="462195" cy="46144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19B14448-BD83-4C26-AF83-9008551DC887}"/>
              </a:ext>
            </a:extLst>
          </p:cNvPr>
          <p:cNvSpPr/>
          <p:nvPr/>
        </p:nvSpPr>
        <p:spPr>
          <a:xfrm>
            <a:off x="5966700" y="2426394"/>
            <a:ext cx="247550" cy="53972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5207A677-C628-4758-8414-3F0E6752178B}"/>
              </a:ext>
            </a:extLst>
          </p:cNvPr>
          <p:cNvSpPr/>
          <p:nvPr/>
        </p:nvSpPr>
        <p:spPr>
          <a:xfrm>
            <a:off x="7916266" y="2222102"/>
            <a:ext cx="489963" cy="3220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64451-8A8D-4B12-A976-7CD1A4011704}"/>
              </a:ext>
            </a:extLst>
          </p:cNvPr>
          <p:cNvSpPr txBox="1"/>
          <p:nvPr/>
        </p:nvSpPr>
        <p:spPr>
          <a:xfrm>
            <a:off x="5610752" y="3108603"/>
            <a:ext cx="9704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VS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BD1469-5C30-4504-859F-A068F58BA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38335"/>
              </p:ext>
            </p:extLst>
          </p:nvPr>
        </p:nvGraphicFramePr>
        <p:xfrm>
          <a:off x="638927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3C4F817-4BE6-4208-AF81-CA77810A2F88}"/>
              </a:ext>
            </a:extLst>
          </p:cNvPr>
          <p:cNvGrpSpPr/>
          <p:nvPr/>
        </p:nvGrpSpPr>
        <p:grpSpPr>
          <a:xfrm>
            <a:off x="607661" y="4304942"/>
            <a:ext cx="2443170" cy="1538882"/>
            <a:chOff x="6357424" y="5575593"/>
            <a:chExt cx="1728192" cy="1538882"/>
          </a:xfrm>
        </p:grpSpPr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BE240990-D7A9-490D-B5C2-12CED079D90B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5CBC2FE9-529E-461F-BCBA-C80E8C970000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7422B7C8-C15D-471C-8AB5-800FF2BDB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420690"/>
              </p:ext>
            </p:extLst>
          </p:nvPr>
        </p:nvGraphicFramePr>
        <p:xfrm>
          <a:off x="9046906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BEEFF01-42BD-4BE9-B544-6A79FF067FE7}"/>
              </a:ext>
            </a:extLst>
          </p:cNvPr>
          <p:cNvGrpSpPr/>
          <p:nvPr/>
        </p:nvGrpSpPr>
        <p:grpSpPr>
          <a:xfrm>
            <a:off x="9168556" y="4304942"/>
            <a:ext cx="2443170" cy="1538882"/>
            <a:chOff x="6357424" y="5575593"/>
            <a:chExt cx="1728192" cy="1538882"/>
          </a:xfrm>
        </p:grpSpPr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7F82BD28-1008-4B4B-B006-CFC04B596AE5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7F3E947A-6235-4155-9E1F-68B82995DE69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5">
            <a:extLst>
              <a:ext uri="{FF2B5EF4-FFF2-40B4-BE49-F238E27FC236}">
                <a16:creationId xmlns:a16="http://schemas.microsoft.com/office/drawing/2014/main" id="{55FB65C9-E692-4FEE-B8FF-42AD812AA1D5}"/>
              </a:ext>
            </a:extLst>
          </p:cNvPr>
          <p:cNvGrpSpPr/>
          <p:nvPr/>
        </p:nvGrpSpPr>
        <p:grpSpPr>
          <a:xfrm>
            <a:off x="3945902" y="5542196"/>
            <a:ext cx="1098395" cy="276999"/>
            <a:chOff x="3819762" y="5706271"/>
            <a:chExt cx="1098395" cy="27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A259F9-2EDC-427E-B7D0-048A7B5B4225}"/>
                </a:ext>
              </a:extLst>
            </p:cNvPr>
            <p:cNvSpPr/>
            <p:nvPr/>
          </p:nvSpPr>
          <p:spPr>
            <a:xfrm>
              <a:off x="3819762" y="5736758"/>
              <a:ext cx="216000" cy="216024"/>
            </a:xfrm>
            <a:prstGeom prst="rect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C4D4D-D020-4F87-B4A8-D2AB36D7AB27}"/>
                </a:ext>
              </a:extLst>
            </p:cNvPr>
            <p:cNvSpPr txBox="1"/>
            <p:nvPr/>
          </p:nvSpPr>
          <p:spPr>
            <a:xfrm>
              <a:off x="4112427" y="5706271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6">
            <a:extLst>
              <a:ext uri="{FF2B5EF4-FFF2-40B4-BE49-F238E27FC236}">
                <a16:creationId xmlns:a16="http://schemas.microsoft.com/office/drawing/2014/main" id="{2E986D04-EA33-4E08-8D31-BA9B1B0F44AF}"/>
              </a:ext>
            </a:extLst>
          </p:cNvPr>
          <p:cNvGrpSpPr/>
          <p:nvPr/>
        </p:nvGrpSpPr>
        <p:grpSpPr>
          <a:xfrm>
            <a:off x="7175949" y="5542196"/>
            <a:ext cx="1098395" cy="276999"/>
            <a:chOff x="6690782" y="5736757"/>
            <a:chExt cx="1098395" cy="2769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3084FC-A012-4E32-8112-4155F4FDC35E}"/>
                </a:ext>
              </a:extLst>
            </p:cNvPr>
            <p:cNvSpPr/>
            <p:nvPr/>
          </p:nvSpPr>
          <p:spPr>
            <a:xfrm>
              <a:off x="6690782" y="5767244"/>
              <a:ext cx="216000" cy="216024"/>
            </a:xfrm>
            <a:prstGeom prst="rect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9F53F3-5B26-4CA3-96E4-9906D9CD1C03}"/>
                </a:ext>
              </a:extLst>
            </p:cNvPr>
            <p:cNvSpPr txBox="1"/>
            <p:nvPr/>
          </p:nvSpPr>
          <p:spPr>
            <a:xfrm>
              <a:off x="6983447" y="5736757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5260E4-B1CB-4DDD-84DF-64BC1DB99C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A8D6D6-D3BC-4E80-B288-A7C1185CAD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42CE94-2CAB-4550-90A2-9430B6F9A2CD}"/>
              </a:ext>
            </a:extLst>
          </p:cNvPr>
          <p:cNvGrpSpPr/>
          <p:nvPr/>
        </p:nvGrpSpPr>
        <p:grpSpPr>
          <a:xfrm>
            <a:off x="3855932" y="2242964"/>
            <a:ext cx="4459394" cy="3709346"/>
            <a:chOff x="3279257" y="1018149"/>
            <a:chExt cx="5397487" cy="4489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9379A01-DF9B-477E-8B84-64038510824C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4694A9C-518A-4983-9167-328D59A6F4AE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C615575-2164-4443-A1DA-E855D547FD3A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84CD447-170C-44E4-B210-669CE60F2D89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DC7ABB4-FF05-4057-9901-26BBB7E8452C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0421B3-4A68-44F1-BEF4-AA83E69B548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05792" y="2224042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54E64-E079-427F-8AD5-D34D9F80A25E}"/>
              </a:ext>
            </a:extLst>
          </p:cNvPr>
          <p:cNvCxnSpPr>
            <a:cxnSpLocks/>
          </p:cNvCxnSpPr>
          <p:nvPr/>
        </p:nvCxnSpPr>
        <p:spPr>
          <a:xfrm flipV="1">
            <a:off x="6851562" y="3508290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DF776D-33F9-4039-84BA-78F2DF172EAE}"/>
              </a:ext>
            </a:extLst>
          </p:cNvPr>
          <p:cNvCxnSpPr>
            <a:cxnSpLocks/>
          </p:cNvCxnSpPr>
          <p:nvPr/>
        </p:nvCxnSpPr>
        <p:spPr>
          <a:xfrm flipV="1">
            <a:off x="7591426" y="4762452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8F5B1-10AA-4EF3-9A98-D1044A7A5514}"/>
              </a:ext>
            </a:extLst>
          </p:cNvPr>
          <p:cNvGrpSpPr/>
          <p:nvPr/>
        </p:nvGrpSpPr>
        <p:grpSpPr>
          <a:xfrm>
            <a:off x="8646500" y="2343547"/>
            <a:ext cx="2606745" cy="766247"/>
            <a:chOff x="6328767" y="2305447"/>
            <a:chExt cx="2345404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31828E-2BF7-4BE5-BCD5-5DC3B944DA27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7EF9E-7E31-4063-9218-63AB84157DCD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75FA3B-FCF6-4428-A77C-7C288758E7A4}"/>
              </a:ext>
            </a:extLst>
          </p:cNvPr>
          <p:cNvGrpSpPr/>
          <p:nvPr/>
        </p:nvGrpSpPr>
        <p:grpSpPr>
          <a:xfrm>
            <a:off x="8648785" y="3620641"/>
            <a:ext cx="2606745" cy="766247"/>
            <a:chOff x="6331052" y="3582541"/>
            <a:chExt cx="2345404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9044C1-77FF-497A-974E-4580FDE71AE3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94B08-A3B6-4611-BB95-5292C10201DF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A8B0B9-73AA-4021-8372-650B2103D13F}"/>
              </a:ext>
            </a:extLst>
          </p:cNvPr>
          <p:cNvGrpSpPr/>
          <p:nvPr/>
        </p:nvGrpSpPr>
        <p:grpSpPr>
          <a:xfrm>
            <a:off x="8651070" y="4897734"/>
            <a:ext cx="2606745" cy="766247"/>
            <a:chOff x="6333337" y="4859635"/>
            <a:chExt cx="2345404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941816-DF94-4139-85A4-B1A8297B6334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F90A26-1EFC-49AA-8937-FB40939495D9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6227F91-2FD6-46C3-9224-0DB194E961BC}"/>
              </a:ext>
            </a:extLst>
          </p:cNvPr>
          <p:cNvSpPr txBox="1"/>
          <p:nvPr/>
        </p:nvSpPr>
        <p:spPr>
          <a:xfrm>
            <a:off x="5592211" y="3044786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CE2469-AC05-4BC7-B05E-866DC5DAAEB9}"/>
              </a:ext>
            </a:extLst>
          </p:cNvPr>
          <p:cNvSpPr txBox="1"/>
          <p:nvPr/>
        </p:nvSpPr>
        <p:spPr>
          <a:xfrm>
            <a:off x="5592211" y="3728364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4B7E4-1689-4918-8D8F-4E9E4B252103}"/>
              </a:ext>
            </a:extLst>
          </p:cNvPr>
          <p:cNvSpPr txBox="1"/>
          <p:nvPr/>
        </p:nvSpPr>
        <p:spPr>
          <a:xfrm>
            <a:off x="6347505" y="42775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681734-1407-47C9-9D62-4E82299E01B4}"/>
              </a:ext>
            </a:extLst>
          </p:cNvPr>
          <p:cNvSpPr txBox="1"/>
          <p:nvPr/>
        </p:nvSpPr>
        <p:spPr>
          <a:xfrm>
            <a:off x="4844068" y="42775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12B59-763E-4CC2-A714-5389E4F641AD}"/>
              </a:ext>
            </a:extLst>
          </p:cNvPr>
          <p:cNvSpPr txBox="1"/>
          <p:nvPr/>
        </p:nvSpPr>
        <p:spPr>
          <a:xfrm>
            <a:off x="4658009" y="5048827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6" name="그룹 3">
            <a:extLst>
              <a:ext uri="{FF2B5EF4-FFF2-40B4-BE49-F238E27FC236}">
                <a16:creationId xmlns:a16="http://schemas.microsoft.com/office/drawing/2014/main" id="{FC732BAC-75DD-46EF-9CB8-C6674E517800}"/>
              </a:ext>
            </a:extLst>
          </p:cNvPr>
          <p:cNvGrpSpPr/>
          <p:nvPr/>
        </p:nvGrpSpPr>
        <p:grpSpPr>
          <a:xfrm>
            <a:off x="868736" y="2768684"/>
            <a:ext cx="2707970" cy="1651953"/>
            <a:chOff x="868736" y="2730584"/>
            <a:chExt cx="2707970" cy="16519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B070D6-E807-4023-8EBC-6CA019E54ABA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27EF7-41EA-43E2-9EEE-1729C284A7FF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3314FF-1809-4A27-AADB-5F6ECD8947AF}"/>
              </a:ext>
            </a:extLst>
          </p:cNvPr>
          <p:cNvSpPr txBox="1"/>
          <p:nvPr/>
        </p:nvSpPr>
        <p:spPr>
          <a:xfrm>
            <a:off x="868736" y="1808544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8E75E8-EEE8-4616-B237-E690A9B6C9DD}"/>
              </a:ext>
            </a:extLst>
          </p:cNvPr>
          <p:cNvGrpSpPr/>
          <p:nvPr/>
        </p:nvGrpSpPr>
        <p:grpSpPr>
          <a:xfrm>
            <a:off x="6152024" y="3260966"/>
            <a:ext cx="1309197" cy="2785060"/>
            <a:chOff x="4630955" y="3880561"/>
            <a:chExt cx="914400" cy="1945207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AB4F0EA-BA8A-4599-826D-D20B4BA0882F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9E223480-2027-4770-8C16-895B194D1013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3E4E34-1E85-4567-B18F-53545CA36F15}"/>
              </a:ext>
            </a:extLst>
          </p:cNvPr>
          <p:cNvGrpSpPr/>
          <p:nvPr/>
        </p:nvGrpSpPr>
        <p:grpSpPr>
          <a:xfrm rot="10800000">
            <a:off x="4738992" y="1789426"/>
            <a:ext cx="1309197" cy="2785060"/>
            <a:chOff x="4630955" y="3880561"/>
            <a:chExt cx="914400" cy="1945207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B5E9313-122F-4450-9227-F4B845A88735}"/>
                </a:ext>
              </a:extLst>
            </p:cNvPr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3A7C6260-C006-4E92-9F90-AF382B196631}"/>
                </a:ext>
              </a:extLst>
            </p:cNvPr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64D70-45E4-470B-BAF7-092B2220D5C1}"/>
              </a:ext>
            </a:extLst>
          </p:cNvPr>
          <p:cNvGrpSpPr/>
          <p:nvPr/>
        </p:nvGrpSpPr>
        <p:grpSpPr>
          <a:xfrm>
            <a:off x="823858" y="2027417"/>
            <a:ext cx="4007774" cy="738664"/>
            <a:chOff x="3017859" y="4283314"/>
            <a:chExt cx="1890849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4CA608-4C6D-468A-8099-247C08A321C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45914A-0BB9-4F17-9832-49D50B18A01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031B8-F11B-4D1A-B4B9-416308E519EB}"/>
              </a:ext>
            </a:extLst>
          </p:cNvPr>
          <p:cNvGrpSpPr/>
          <p:nvPr/>
        </p:nvGrpSpPr>
        <p:grpSpPr>
          <a:xfrm>
            <a:off x="7375296" y="5060895"/>
            <a:ext cx="4104499" cy="738664"/>
            <a:chOff x="3017859" y="4283314"/>
            <a:chExt cx="1890849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B957CD-8E84-41E0-826F-DC0442DDD7F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A5C33A-BFEF-4D15-AD6C-BBFE9DF0CC3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67B1DF-4F5B-48DD-A9FC-B5DE21F9B484}"/>
              </a:ext>
            </a:extLst>
          </p:cNvPr>
          <p:cNvGrpSpPr/>
          <p:nvPr/>
        </p:nvGrpSpPr>
        <p:grpSpPr>
          <a:xfrm>
            <a:off x="7375296" y="3544155"/>
            <a:ext cx="4104499" cy="738664"/>
            <a:chOff x="3017859" y="4283314"/>
            <a:chExt cx="1890849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121652-6459-43CC-A564-7B523D5B2FE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DEEC02-BC63-4420-894B-C2AC1BA1CA5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93ADA2-4A16-414E-9697-6EE6F095559D}"/>
              </a:ext>
            </a:extLst>
          </p:cNvPr>
          <p:cNvGrpSpPr/>
          <p:nvPr/>
        </p:nvGrpSpPr>
        <p:grpSpPr>
          <a:xfrm>
            <a:off x="823858" y="3544155"/>
            <a:ext cx="4007774" cy="738664"/>
            <a:chOff x="3017859" y="4283314"/>
            <a:chExt cx="1890849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63BA19-9887-4AA2-A3CB-5037CC018E4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F85812-530D-459A-9C40-6BCD4DB1B138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171E59-1298-46DD-A3E6-E66CEAE6EA6A}"/>
              </a:ext>
            </a:extLst>
          </p:cNvPr>
          <p:cNvSpPr txBox="1"/>
          <p:nvPr/>
        </p:nvSpPr>
        <p:spPr>
          <a:xfrm>
            <a:off x="5102774" y="2411763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B3126C-628B-497A-9162-DB1D082516EE}"/>
              </a:ext>
            </a:extLst>
          </p:cNvPr>
          <p:cNvSpPr txBox="1"/>
          <p:nvPr/>
        </p:nvSpPr>
        <p:spPr>
          <a:xfrm>
            <a:off x="5102774" y="33522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265465-1540-43B6-A5DE-0D72D410C754}"/>
              </a:ext>
            </a:extLst>
          </p:cNvPr>
          <p:cNvSpPr txBox="1"/>
          <p:nvPr/>
        </p:nvSpPr>
        <p:spPr>
          <a:xfrm>
            <a:off x="6078035" y="3937782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4635C-C379-4A74-896B-1FC048ACC899}"/>
              </a:ext>
            </a:extLst>
          </p:cNvPr>
          <p:cNvSpPr txBox="1"/>
          <p:nvPr/>
        </p:nvSpPr>
        <p:spPr>
          <a:xfrm>
            <a:off x="6078035" y="4806654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9DC178-978A-49CE-8962-4987DFB9458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E614A-4C4A-4D77-80E6-37A8533397F9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자유형: 도형 20">
            <a:extLst>
              <a:ext uri="{FF2B5EF4-FFF2-40B4-BE49-F238E27FC236}">
                <a16:creationId xmlns:a16="http://schemas.microsoft.com/office/drawing/2014/main" id="{29594F22-543B-4E01-A085-38908C614C02}"/>
              </a:ext>
            </a:extLst>
          </p:cNvPr>
          <p:cNvSpPr/>
          <p:nvPr/>
        </p:nvSpPr>
        <p:spPr>
          <a:xfrm>
            <a:off x="2683539" y="1674812"/>
            <a:ext cx="3456000" cy="231616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자유형: 도형 23">
            <a:extLst>
              <a:ext uri="{FF2B5EF4-FFF2-40B4-BE49-F238E27FC236}">
                <a16:creationId xmlns:a16="http://schemas.microsoft.com/office/drawing/2014/main" id="{8238F583-DF23-456D-BD27-8759EE65363A}"/>
              </a:ext>
            </a:extLst>
          </p:cNvPr>
          <p:cNvSpPr/>
          <p:nvPr/>
        </p:nvSpPr>
        <p:spPr>
          <a:xfrm>
            <a:off x="6057900" y="3981450"/>
            <a:ext cx="3456000" cy="2293936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5D0EB-9667-4C68-BEAF-FDFF4010C90A}"/>
              </a:ext>
            </a:extLst>
          </p:cNvPr>
          <p:cNvSpPr txBox="1"/>
          <p:nvPr/>
        </p:nvSpPr>
        <p:spPr>
          <a:xfrm>
            <a:off x="9654511" y="5634353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423D7-2CDD-4D9C-9297-24DA3FBB5A7D}"/>
              </a:ext>
            </a:extLst>
          </p:cNvPr>
          <p:cNvSpPr txBox="1"/>
          <p:nvPr/>
        </p:nvSpPr>
        <p:spPr>
          <a:xfrm>
            <a:off x="9654511" y="4988022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i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i="1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i="1" dirty="0">
                <a:solidFill>
                  <a:schemeClr val="accent1"/>
                </a:solidFill>
                <a:cs typeface="Arial" pitchFamily="34" charset="0"/>
              </a:rPr>
              <a:t>DOLOR SIT AMET</a:t>
            </a:r>
            <a:endParaRPr lang="ko-KR" altLang="en-US" i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37E054-0C6C-445D-9832-ABE9EE81CF96}"/>
              </a:ext>
            </a:extLst>
          </p:cNvPr>
          <p:cNvGrpSpPr/>
          <p:nvPr/>
        </p:nvGrpSpPr>
        <p:grpSpPr>
          <a:xfrm flipV="1">
            <a:off x="8678699" y="1919406"/>
            <a:ext cx="3121062" cy="2062044"/>
            <a:chOff x="567105" y="461682"/>
            <a:chExt cx="3121062" cy="20620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E61882-2182-4365-955C-AE58C0F4BD5F}"/>
                </a:ext>
              </a:extLst>
            </p:cNvPr>
            <p:cNvSpPr txBox="1"/>
            <p:nvPr/>
          </p:nvSpPr>
          <p:spPr>
            <a:xfrm flipV="1"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57C872-C112-4819-92EE-57805A6A685D}"/>
                </a:ext>
              </a:extLst>
            </p:cNvPr>
            <p:cNvSpPr txBox="1"/>
            <p:nvPr/>
          </p:nvSpPr>
          <p:spPr>
            <a:xfrm flipV="1">
              <a:off x="1310727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F4C75-00CE-4DF0-92DE-80F9EBF9B9EC}"/>
                </a:ext>
              </a:extLst>
            </p:cNvPr>
            <p:cNvSpPr txBox="1"/>
            <p:nvPr/>
          </p:nvSpPr>
          <p:spPr>
            <a:xfrm flipV="1">
              <a:off x="1310727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0D81B-B60D-4D74-9295-86ECD2453C2A}"/>
              </a:ext>
            </a:extLst>
          </p:cNvPr>
          <p:cNvGrpSpPr/>
          <p:nvPr/>
        </p:nvGrpSpPr>
        <p:grpSpPr>
          <a:xfrm flipH="1">
            <a:off x="252803" y="3817921"/>
            <a:ext cx="3187737" cy="2062044"/>
            <a:chOff x="567105" y="461682"/>
            <a:chExt cx="3187737" cy="20620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0A1B36-1F6E-49E2-AE71-761FE7E60E21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0A8DF-B033-4640-9E58-2B1DF2BA90E2}"/>
                </a:ext>
              </a:extLst>
            </p:cNvPr>
            <p:cNvSpPr txBox="1"/>
            <p:nvPr/>
          </p:nvSpPr>
          <p:spPr>
            <a:xfrm>
              <a:off x="1377402" y="735059"/>
              <a:ext cx="2377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Modern PowerPoint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0977DC-214C-4E87-AB9E-7C7D3AFE3CDE}"/>
                </a:ext>
              </a:extLst>
            </p:cNvPr>
            <p:cNvSpPr txBox="1"/>
            <p:nvPr/>
          </p:nvSpPr>
          <p:spPr>
            <a:xfrm>
              <a:off x="1377402" y="1138731"/>
              <a:ext cx="2377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F027095-4D3A-48AF-9AD4-68036DE4F427}"/>
              </a:ext>
            </a:extLst>
          </p:cNvPr>
          <p:cNvSpPr txBox="1"/>
          <p:nvPr/>
        </p:nvSpPr>
        <p:spPr>
          <a:xfrm>
            <a:off x="393590" y="2226297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i="1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i="1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FEF94F-D768-491E-80E3-DBC22E32D164}"/>
              </a:ext>
            </a:extLst>
          </p:cNvPr>
          <p:cNvSpPr txBox="1"/>
          <p:nvPr/>
        </p:nvSpPr>
        <p:spPr>
          <a:xfrm>
            <a:off x="393590" y="1579966"/>
            <a:ext cx="2145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i="1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i="1" dirty="0">
                <a:solidFill>
                  <a:schemeClr val="accent4"/>
                </a:solidFill>
                <a:cs typeface="Arial" pitchFamily="34" charset="0"/>
              </a:rPr>
              <a:t>DOLOR SIT AMET</a:t>
            </a:r>
            <a:endParaRPr lang="ko-KR" altLang="en-US" i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472169-256C-400E-9CE0-5BACFEEB8B05}"/>
              </a:ext>
            </a:extLst>
          </p:cNvPr>
          <p:cNvSpPr/>
          <p:nvPr/>
        </p:nvSpPr>
        <p:spPr>
          <a:xfrm>
            <a:off x="3662115" y="2234495"/>
            <a:ext cx="2032964" cy="2032964"/>
          </a:xfrm>
          <a:prstGeom prst="diamond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93F44B-0B43-4FBE-AF7B-51FFCBE4C620}"/>
              </a:ext>
            </a:extLst>
          </p:cNvPr>
          <p:cNvSpPr/>
          <p:nvPr/>
        </p:nvSpPr>
        <p:spPr>
          <a:xfrm>
            <a:off x="3751043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CB2095-0AFA-4F6E-AE38-BB4DAEF84C01}"/>
              </a:ext>
            </a:extLst>
          </p:cNvPr>
          <p:cNvSpPr/>
          <p:nvPr/>
        </p:nvSpPr>
        <p:spPr>
          <a:xfrm>
            <a:off x="6378231" y="2234495"/>
            <a:ext cx="2032964" cy="2032964"/>
          </a:xfrm>
          <a:prstGeom prst="diamond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B88A4C-F4C4-4D49-8FD2-DD0712BF5E80}"/>
              </a:ext>
            </a:extLst>
          </p:cNvPr>
          <p:cNvSpPr/>
          <p:nvPr/>
        </p:nvSpPr>
        <p:spPr>
          <a:xfrm>
            <a:off x="6467159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1B8DC3-D939-4386-86A5-7539A7E15829}"/>
              </a:ext>
            </a:extLst>
          </p:cNvPr>
          <p:cNvSpPr/>
          <p:nvPr/>
        </p:nvSpPr>
        <p:spPr>
          <a:xfrm>
            <a:off x="9106068" y="2234495"/>
            <a:ext cx="2032964" cy="2032964"/>
          </a:xfrm>
          <a:prstGeom prst="diamond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2289DCA-1151-40DA-B5E9-352AC4A42845}"/>
              </a:ext>
            </a:extLst>
          </p:cNvPr>
          <p:cNvSpPr/>
          <p:nvPr/>
        </p:nvSpPr>
        <p:spPr>
          <a:xfrm>
            <a:off x="9194996" y="3236232"/>
            <a:ext cx="1855107" cy="942298"/>
          </a:xfrm>
          <a:custGeom>
            <a:avLst/>
            <a:gdLst>
              <a:gd name="connsiteX0" fmla="*/ 14745 w 1855107"/>
              <a:gd name="connsiteY0" fmla="*/ 0 h 942298"/>
              <a:gd name="connsiteX1" fmla="*/ 1840362 w 1855107"/>
              <a:gd name="connsiteY1" fmla="*/ 0 h 942298"/>
              <a:gd name="connsiteX2" fmla="*/ 1855107 w 1855107"/>
              <a:gd name="connsiteY2" fmla="*/ 14745 h 942298"/>
              <a:gd name="connsiteX3" fmla="*/ 927554 w 1855107"/>
              <a:gd name="connsiteY3" fmla="*/ 942298 h 942298"/>
              <a:gd name="connsiteX4" fmla="*/ 0 w 1855107"/>
              <a:gd name="connsiteY4" fmla="*/ 14745 h 9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2298">
                <a:moveTo>
                  <a:pt x="14745" y="0"/>
                </a:moveTo>
                <a:lnTo>
                  <a:pt x="1840362" y="0"/>
                </a:lnTo>
                <a:lnTo>
                  <a:pt x="1855107" y="14745"/>
                </a:lnTo>
                <a:lnTo>
                  <a:pt x="927554" y="942298"/>
                </a:lnTo>
                <a:lnTo>
                  <a:pt x="0" y="147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7C018B-9500-413E-A4E6-4063831A8BE1}"/>
              </a:ext>
            </a:extLst>
          </p:cNvPr>
          <p:cNvSpPr/>
          <p:nvPr/>
        </p:nvSpPr>
        <p:spPr>
          <a:xfrm>
            <a:off x="947780" y="2233971"/>
            <a:ext cx="2032964" cy="2032964"/>
          </a:xfrm>
          <a:prstGeom prst="diamond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DC6758-8F21-40D8-A258-41732568B1F9}"/>
              </a:ext>
            </a:extLst>
          </p:cNvPr>
          <p:cNvSpPr/>
          <p:nvPr/>
        </p:nvSpPr>
        <p:spPr>
          <a:xfrm>
            <a:off x="1036708" y="3236232"/>
            <a:ext cx="1855107" cy="941774"/>
          </a:xfrm>
          <a:custGeom>
            <a:avLst/>
            <a:gdLst>
              <a:gd name="connsiteX0" fmla="*/ 14221 w 1855107"/>
              <a:gd name="connsiteY0" fmla="*/ 0 h 941774"/>
              <a:gd name="connsiteX1" fmla="*/ 1840886 w 1855107"/>
              <a:gd name="connsiteY1" fmla="*/ 0 h 941774"/>
              <a:gd name="connsiteX2" fmla="*/ 1855107 w 1855107"/>
              <a:gd name="connsiteY2" fmla="*/ 14221 h 941774"/>
              <a:gd name="connsiteX3" fmla="*/ 927554 w 1855107"/>
              <a:gd name="connsiteY3" fmla="*/ 941774 h 941774"/>
              <a:gd name="connsiteX4" fmla="*/ 0 w 1855107"/>
              <a:gd name="connsiteY4" fmla="*/ 14221 h 94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107" h="941774">
                <a:moveTo>
                  <a:pt x="14221" y="0"/>
                </a:moveTo>
                <a:lnTo>
                  <a:pt x="1840886" y="0"/>
                </a:lnTo>
                <a:lnTo>
                  <a:pt x="1855107" y="14221"/>
                </a:lnTo>
                <a:lnTo>
                  <a:pt x="927554" y="941774"/>
                </a:lnTo>
                <a:lnTo>
                  <a:pt x="0" y="142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80549-2B93-455E-9D6C-A7AED83AEB98}"/>
              </a:ext>
            </a:extLst>
          </p:cNvPr>
          <p:cNvSpPr txBox="1"/>
          <p:nvPr/>
        </p:nvSpPr>
        <p:spPr>
          <a:xfrm>
            <a:off x="4030720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F356A-A532-4BF7-9DF7-00F7FB4994CD}"/>
              </a:ext>
            </a:extLst>
          </p:cNvPr>
          <p:cNvSpPr txBox="1"/>
          <p:nvPr/>
        </p:nvSpPr>
        <p:spPr>
          <a:xfrm>
            <a:off x="6746836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CD3BA-D8DD-4739-B756-A820CCA2AE95}"/>
              </a:ext>
            </a:extLst>
          </p:cNvPr>
          <p:cNvSpPr txBox="1"/>
          <p:nvPr/>
        </p:nvSpPr>
        <p:spPr>
          <a:xfrm>
            <a:off x="9474673" y="3330766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67CD-A268-4568-9C60-50FBB128A958}"/>
              </a:ext>
            </a:extLst>
          </p:cNvPr>
          <p:cNvSpPr txBox="1"/>
          <p:nvPr/>
        </p:nvSpPr>
        <p:spPr>
          <a:xfrm>
            <a:off x="1316385" y="3330242"/>
            <a:ext cx="1295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06A13-0C92-45CF-87F1-23D522E86A6A}"/>
              </a:ext>
            </a:extLst>
          </p:cNvPr>
          <p:cNvSpPr txBox="1"/>
          <p:nvPr/>
        </p:nvSpPr>
        <p:spPr>
          <a:xfrm>
            <a:off x="3750644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510A8-6948-4AC2-BBAD-C52C91E294DA}"/>
              </a:ext>
            </a:extLst>
          </p:cNvPr>
          <p:cNvSpPr txBox="1"/>
          <p:nvPr/>
        </p:nvSpPr>
        <p:spPr>
          <a:xfrm>
            <a:off x="6466760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E9A07-7859-434D-823E-0301AC47D3D0}"/>
              </a:ext>
            </a:extLst>
          </p:cNvPr>
          <p:cNvSpPr txBox="1"/>
          <p:nvPr/>
        </p:nvSpPr>
        <p:spPr>
          <a:xfrm>
            <a:off x="9194597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C77DC-08AD-44AD-A1D8-D67C426BDC01}"/>
              </a:ext>
            </a:extLst>
          </p:cNvPr>
          <p:cNvSpPr txBox="1"/>
          <p:nvPr/>
        </p:nvSpPr>
        <p:spPr>
          <a:xfrm>
            <a:off x="1036309" y="1721844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62F4EF-1BE1-48DA-8A46-75F10994E514}"/>
              </a:ext>
            </a:extLst>
          </p:cNvPr>
          <p:cNvGrpSpPr/>
          <p:nvPr/>
        </p:nvGrpSpPr>
        <p:grpSpPr>
          <a:xfrm>
            <a:off x="3742689" y="4509373"/>
            <a:ext cx="1871817" cy="1584342"/>
            <a:chOff x="3742689" y="4509373"/>
            <a:chExt cx="1871817" cy="15843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1F22A3-0648-4083-AEE8-9B7AD1D3C324}"/>
                </a:ext>
              </a:extLst>
            </p:cNvPr>
            <p:cNvSpPr txBox="1"/>
            <p:nvPr/>
          </p:nvSpPr>
          <p:spPr>
            <a:xfrm>
              <a:off x="3742689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E51E1F-3DDA-4CDA-9DE4-728BA5E39E0A}"/>
                </a:ext>
              </a:extLst>
            </p:cNvPr>
            <p:cNvSpPr txBox="1"/>
            <p:nvPr/>
          </p:nvSpPr>
          <p:spPr>
            <a:xfrm>
              <a:off x="3742689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7D455F-E69F-4D1D-9D92-C132E72039A6}"/>
              </a:ext>
            </a:extLst>
          </p:cNvPr>
          <p:cNvGrpSpPr/>
          <p:nvPr/>
        </p:nvGrpSpPr>
        <p:grpSpPr>
          <a:xfrm>
            <a:off x="6458805" y="4509373"/>
            <a:ext cx="1871817" cy="1584342"/>
            <a:chOff x="6458805" y="4509373"/>
            <a:chExt cx="1871817" cy="15843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CCD3ED-F0AF-47AE-8E61-37DFFC65D7DF}"/>
                </a:ext>
              </a:extLst>
            </p:cNvPr>
            <p:cNvSpPr txBox="1"/>
            <p:nvPr/>
          </p:nvSpPr>
          <p:spPr>
            <a:xfrm>
              <a:off x="6458805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8D85B5-12AB-46DE-BC96-43D0F51D34D4}"/>
                </a:ext>
              </a:extLst>
            </p:cNvPr>
            <p:cNvSpPr txBox="1"/>
            <p:nvPr/>
          </p:nvSpPr>
          <p:spPr>
            <a:xfrm>
              <a:off x="6458805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931CD4-F91B-4F04-8313-66D30346CE06}"/>
              </a:ext>
            </a:extLst>
          </p:cNvPr>
          <p:cNvGrpSpPr/>
          <p:nvPr/>
        </p:nvGrpSpPr>
        <p:grpSpPr>
          <a:xfrm>
            <a:off x="9186642" y="4509373"/>
            <a:ext cx="1871817" cy="1584342"/>
            <a:chOff x="9186642" y="4509373"/>
            <a:chExt cx="1871817" cy="15843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F7414-7237-4CEA-93C0-5BEA5085DA8C}"/>
                </a:ext>
              </a:extLst>
            </p:cNvPr>
            <p:cNvSpPr txBox="1"/>
            <p:nvPr/>
          </p:nvSpPr>
          <p:spPr>
            <a:xfrm>
              <a:off x="9186642" y="4893386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6354C1-1155-4492-8156-C9D6AABFE72E}"/>
                </a:ext>
              </a:extLst>
            </p:cNvPr>
            <p:cNvSpPr txBox="1"/>
            <p:nvPr/>
          </p:nvSpPr>
          <p:spPr>
            <a:xfrm>
              <a:off x="9186642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01AAEF-306B-4AF1-9EE8-4D4F4CDE0855}"/>
              </a:ext>
            </a:extLst>
          </p:cNvPr>
          <p:cNvGrpSpPr/>
          <p:nvPr/>
        </p:nvGrpSpPr>
        <p:grpSpPr>
          <a:xfrm>
            <a:off x="1028354" y="4509373"/>
            <a:ext cx="1871817" cy="1583818"/>
            <a:chOff x="1028354" y="4509373"/>
            <a:chExt cx="1871817" cy="158381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00140D-F959-43CA-BC63-F60EE1383EE4}"/>
                </a:ext>
              </a:extLst>
            </p:cNvPr>
            <p:cNvSpPr txBox="1"/>
            <p:nvPr/>
          </p:nvSpPr>
          <p:spPr>
            <a:xfrm>
              <a:off x="1028354" y="4892862"/>
              <a:ext cx="18718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F49465-0DAE-4393-BA76-C26D0C5A1991}"/>
                </a:ext>
              </a:extLst>
            </p:cNvPr>
            <p:cNvSpPr txBox="1"/>
            <p:nvPr/>
          </p:nvSpPr>
          <p:spPr>
            <a:xfrm>
              <a:off x="1028354" y="4509373"/>
              <a:ext cx="1871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id="{2FFF4FA3-DD02-4964-BB97-B5327BCC4DCA}"/>
              </a:ext>
            </a:extLst>
          </p:cNvPr>
          <p:cNvSpPr/>
          <p:nvPr/>
        </p:nvSpPr>
        <p:spPr>
          <a:xfrm rot="2700000">
            <a:off x="4523694" y="2567599"/>
            <a:ext cx="309806" cy="55542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6E88B302-D350-448D-AEA1-E0F595734E8A}"/>
              </a:ext>
            </a:extLst>
          </p:cNvPr>
          <p:cNvSpPr/>
          <p:nvPr/>
        </p:nvSpPr>
        <p:spPr>
          <a:xfrm>
            <a:off x="1760414" y="2606865"/>
            <a:ext cx="407696" cy="38164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6F3436F8-E030-442C-A194-5DEF16ADBDD6}"/>
              </a:ext>
            </a:extLst>
          </p:cNvPr>
          <p:cNvSpPr/>
          <p:nvPr/>
        </p:nvSpPr>
        <p:spPr>
          <a:xfrm>
            <a:off x="9907950" y="2581341"/>
            <a:ext cx="429200" cy="43269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0D86C174-28B7-43C9-A555-70E9B0B572BA}"/>
              </a:ext>
            </a:extLst>
          </p:cNvPr>
          <p:cNvSpPr/>
          <p:nvPr/>
        </p:nvSpPr>
        <p:spPr>
          <a:xfrm rot="18805991">
            <a:off x="7161311" y="2623870"/>
            <a:ext cx="466804" cy="4619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F1D02-A538-46D1-A45F-AE8F17476609}"/>
              </a:ext>
            </a:extLst>
          </p:cNvPr>
          <p:cNvCxnSpPr>
            <a:cxnSpLocks/>
          </p:cNvCxnSpPr>
          <p:nvPr/>
        </p:nvCxnSpPr>
        <p:spPr>
          <a:xfrm flipH="1">
            <a:off x="408562" y="764705"/>
            <a:ext cx="11783439" cy="60932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26189F-BD54-4415-8C05-707C63B996BE}"/>
              </a:ext>
            </a:extLst>
          </p:cNvPr>
          <p:cNvSpPr/>
          <p:nvPr/>
        </p:nvSpPr>
        <p:spPr>
          <a:xfrm rot="1020000">
            <a:off x="7182722" y="308156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512AC9-57B9-4CC9-A316-BEADC27CEE09}"/>
              </a:ext>
            </a:extLst>
          </p:cNvPr>
          <p:cNvSpPr/>
          <p:nvPr/>
        </p:nvSpPr>
        <p:spPr>
          <a:xfrm rot="1020000">
            <a:off x="5332384" y="404172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BE1B81-A7CE-4743-97AF-6422658D9C9C}"/>
              </a:ext>
            </a:extLst>
          </p:cNvPr>
          <p:cNvSpPr/>
          <p:nvPr/>
        </p:nvSpPr>
        <p:spPr>
          <a:xfrm rot="1020000">
            <a:off x="3482044" y="5001893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F7A3E0-AC32-4808-9F99-59D3F9689371}"/>
              </a:ext>
            </a:extLst>
          </p:cNvPr>
          <p:cNvSpPr/>
          <p:nvPr/>
        </p:nvSpPr>
        <p:spPr>
          <a:xfrm rot="1020000">
            <a:off x="9033062" y="2121399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1D43B-FE20-4176-AC8B-720CBC1CFC44}"/>
              </a:ext>
            </a:extLst>
          </p:cNvPr>
          <p:cNvSpPr/>
          <p:nvPr/>
        </p:nvSpPr>
        <p:spPr>
          <a:xfrm>
            <a:off x="8368958" y="4488344"/>
            <a:ext cx="7200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5EF3-BE81-456E-BC85-0E3339692B51}"/>
              </a:ext>
            </a:extLst>
          </p:cNvPr>
          <p:cNvSpPr txBox="1"/>
          <p:nvPr/>
        </p:nvSpPr>
        <p:spPr>
          <a:xfrm>
            <a:off x="7840939" y="1741223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2C40E-B2EE-4872-A035-7B0DE438FA37}"/>
              </a:ext>
            </a:extLst>
          </p:cNvPr>
          <p:cNvSpPr txBox="1"/>
          <p:nvPr/>
        </p:nvSpPr>
        <p:spPr>
          <a:xfrm>
            <a:off x="5920909" y="2089007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72F75-CD55-4E28-A45A-34656635BCAA}"/>
              </a:ext>
            </a:extLst>
          </p:cNvPr>
          <p:cNvSpPr txBox="1"/>
          <p:nvPr/>
        </p:nvSpPr>
        <p:spPr>
          <a:xfrm>
            <a:off x="6006969" y="2674697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5468-1993-4955-8D8A-9639C5268990}"/>
              </a:ext>
            </a:extLst>
          </p:cNvPr>
          <p:cNvSpPr txBox="1"/>
          <p:nvPr/>
        </p:nvSpPr>
        <p:spPr>
          <a:xfrm>
            <a:off x="4086939" y="302656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31A51-936F-4C8E-B4A2-52F456E7CD5B}"/>
              </a:ext>
            </a:extLst>
          </p:cNvPr>
          <p:cNvSpPr txBox="1"/>
          <p:nvPr/>
        </p:nvSpPr>
        <p:spPr>
          <a:xfrm>
            <a:off x="4172999" y="3612253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C8F72-4713-48AC-B047-BDF7B1521189}"/>
              </a:ext>
            </a:extLst>
          </p:cNvPr>
          <p:cNvSpPr txBox="1"/>
          <p:nvPr/>
        </p:nvSpPr>
        <p:spPr>
          <a:xfrm>
            <a:off x="2252969" y="3968207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9AFE79-FB22-416B-A663-D55B2DB7E4A5}"/>
              </a:ext>
            </a:extLst>
          </p:cNvPr>
          <p:cNvGrpSpPr/>
          <p:nvPr/>
        </p:nvGrpSpPr>
        <p:grpSpPr>
          <a:xfrm>
            <a:off x="4315921" y="4521699"/>
            <a:ext cx="3994705" cy="1944971"/>
            <a:chOff x="7152192" y="3950209"/>
            <a:chExt cx="3994705" cy="1944971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CABA1638-CDB9-4B1F-8960-D46FEC029AFD}"/>
                </a:ext>
              </a:extLst>
            </p:cNvPr>
            <p:cNvSpPr txBox="1">
              <a:spLocks/>
            </p:cNvSpPr>
            <p:nvPr/>
          </p:nvSpPr>
          <p:spPr>
            <a:xfrm>
              <a:off x="8540934" y="3950209"/>
              <a:ext cx="2605963" cy="749384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dirty="0">
                  <a:solidFill>
                    <a:schemeClr val="accent1"/>
                  </a:solidFill>
                  <a:latin typeface="+mn-lt"/>
                </a:rPr>
                <a:t>Timeline</a:t>
              </a:r>
              <a:endParaRPr lang="en-US" dirty="0">
                <a:solidFill>
                  <a:schemeClr val="accent1"/>
                </a:solidFill>
                <a:latin typeface="+mn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A66FAB-161D-4516-985B-B2E2F5844B78}"/>
                </a:ext>
              </a:extLst>
            </p:cNvPr>
            <p:cNvSpPr txBox="1"/>
            <p:nvPr/>
          </p:nvSpPr>
          <p:spPr>
            <a:xfrm>
              <a:off x="7152192" y="4694851"/>
              <a:ext cx="39810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FCAE623-63F5-4B4D-AAF3-A6012F332B4D}"/>
              </a:ext>
            </a:extLst>
          </p:cNvPr>
          <p:cNvSpPr txBox="1"/>
          <p:nvPr/>
        </p:nvSpPr>
        <p:spPr>
          <a:xfrm>
            <a:off x="2339029" y="4553898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DD0F7-E024-4615-8E02-DF57FD6EE4A9}"/>
              </a:ext>
            </a:extLst>
          </p:cNvPr>
          <p:cNvSpPr txBox="1"/>
          <p:nvPr/>
        </p:nvSpPr>
        <p:spPr>
          <a:xfrm>
            <a:off x="418999" y="4972719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369CB-3816-4F2D-88AB-0AEFA1D058B9}"/>
              </a:ext>
            </a:extLst>
          </p:cNvPr>
          <p:cNvSpPr txBox="1"/>
          <p:nvPr/>
        </p:nvSpPr>
        <p:spPr>
          <a:xfrm>
            <a:off x="852220" y="434311"/>
            <a:ext cx="422911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Timeline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384B1-AABF-4ABE-8057-AA1942D269A4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0B17A2-C219-4518-A7F8-5EB7647F4640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F7EEF408-7FAD-472A-AB4A-90F963682817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6237E05E-4B26-402B-BFD8-563031A638C2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EDC82D10-B9BD-4B61-A2BD-90C4D3E6B152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8B742823-E59E-4D5C-B313-14A0E8DF2F01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E416B8-E3D2-4E5A-A39B-AD66BD0BD366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78569F13-0118-4227-A8A2-349BC73412B3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5FA7C942-4D6A-46F8-9D70-C83F6D25272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8D2562E4-01E2-4F5D-9652-1CACB7A06C8A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40CF9827-B1D2-4AAE-B28C-7F2380BB24FB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9763DD-EE7A-4F38-99AD-0F61733505C3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3C399AC4-6D06-4412-976F-010EFC213C8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F4FA6352-1C07-46D0-9C1E-909042E8AC75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2C6623FF-21DB-4FD4-B65E-99671F157BA6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F4474EC5-A040-4A0B-8D59-5D5ED87778D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AF5580-59BB-489F-91DF-0DDEBAC0AE5A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AB305520-7A90-48AE-A1A6-E20B97838346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DD84F767-BD62-422C-BE8E-83781517D1C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4A837A36-60DF-47A3-99F9-FCE1AB60332A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DC3EAC4-92EC-4A47-9BA2-CC98F2F641F8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B8F77C-297C-4669-B9DD-D3B8FE351D0F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A6A71E-8E35-4ECD-BF1E-5F137976EBB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123167-F212-4930-9E20-1603A41E57F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CDD136-AD47-4FFC-B3B5-674C4C79C2EE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5F7881-3E07-4522-939E-9E8CD51FDCA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1534F-D8CD-44FC-845F-83F3307728B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C676F2-BAB2-4984-9A73-1B321D59426E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3FD0EA-B6A6-44A5-A430-5EF87675637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026EC3-8E39-422C-9272-43D5684C92C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02D88E-1833-4AE1-93C5-52544F651C5D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A2E03D-9A35-484C-A17F-C05F913FD62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807321-8435-43A2-9B6C-3306047860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E27F97E0-9087-417D-A897-2D567E478CEE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88678315-13C4-4DA2-AD45-F178D88A96C3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B9E4D691-AAB4-4F55-A51C-CFE993E3B293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082D07C3-82DA-4ACD-92DE-4F70E20CC252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1797516" y="4690925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A8A1EE1-12CA-4FC8-8D75-4F9982D6AC90}"/>
              </a:ext>
            </a:extLst>
          </p:cNvPr>
          <p:cNvSpPr txBox="1"/>
          <p:nvPr/>
        </p:nvSpPr>
        <p:spPr>
          <a:xfrm>
            <a:off x="5352379" y="580908"/>
            <a:ext cx="113435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t>01</a:t>
            </a:r>
            <a:endParaRPr lang="ko-KR" altLang="en-US" sz="6600" b="1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63E72-41AA-42A3-84C5-A1393DD28197}"/>
              </a:ext>
            </a:extLst>
          </p:cNvPr>
          <p:cNvSpPr txBox="1"/>
          <p:nvPr/>
        </p:nvSpPr>
        <p:spPr>
          <a:xfrm>
            <a:off x="6096000" y="854285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Modern PowerPoint 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820B6A-8883-4103-ACD0-0773D440CA96}"/>
              </a:ext>
            </a:extLst>
          </p:cNvPr>
          <p:cNvSpPr txBox="1"/>
          <p:nvPr/>
        </p:nvSpPr>
        <p:spPr>
          <a:xfrm>
            <a:off x="6096000" y="1257957"/>
            <a:ext cx="5114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45ABBFB-D363-4126-8585-DF143E16A91D}"/>
              </a:ext>
            </a:extLst>
          </p:cNvPr>
          <p:cNvSpPr txBox="1">
            <a:spLocks/>
          </p:cNvSpPr>
          <p:nvPr/>
        </p:nvSpPr>
        <p:spPr>
          <a:xfrm>
            <a:off x="8457036" y="467064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9BF7181-2D2A-4A13-B1F2-32E4229D1050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11556022 w 11556022"/>
              <a:gd name="connsiteY1" fmla="*/ 0 h 6224954"/>
              <a:gd name="connsiteX2" fmla="*/ 11556022 w 11556022"/>
              <a:gd name="connsiteY2" fmla="*/ 6224954 h 6224954"/>
              <a:gd name="connsiteX3" fmla="*/ 9546663 w 11556022"/>
              <a:gd name="connsiteY3" fmla="*/ 6224954 h 6224954"/>
              <a:gd name="connsiteX4" fmla="*/ 9534806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57145 w 11556022"/>
              <a:gd name="connsiteY7" fmla="*/ 57145 h 6224954"/>
              <a:gd name="connsiteX8" fmla="*/ 57145 w 11556022"/>
              <a:gd name="connsiteY8" fmla="*/ 6167809 h 6224954"/>
              <a:gd name="connsiteX9" fmla="*/ 7502962 w 11556022"/>
              <a:gd name="connsiteY9" fmla="*/ 6167809 h 6224954"/>
              <a:gd name="connsiteX10" fmla="*/ 7518173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11556022" y="0"/>
                </a:lnTo>
                <a:lnTo>
                  <a:pt x="11556022" y="6224954"/>
                </a:lnTo>
                <a:lnTo>
                  <a:pt x="9546663" y="6224954"/>
                </a:lnTo>
                <a:lnTo>
                  <a:pt x="9534806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7502962" y="6167809"/>
                </a:lnTo>
                <a:lnTo>
                  <a:pt x="7518173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6592FB-FE63-4A21-B74C-A7487DA8C9E8}"/>
              </a:ext>
            </a:extLst>
          </p:cNvPr>
          <p:cNvGrpSpPr/>
          <p:nvPr/>
        </p:nvGrpSpPr>
        <p:grpSpPr>
          <a:xfrm>
            <a:off x="9675696" y="5865751"/>
            <a:ext cx="1967086" cy="524542"/>
            <a:chOff x="2265942" y="1258934"/>
            <a:chExt cx="1967086" cy="52454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433AA-3EE4-4EDF-B937-14E38178290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FFB35C-3554-403B-869D-16EF2C4FE65B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9DF6D8-95FB-4B00-8F5A-193E8C9D9655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336A60-ED34-4FCF-A91E-6AAF2409160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AD82BB-FDA7-4755-927C-195DB870489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38D3C9-7A25-47E1-99DC-F2F2CE1D05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97424B4-EB89-4A59-A181-CB2CF3D5336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840C2F-47B2-45EB-B86E-9832BC4D18F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9DAA3D-E04A-478B-A7D0-FC9B1C7FCFD2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633275-263B-4139-A43A-37C6078B6E9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26735A-AF41-44D6-9259-066664502383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940C88-E683-4976-B16C-390E607E2BB6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38862C-492B-418C-ABBC-1149ED33E8D6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F4A8D3-169D-4ABE-A6FC-468D15ADCD2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87B3D53-696B-482D-84E8-67FA2C5C0F04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FECC4-39D8-4391-AC81-453977E4B9A3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F6634B-8C18-420A-AF09-7F9F80944037}"/>
              </a:ext>
            </a:extLst>
          </p:cNvPr>
          <p:cNvGrpSpPr/>
          <p:nvPr/>
        </p:nvGrpSpPr>
        <p:grpSpPr>
          <a:xfrm flipH="1">
            <a:off x="7055377" y="748459"/>
            <a:ext cx="2620319" cy="525185"/>
            <a:chOff x="1612709" y="1258934"/>
            <a:chExt cx="2620319" cy="52518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D58B60-5880-4E92-A044-7430A2C2117F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EC47C6-EBE3-4C1E-A4AB-B5F4415A9B0B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02BE2BE-2C28-4DE5-86A9-1CD6C7F2C45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98F9906-C511-4734-9A9D-AB9EC4F36F2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FF53A54-E01A-4A14-8447-3621485AE11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66B65A-39C5-4812-A627-CC54BF44ED1C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20550C-E6E5-4FCE-9A36-1B7B1039C7D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F2D60F-8DD0-4BE7-8A21-CC082DC6A63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998009-69F6-4A4F-94FF-8A5AA518208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4DBB4C-1854-4B8F-B36C-BE80BF21031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89B05-B81F-4E9C-883A-57DABC96983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61CBFE-A327-4058-B857-ADAE286E7461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0F9394-132E-48AD-9E3F-D6AC981B243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D7EB169-143A-4139-991A-C9CBB928EFA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F7271E-8031-4B07-B17E-1930D0041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9246561-2EBC-4798-B072-0E11245051B9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3371AE-43EB-4D5A-89C7-178F871C05FE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09B18-A5DD-443A-8C52-5F3CEB2B007C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8D2FBFA-CD2D-46C0-8E96-7E8ADC3D7AFB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DDC466-54C4-4AF0-85FF-019ADF916FB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4258493-5492-4FC8-872D-B8EA1A9E674E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37F4E7-414B-4830-BC47-300170F13C49}"/>
              </a:ext>
            </a:extLst>
          </p:cNvPr>
          <p:cNvGrpSpPr/>
          <p:nvPr/>
        </p:nvGrpSpPr>
        <p:grpSpPr>
          <a:xfrm>
            <a:off x="805230" y="480732"/>
            <a:ext cx="6007282" cy="2985373"/>
            <a:chOff x="567105" y="461682"/>
            <a:chExt cx="6007282" cy="298537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7E67A4-25E9-4397-A5E1-58986F858075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624056-66B2-4258-BB66-C1886CBCBBB8}"/>
                </a:ext>
              </a:extLst>
            </p:cNvPr>
            <p:cNvSpPr txBox="1"/>
            <p:nvPr/>
          </p:nvSpPr>
          <p:spPr>
            <a:xfrm>
              <a:off x="1310726" y="735059"/>
              <a:ext cx="5263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E5897F-99A9-4A70-B605-8B9E0F873F54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A3722D-5B6C-4DFB-9E40-2BFEFA2C517F}"/>
              </a:ext>
            </a:extLst>
          </p:cNvPr>
          <p:cNvGrpSpPr/>
          <p:nvPr/>
        </p:nvGrpSpPr>
        <p:grpSpPr>
          <a:xfrm flipH="1">
            <a:off x="1391010" y="3314700"/>
            <a:ext cx="6093007" cy="2985373"/>
            <a:chOff x="567105" y="461682"/>
            <a:chExt cx="6093007" cy="29853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69AC60-D77E-47AE-BE6A-0CC5A9117720}"/>
                </a:ext>
              </a:extLst>
            </p:cNvPr>
            <p:cNvSpPr txBox="1"/>
            <p:nvPr/>
          </p:nvSpPr>
          <p:spPr>
            <a:xfrm>
              <a:off x="567105" y="461682"/>
              <a:ext cx="113435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B6C6A5-8277-4FD5-8734-5CA7C31AE66C}"/>
                </a:ext>
              </a:extLst>
            </p:cNvPr>
            <p:cNvSpPr txBox="1"/>
            <p:nvPr/>
          </p:nvSpPr>
          <p:spPr>
            <a:xfrm>
              <a:off x="1396451" y="735059"/>
              <a:ext cx="5263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4D6E30-C3B2-4AFE-A255-11EA4B027185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CCB52F-77DC-4385-9651-0CDA02C7FED1}"/>
              </a:ext>
            </a:extLst>
          </p:cNvPr>
          <p:cNvSpPr/>
          <p:nvPr/>
        </p:nvSpPr>
        <p:spPr>
          <a:xfrm>
            <a:off x="2769576" y="580292"/>
            <a:ext cx="6638191" cy="5697416"/>
          </a:xfrm>
          <a:custGeom>
            <a:avLst/>
            <a:gdLst>
              <a:gd name="connsiteX0" fmla="*/ 0 w 6638191"/>
              <a:gd name="connsiteY0" fmla="*/ 0 h 5697416"/>
              <a:gd name="connsiteX1" fmla="*/ 6638191 w 6638191"/>
              <a:gd name="connsiteY1" fmla="*/ 0 h 5697416"/>
              <a:gd name="connsiteX2" fmla="*/ 6638191 w 6638191"/>
              <a:gd name="connsiteY2" fmla="*/ 1514220 h 5697416"/>
              <a:gd name="connsiteX3" fmla="*/ 6542930 w 6638191"/>
              <a:gd name="connsiteY3" fmla="*/ 1369955 h 5697416"/>
              <a:gd name="connsiteX4" fmla="*/ 6542930 w 6638191"/>
              <a:gd name="connsiteY4" fmla="*/ 95261 h 5697416"/>
              <a:gd name="connsiteX5" fmla="*/ 95261 w 6638191"/>
              <a:gd name="connsiteY5" fmla="*/ 95261 h 5697416"/>
              <a:gd name="connsiteX6" fmla="*/ 95261 w 6638191"/>
              <a:gd name="connsiteY6" fmla="*/ 5602155 h 5697416"/>
              <a:gd name="connsiteX7" fmla="*/ 6542930 w 6638191"/>
              <a:gd name="connsiteY7" fmla="*/ 5602155 h 5697416"/>
              <a:gd name="connsiteX8" fmla="*/ 6542930 w 6638191"/>
              <a:gd name="connsiteY8" fmla="*/ 3165458 h 5697416"/>
              <a:gd name="connsiteX9" fmla="*/ 6638191 w 6638191"/>
              <a:gd name="connsiteY9" fmla="*/ 3159428 h 5697416"/>
              <a:gd name="connsiteX10" fmla="*/ 6638191 w 6638191"/>
              <a:gd name="connsiteY10" fmla="*/ 5697416 h 5697416"/>
              <a:gd name="connsiteX11" fmla="*/ 0 w 6638191"/>
              <a:gd name="connsiteY11" fmla="*/ 5697416 h 5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8191" h="5697416">
                <a:moveTo>
                  <a:pt x="0" y="0"/>
                </a:moveTo>
                <a:lnTo>
                  <a:pt x="6638191" y="0"/>
                </a:lnTo>
                <a:lnTo>
                  <a:pt x="6638191" y="1514220"/>
                </a:lnTo>
                <a:lnTo>
                  <a:pt x="6542930" y="1369955"/>
                </a:lnTo>
                <a:lnTo>
                  <a:pt x="6542930" y="95261"/>
                </a:lnTo>
                <a:lnTo>
                  <a:pt x="95261" y="95261"/>
                </a:lnTo>
                <a:lnTo>
                  <a:pt x="95261" y="5602155"/>
                </a:lnTo>
                <a:lnTo>
                  <a:pt x="6542930" y="5602155"/>
                </a:lnTo>
                <a:lnTo>
                  <a:pt x="6542930" y="3165458"/>
                </a:lnTo>
                <a:lnTo>
                  <a:pt x="6638191" y="3159428"/>
                </a:lnTo>
                <a:lnTo>
                  <a:pt x="6638191" y="5697416"/>
                </a:lnTo>
                <a:lnTo>
                  <a:pt x="0" y="5697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44054-FC3F-4AC6-81D5-8C46762C9428}"/>
              </a:ext>
            </a:extLst>
          </p:cNvPr>
          <p:cNvSpPr txBox="1"/>
          <p:nvPr/>
        </p:nvSpPr>
        <p:spPr>
          <a:xfrm>
            <a:off x="9643809" y="4164672"/>
            <a:ext cx="18645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FB7450-F949-4FC3-9372-75A3713E388A}"/>
              </a:ext>
            </a:extLst>
          </p:cNvPr>
          <p:cNvGrpSpPr/>
          <p:nvPr/>
        </p:nvGrpSpPr>
        <p:grpSpPr>
          <a:xfrm>
            <a:off x="4387344" y="4531423"/>
            <a:ext cx="4747846" cy="1205491"/>
            <a:chOff x="4387344" y="4745096"/>
            <a:chExt cx="4747846" cy="12054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C34FD-DEEB-45E9-8C98-A0052BB0708F}"/>
                </a:ext>
              </a:extLst>
            </p:cNvPr>
            <p:cNvSpPr txBox="1"/>
            <p:nvPr/>
          </p:nvSpPr>
          <p:spPr>
            <a:xfrm>
              <a:off x="4387344" y="4745096"/>
              <a:ext cx="474784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4C826D-8A55-41B0-A086-52ADE8F21542}"/>
                </a:ext>
              </a:extLst>
            </p:cNvPr>
            <p:cNvSpPr txBox="1"/>
            <p:nvPr/>
          </p:nvSpPr>
          <p:spPr>
            <a:xfrm>
              <a:off x="4387373" y="5570931"/>
              <a:ext cx="465991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 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Diamond 10">
            <a:extLst>
              <a:ext uri="{FF2B5EF4-FFF2-40B4-BE49-F238E27FC236}">
                <a16:creationId xmlns:a16="http://schemas.microsoft.com/office/drawing/2014/main" id="{F6B98534-F27A-4335-B3CB-311A56F957F3}"/>
              </a:ext>
            </a:extLst>
          </p:cNvPr>
          <p:cNvSpPr/>
          <p:nvPr/>
        </p:nvSpPr>
        <p:spPr>
          <a:xfrm>
            <a:off x="10139516" y="17318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B44449B-638E-4E16-A348-DCC5737B4C5D}"/>
              </a:ext>
            </a:extLst>
          </p:cNvPr>
          <p:cNvSpPr/>
          <p:nvPr/>
        </p:nvSpPr>
        <p:spPr>
          <a:xfrm>
            <a:off x="5522171" y="4289462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049180E-CDF9-4870-B4F1-1BC383A49384}"/>
              </a:ext>
            </a:extLst>
          </p:cNvPr>
          <p:cNvSpPr/>
          <p:nvPr/>
        </p:nvSpPr>
        <p:spPr>
          <a:xfrm>
            <a:off x="4169051" y="204659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573F2CA-D1E8-467E-A19F-79E2BBF1B709}"/>
              </a:ext>
            </a:extLst>
          </p:cNvPr>
          <p:cNvSpPr/>
          <p:nvPr/>
        </p:nvSpPr>
        <p:spPr>
          <a:xfrm>
            <a:off x="3810616" y="536857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7FE865E2-30F2-4475-A664-063161D5EFD4}"/>
              </a:ext>
            </a:extLst>
          </p:cNvPr>
          <p:cNvSpPr/>
          <p:nvPr/>
        </p:nvSpPr>
        <p:spPr>
          <a:xfrm>
            <a:off x="7993705" y="3172607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A2C8CD-2931-44CC-B767-B991B7BBB1C3}"/>
              </a:ext>
            </a:extLst>
          </p:cNvPr>
          <p:cNvGrpSpPr/>
          <p:nvPr/>
        </p:nvGrpSpPr>
        <p:grpSpPr>
          <a:xfrm>
            <a:off x="2932947" y="759876"/>
            <a:ext cx="2620319" cy="525185"/>
            <a:chOff x="1612709" y="1258934"/>
            <a:chExt cx="2620319" cy="5251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9C45AF-CF12-40E7-B3CD-66B0F6B0AA9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C7ADE1-86F7-4C34-90DF-2446436B74B8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2A60B4-D753-4B67-8265-5660A6F9CE50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AE95D4-501B-4FFA-963D-1EA1803F207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C71E4A-5272-4F3B-91BE-F93989C23D56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4FD0F6-BD9B-432C-90F6-F5A7D5C66D8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4116B8-F1F6-417D-94BE-66D3E51D935A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1DA935-74DD-4CB3-8638-17401CCADB87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AE98A0-3C4C-461F-83D5-DDECC3BA2B5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4684F5-2214-4DCF-AD6D-076ABE52D45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8981B0-516B-42B4-BD0E-C8AA0C42C5F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4676DC-498F-4C24-A5C1-ED620AAF66E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C31AC2-71BD-4BFE-80F0-902FB9213FC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196E4-98D6-4332-90C9-67518FC62428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D4A2E1-DFF4-44E6-AFFF-ED797391ED86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900647-6A5F-4DB6-BB6F-3FB0E71EE39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BE306EE-36F9-45A8-9376-25E89C0873D1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7AA53F-ED99-45B9-A324-D9A0BB7B7E4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4500C2-9EBC-413C-A0C9-3FF44E5EE192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ABD6A7-01B2-4731-9639-D98F9CC37826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9A2B93-F577-4F45-ACFC-73CA45C9B149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FD627-232A-4E66-BD84-32C5FC56FD56}"/>
              </a:ext>
            </a:extLst>
          </p:cNvPr>
          <p:cNvGrpSpPr/>
          <p:nvPr/>
        </p:nvGrpSpPr>
        <p:grpSpPr>
          <a:xfrm>
            <a:off x="6549127" y="4006238"/>
            <a:ext cx="2620319" cy="525185"/>
            <a:chOff x="1612709" y="1258934"/>
            <a:chExt cx="2620319" cy="52518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C35AA7-994A-464A-98DD-4B1846F2B4B4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85E40DA-57AB-4ED6-BFB7-B5342530267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D6D6E5-D84E-405B-9D06-89E5A9248E03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EC3E1D-E988-414B-9A22-E79D83A29F2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C5ADD03-16C7-47E2-BF57-12A241E04DB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268223-C406-4E7F-8F37-F40042312A4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6F9584-7F0C-4EC2-97AE-F829810C295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8C9367-F3B0-48B4-81A5-107FF5640CC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8576EA-13C4-4A0F-BD51-24285C639F8D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AB31D3-BFE2-4FE0-AB8C-64254841790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2BAB97-55D0-480A-A985-F4FED810704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0320B6-3AD8-440F-9A46-063248A5950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1A06F38-BAD5-4A24-B69B-1E97A8F014D4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100B1E-D99D-412F-88C8-E822B489A469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BB4AEB4-1B63-4566-B2A2-85FF8CEBD02F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8A43FB4-3170-4458-8BC9-399340117F5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3370CC-8BD8-4DF4-9C58-0DFA140CBB2B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1D5082-07F8-4138-8570-317B629964F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E68CE3A-9786-40A9-A3BF-2E3FA45485F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7D3D3F-A28F-44A0-B945-5263DE477E1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72924B-BEC4-45DD-A357-ECA48FB375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59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1CADC8-89DF-41CF-8DDD-CD05498EFF43}"/>
              </a:ext>
            </a:extLst>
          </p:cNvPr>
          <p:cNvSpPr/>
          <p:nvPr/>
        </p:nvSpPr>
        <p:spPr>
          <a:xfrm>
            <a:off x="2154699" y="1077962"/>
            <a:ext cx="1920296" cy="3056974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AC970-7D5E-4561-BF25-F033349F1AFD}"/>
              </a:ext>
            </a:extLst>
          </p:cNvPr>
          <p:cNvSpPr/>
          <p:nvPr/>
        </p:nvSpPr>
        <p:spPr>
          <a:xfrm>
            <a:off x="405728" y="1124160"/>
            <a:ext cx="1707888" cy="3045493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1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1375AB-7A0E-4932-90C5-F7539D2F2D48}"/>
              </a:ext>
            </a:extLst>
          </p:cNvPr>
          <p:cNvGrpSpPr/>
          <p:nvPr/>
        </p:nvGrpSpPr>
        <p:grpSpPr>
          <a:xfrm>
            <a:off x="804954" y="4109003"/>
            <a:ext cx="2785606" cy="2264854"/>
            <a:chOff x="1914525" y="1276351"/>
            <a:chExt cx="5333999" cy="433684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A1F0675-71C9-417C-8658-F2247736CE27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4ABE66C-3820-4ACB-BA3A-66300BE2C093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300D5D0-21F4-4CFE-BF6A-11CDCC10C6EC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그룹 3">
            <a:extLst>
              <a:ext uri="{FF2B5EF4-FFF2-40B4-BE49-F238E27FC236}">
                <a16:creationId xmlns:a16="http://schemas.microsoft.com/office/drawing/2014/main" id="{458B4846-6554-4FEF-90C2-6A4E5D6C4A90}"/>
              </a:ext>
            </a:extLst>
          </p:cNvPr>
          <p:cNvGrpSpPr/>
          <p:nvPr/>
        </p:nvGrpSpPr>
        <p:grpSpPr>
          <a:xfrm>
            <a:off x="5189204" y="1384528"/>
            <a:ext cx="2186604" cy="2492913"/>
            <a:chOff x="6765777" y="1996709"/>
            <a:chExt cx="3316219" cy="3780769"/>
          </a:xfrm>
        </p:grpSpPr>
        <p:grpSp>
          <p:nvGrpSpPr>
            <p:cNvPr id="11" name="그룹 4">
              <a:extLst>
                <a:ext uri="{FF2B5EF4-FFF2-40B4-BE49-F238E27FC236}">
                  <a16:creationId xmlns:a16="http://schemas.microsoft.com/office/drawing/2014/main" id="{297F474C-4FDF-48C4-B2AC-90899F9D9A55}"/>
                </a:ext>
              </a:extLst>
            </p:cNvPr>
            <p:cNvGrpSpPr/>
            <p:nvPr/>
          </p:nvGrpSpPr>
          <p:grpSpPr>
            <a:xfrm>
              <a:off x="6765777" y="1996709"/>
              <a:ext cx="3316219" cy="3780769"/>
              <a:chOff x="8553440" y="1930392"/>
              <a:chExt cx="2715589" cy="3096000"/>
            </a:xfrm>
          </p:grpSpPr>
          <p:sp>
            <p:nvSpPr>
              <p:cNvPr id="15" name="자유형: 도형 38">
                <a:extLst>
                  <a:ext uri="{FF2B5EF4-FFF2-40B4-BE49-F238E27FC236}">
                    <a16:creationId xmlns:a16="http://schemas.microsoft.com/office/drawing/2014/main" id="{6EE13636-6981-4108-BEEA-DE4886E177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16058" y="1930392"/>
                <a:ext cx="2274503" cy="720000"/>
              </a:xfrm>
              <a:custGeom>
                <a:avLst/>
                <a:gdLst>
                  <a:gd name="connsiteX0" fmla="*/ 1036713 w 2274503"/>
                  <a:gd name="connsiteY0" fmla="*/ 0 h 720000"/>
                  <a:gd name="connsiteX1" fmla="*/ 1154863 w 2274503"/>
                  <a:gd name="connsiteY1" fmla="*/ 954 h 720000"/>
                  <a:gd name="connsiteX2" fmla="*/ 1265628 w 2274503"/>
                  <a:gd name="connsiteY2" fmla="*/ 9535 h 720000"/>
                  <a:gd name="connsiteX3" fmla="*/ 1370854 w 2274503"/>
                  <a:gd name="connsiteY3" fmla="*/ 23837 h 720000"/>
                  <a:gd name="connsiteX4" fmla="*/ 1471466 w 2274503"/>
                  <a:gd name="connsiteY4" fmla="*/ 44814 h 720000"/>
                  <a:gd name="connsiteX5" fmla="*/ 1567462 w 2274503"/>
                  <a:gd name="connsiteY5" fmla="*/ 70559 h 720000"/>
                  <a:gd name="connsiteX6" fmla="*/ 1656074 w 2274503"/>
                  <a:gd name="connsiteY6" fmla="*/ 103931 h 720000"/>
                  <a:gd name="connsiteX7" fmla="*/ 1741917 w 2274503"/>
                  <a:gd name="connsiteY7" fmla="*/ 140164 h 720000"/>
                  <a:gd name="connsiteX8" fmla="*/ 1820376 w 2274503"/>
                  <a:gd name="connsiteY8" fmla="*/ 183071 h 720000"/>
                  <a:gd name="connsiteX9" fmla="*/ 1894219 w 2274503"/>
                  <a:gd name="connsiteY9" fmla="*/ 231700 h 720000"/>
                  <a:gd name="connsiteX10" fmla="*/ 1965294 w 2274503"/>
                  <a:gd name="connsiteY10" fmla="*/ 286049 h 720000"/>
                  <a:gd name="connsiteX11" fmla="*/ 2028983 w 2274503"/>
                  <a:gd name="connsiteY11" fmla="*/ 344212 h 720000"/>
                  <a:gd name="connsiteX12" fmla="*/ 2087135 w 2274503"/>
                  <a:gd name="connsiteY12" fmla="*/ 409050 h 720000"/>
                  <a:gd name="connsiteX13" fmla="*/ 2141594 w 2274503"/>
                  <a:gd name="connsiteY13" fmla="*/ 476748 h 720000"/>
                  <a:gd name="connsiteX14" fmla="*/ 2189592 w 2274503"/>
                  <a:gd name="connsiteY14" fmla="*/ 549214 h 720000"/>
                  <a:gd name="connsiteX15" fmla="*/ 2233898 w 2274503"/>
                  <a:gd name="connsiteY15" fmla="*/ 625493 h 720000"/>
                  <a:gd name="connsiteX16" fmla="*/ 2263436 w 2274503"/>
                  <a:gd name="connsiteY16" fmla="*/ 689377 h 720000"/>
                  <a:gd name="connsiteX17" fmla="*/ 2274503 w 2274503"/>
                  <a:gd name="connsiteY17" fmla="*/ 720000 h 720000"/>
                  <a:gd name="connsiteX18" fmla="*/ 0 w 2274503"/>
                  <a:gd name="connsiteY18" fmla="*/ 720000 h 720000"/>
                  <a:gd name="connsiteX19" fmla="*/ 11214 w 2274503"/>
                  <a:gd name="connsiteY19" fmla="*/ 672215 h 720000"/>
                  <a:gd name="connsiteX20" fmla="*/ 43520 w 2274503"/>
                  <a:gd name="connsiteY20" fmla="*/ 592121 h 720000"/>
                  <a:gd name="connsiteX21" fmla="*/ 82288 w 2274503"/>
                  <a:gd name="connsiteY21" fmla="*/ 517748 h 720000"/>
                  <a:gd name="connsiteX22" fmla="*/ 127517 w 2274503"/>
                  <a:gd name="connsiteY22" fmla="*/ 448143 h 720000"/>
                  <a:gd name="connsiteX23" fmla="*/ 179208 w 2274503"/>
                  <a:gd name="connsiteY23" fmla="*/ 382352 h 720000"/>
                  <a:gd name="connsiteX24" fmla="*/ 236436 w 2274503"/>
                  <a:gd name="connsiteY24" fmla="*/ 322282 h 720000"/>
                  <a:gd name="connsiteX25" fmla="*/ 298280 w 2274503"/>
                  <a:gd name="connsiteY25" fmla="*/ 266979 h 720000"/>
                  <a:gd name="connsiteX26" fmla="*/ 365662 w 2274503"/>
                  <a:gd name="connsiteY26" fmla="*/ 216444 h 720000"/>
                  <a:gd name="connsiteX27" fmla="*/ 435813 w 2274503"/>
                  <a:gd name="connsiteY27" fmla="*/ 171629 h 720000"/>
                  <a:gd name="connsiteX28" fmla="*/ 511503 w 2274503"/>
                  <a:gd name="connsiteY28" fmla="*/ 131582 h 720000"/>
                  <a:gd name="connsiteX29" fmla="*/ 589038 w 2274503"/>
                  <a:gd name="connsiteY29" fmla="*/ 98210 h 720000"/>
                  <a:gd name="connsiteX30" fmla="*/ 667497 w 2274503"/>
                  <a:gd name="connsiteY30" fmla="*/ 68652 h 720000"/>
                  <a:gd name="connsiteX31" fmla="*/ 931487 w 2274503"/>
                  <a:gd name="connsiteY31" fmla="*/ 858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74503" h="720000">
                    <a:moveTo>
                      <a:pt x="1036713" y="0"/>
                    </a:moveTo>
                    <a:lnTo>
                      <a:pt x="1154863" y="954"/>
                    </a:lnTo>
                    <a:lnTo>
                      <a:pt x="1265628" y="9535"/>
                    </a:lnTo>
                    <a:lnTo>
                      <a:pt x="1370854" y="23837"/>
                    </a:lnTo>
                    <a:lnTo>
                      <a:pt x="1471466" y="44814"/>
                    </a:lnTo>
                    <a:lnTo>
                      <a:pt x="1567462" y="70559"/>
                    </a:lnTo>
                    <a:lnTo>
                      <a:pt x="1656074" y="103931"/>
                    </a:lnTo>
                    <a:lnTo>
                      <a:pt x="1741917" y="140164"/>
                    </a:lnTo>
                    <a:lnTo>
                      <a:pt x="1820376" y="183071"/>
                    </a:lnTo>
                    <a:lnTo>
                      <a:pt x="1894219" y="231700"/>
                    </a:lnTo>
                    <a:lnTo>
                      <a:pt x="1965294" y="286049"/>
                    </a:lnTo>
                    <a:lnTo>
                      <a:pt x="2028983" y="344212"/>
                    </a:lnTo>
                    <a:lnTo>
                      <a:pt x="2087135" y="409050"/>
                    </a:lnTo>
                    <a:lnTo>
                      <a:pt x="2141594" y="476748"/>
                    </a:lnTo>
                    <a:lnTo>
                      <a:pt x="2189592" y="549214"/>
                    </a:lnTo>
                    <a:lnTo>
                      <a:pt x="2233898" y="625493"/>
                    </a:lnTo>
                    <a:lnTo>
                      <a:pt x="2263436" y="689377"/>
                    </a:lnTo>
                    <a:lnTo>
                      <a:pt x="2274503" y="720000"/>
                    </a:lnTo>
                    <a:lnTo>
                      <a:pt x="0" y="720000"/>
                    </a:lnTo>
                    <a:lnTo>
                      <a:pt x="11214" y="672215"/>
                    </a:lnTo>
                    <a:lnTo>
                      <a:pt x="43520" y="592121"/>
                    </a:lnTo>
                    <a:lnTo>
                      <a:pt x="82288" y="517748"/>
                    </a:lnTo>
                    <a:lnTo>
                      <a:pt x="127517" y="448143"/>
                    </a:lnTo>
                    <a:lnTo>
                      <a:pt x="179208" y="382352"/>
                    </a:lnTo>
                    <a:lnTo>
                      <a:pt x="236436" y="322282"/>
                    </a:lnTo>
                    <a:lnTo>
                      <a:pt x="298280" y="266979"/>
                    </a:lnTo>
                    <a:lnTo>
                      <a:pt x="365662" y="216444"/>
                    </a:lnTo>
                    <a:lnTo>
                      <a:pt x="435813" y="171629"/>
                    </a:lnTo>
                    <a:lnTo>
                      <a:pt x="511503" y="131582"/>
                    </a:lnTo>
                    <a:lnTo>
                      <a:pt x="589038" y="98210"/>
                    </a:lnTo>
                    <a:lnTo>
                      <a:pt x="667497" y="68652"/>
                    </a:lnTo>
                    <a:lnTo>
                      <a:pt x="931487" y="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자유형: 도형 35">
                <a:extLst>
                  <a:ext uri="{FF2B5EF4-FFF2-40B4-BE49-F238E27FC236}">
                    <a16:creationId xmlns:a16="http://schemas.microsoft.com/office/drawing/2014/main" id="{587D9AA3-84E7-4AF3-AF1C-3B0E8804FE05}"/>
                  </a:ext>
                </a:extLst>
              </p:cNvPr>
              <p:cNvSpPr/>
              <p:nvPr/>
            </p:nvSpPr>
            <p:spPr>
              <a:xfrm>
                <a:off x="8865429" y="4306392"/>
                <a:ext cx="2155303" cy="720000"/>
              </a:xfrm>
              <a:custGeom>
                <a:avLst/>
                <a:gdLst>
                  <a:gd name="connsiteX0" fmla="*/ 2595 w 2155303"/>
                  <a:gd name="connsiteY0" fmla="*/ 0 h 720000"/>
                  <a:gd name="connsiteX1" fmla="*/ 1989711 w 2155303"/>
                  <a:gd name="connsiteY1" fmla="*/ 0 h 720000"/>
                  <a:gd name="connsiteX2" fmla="*/ 1991924 w 2155303"/>
                  <a:gd name="connsiteY2" fmla="*/ 10599 h 720000"/>
                  <a:gd name="connsiteX3" fmla="*/ 2003924 w 2155303"/>
                  <a:gd name="connsiteY3" fmla="*/ 59228 h 720000"/>
                  <a:gd name="connsiteX4" fmla="*/ 2015924 w 2155303"/>
                  <a:gd name="connsiteY4" fmla="*/ 105949 h 720000"/>
                  <a:gd name="connsiteX5" fmla="*/ 2028846 w 2155303"/>
                  <a:gd name="connsiteY5" fmla="*/ 150763 h 720000"/>
                  <a:gd name="connsiteX6" fmla="*/ 2040846 w 2155303"/>
                  <a:gd name="connsiteY6" fmla="*/ 190810 h 720000"/>
                  <a:gd name="connsiteX7" fmla="*/ 2052845 w 2155303"/>
                  <a:gd name="connsiteY7" fmla="*/ 226089 h 720000"/>
                  <a:gd name="connsiteX8" fmla="*/ 2062998 w 2155303"/>
                  <a:gd name="connsiteY8" fmla="*/ 251834 h 720000"/>
                  <a:gd name="connsiteX9" fmla="*/ 2077767 w 2155303"/>
                  <a:gd name="connsiteY9" fmla="*/ 289974 h 720000"/>
                  <a:gd name="connsiteX10" fmla="*/ 2091613 w 2155303"/>
                  <a:gd name="connsiteY10" fmla="*/ 336695 h 720000"/>
                  <a:gd name="connsiteX11" fmla="*/ 2106382 w 2155303"/>
                  <a:gd name="connsiteY11" fmla="*/ 389137 h 720000"/>
                  <a:gd name="connsiteX12" fmla="*/ 2121150 w 2155303"/>
                  <a:gd name="connsiteY12" fmla="*/ 442533 h 720000"/>
                  <a:gd name="connsiteX13" fmla="*/ 2137765 w 2155303"/>
                  <a:gd name="connsiteY13" fmla="*/ 491161 h 720000"/>
                  <a:gd name="connsiteX14" fmla="*/ 2155303 w 2155303"/>
                  <a:gd name="connsiteY14" fmla="*/ 534068 h 720000"/>
                  <a:gd name="connsiteX15" fmla="*/ 1997462 w 2155303"/>
                  <a:gd name="connsiteY15" fmla="*/ 586511 h 720000"/>
                  <a:gd name="connsiteX16" fmla="*/ 1844238 w 2155303"/>
                  <a:gd name="connsiteY16" fmla="*/ 631325 h 720000"/>
                  <a:gd name="connsiteX17" fmla="*/ 1698397 w 2155303"/>
                  <a:gd name="connsiteY17" fmla="*/ 667558 h 720000"/>
                  <a:gd name="connsiteX18" fmla="*/ 1556249 w 2155303"/>
                  <a:gd name="connsiteY18" fmla="*/ 694256 h 720000"/>
                  <a:gd name="connsiteX19" fmla="*/ 1417792 w 2155303"/>
                  <a:gd name="connsiteY19" fmla="*/ 713326 h 720000"/>
                  <a:gd name="connsiteX20" fmla="*/ 1283951 w 2155303"/>
                  <a:gd name="connsiteY20" fmla="*/ 720000 h 720000"/>
                  <a:gd name="connsiteX21" fmla="*/ 1152879 w 2155303"/>
                  <a:gd name="connsiteY21" fmla="*/ 718093 h 720000"/>
                  <a:gd name="connsiteX22" fmla="*/ 1025500 w 2155303"/>
                  <a:gd name="connsiteY22" fmla="*/ 705698 h 720000"/>
                  <a:gd name="connsiteX23" fmla="*/ 899966 w 2155303"/>
                  <a:gd name="connsiteY23" fmla="*/ 683767 h 720000"/>
                  <a:gd name="connsiteX24" fmla="*/ 894428 w 2155303"/>
                  <a:gd name="connsiteY24" fmla="*/ 652302 h 720000"/>
                  <a:gd name="connsiteX25" fmla="*/ 887966 w 2155303"/>
                  <a:gd name="connsiteY25" fmla="*/ 616069 h 720000"/>
                  <a:gd name="connsiteX26" fmla="*/ 879659 w 2155303"/>
                  <a:gd name="connsiteY26" fmla="*/ 572208 h 720000"/>
                  <a:gd name="connsiteX27" fmla="*/ 873198 w 2155303"/>
                  <a:gd name="connsiteY27" fmla="*/ 525487 h 720000"/>
                  <a:gd name="connsiteX28" fmla="*/ 863967 w 2155303"/>
                  <a:gd name="connsiteY28" fmla="*/ 474952 h 720000"/>
                  <a:gd name="connsiteX29" fmla="*/ 854737 w 2155303"/>
                  <a:gd name="connsiteY29" fmla="*/ 423463 h 720000"/>
                  <a:gd name="connsiteX30" fmla="*/ 844583 w 2155303"/>
                  <a:gd name="connsiteY30" fmla="*/ 372928 h 720000"/>
                  <a:gd name="connsiteX31" fmla="*/ 832584 w 2155303"/>
                  <a:gd name="connsiteY31" fmla="*/ 324299 h 720000"/>
                  <a:gd name="connsiteX32" fmla="*/ 820584 w 2155303"/>
                  <a:gd name="connsiteY32" fmla="*/ 277578 h 720000"/>
                  <a:gd name="connsiteX33" fmla="*/ 805816 w 2155303"/>
                  <a:gd name="connsiteY33" fmla="*/ 236578 h 720000"/>
                  <a:gd name="connsiteX34" fmla="*/ 790124 w 2155303"/>
                  <a:gd name="connsiteY34" fmla="*/ 201299 h 720000"/>
                  <a:gd name="connsiteX35" fmla="*/ 773509 w 2155303"/>
                  <a:gd name="connsiteY35" fmla="*/ 173647 h 720000"/>
                  <a:gd name="connsiteX36" fmla="*/ 755048 w 2155303"/>
                  <a:gd name="connsiteY36" fmla="*/ 156484 h 720000"/>
                  <a:gd name="connsiteX37" fmla="*/ 734741 w 2155303"/>
                  <a:gd name="connsiteY37" fmla="*/ 147903 h 720000"/>
                  <a:gd name="connsiteX38" fmla="*/ 711665 w 2155303"/>
                  <a:gd name="connsiteY38" fmla="*/ 144089 h 720000"/>
                  <a:gd name="connsiteX39" fmla="*/ 684897 w 2155303"/>
                  <a:gd name="connsiteY39" fmla="*/ 145996 h 720000"/>
                  <a:gd name="connsiteX40" fmla="*/ 658129 w 2155303"/>
                  <a:gd name="connsiteY40" fmla="*/ 149810 h 720000"/>
                  <a:gd name="connsiteX41" fmla="*/ 633207 w 2155303"/>
                  <a:gd name="connsiteY41" fmla="*/ 156484 h 720000"/>
                  <a:gd name="connsiteX42" fmla="*/ 609208 w 2155303"/>
                  <a:gd name="connsiteY42" fmla="*/ 163159 h 720000"/>
                  <a:gd name="connsiteX43" fmla="*/ 587055 w 2155303"/>
                  <a:gd name="connsiteY43" fmla="*/ 169833 h 720000"/>
                  <a:gd name="connsiteX44" fmla="*/ 570440 w 2155303"/>
                  <a:gd name="connsiteY44" fmla="*/ 175554 h 720000"/>
                  <a:gd name="connsiteX45" fmla="*/ 530749 w 2155303"/>
                  <a:gd name="connsiteY45" fmla="*/ 188903 h 720000"/>
                  <a:gd name="connsiteX46" fmla="*/ 485520 w 2155303"/>
                  <a:gd name="connsiteY46" fmla="*/ 201299 h 720000"/>
                  <a:gd name="connsiteX47" fmla="*/ 434753 w 2155303"/>
                  <a:gd name="connsiteY47" fmla="*/ 211787 h 720000"/>
                  <a:gd name="connsiteX48" fmla="*/ 381216 w 2155303"/>
                  <a:gd name="connsiteY48" fmla="*/ 218461 h 720000"/>
                  <a:gd name="connsiteX49" fmla="*/ 327680 w 2155303"/>
                  <a:gd name="connsiteY49" fmla="*/ 224182 h 720000"/>
                  <a:gd name="connsiteX50" fmla="*/ 273220 w 2155303"/>
                  <a:gd name="connsiteY50" fmla="*/ 226089 h 720000"/>
                  <a:gd name="connsiteX51" fmla="*/ 221530 w 2155303"/>
                  <a:gd name="connsiteY51" fmla="*/ 222275 h 720000"/>
                  <a:gd name="connsiteX52" fmla="*/ 172609 w 2155303"/>
                  <a:gd name="connsiteY52" fmla="*/ 213694 h 720000"/>
                  <a:gd name="connsiteX53" fmla="*/ 145841 w 2155303"/>
                  <a:gd name="connsiteY53" fmla="*/ 207020 h 720000"/>
                  <a:gd name="connsiteX54" fmla="*/ 119073 w 2155303"/>
                  <a:gd name="connsiteY54" fmla="*/ 194624 h 720000"/>
                  <a:gd name="connsiteX55" fmla="*/ 92304 w 2155303"/>
                  <a:gd name="connsiteY55" fmla="*/ 180322 h 720000"/>
                  <a:gd name="connsiteX56" fmla="*/ 69228 w 2155303"/>
                  <a:gd name="connsiteY56" fmla="*/ 163159 h 720000"/>
                  <a:gd name="connsiteX57" fmla="*/ 45229 w 2155303"/>
                  <a:gd name="connsiteY57" fmla="*/ 142182 h 720000"/>
                  <a:gd name="connsiteX58" fmla="*/ 26768 w 2155303"/>
                  <a:gd name="connsiteY58" fmla="*/ 120251 h 720000"/>
                  <a:gd name="connsiteX59" fmla="*/ 13846 w 2155303"/>
                  <a:gd name="connsiteY59" fmla="*/ 92600 h 720000"/>
                  <a:gd name="connsiteX60" fmla="*/ 3692 w 2155303"/>
                  <a:gd name="connsiteY60" fmla="*/ 61135 h 720000"/>
                  <a:gd name="connsiteX61" fmla="*/ 0 w 2155303"/>
                  <a:gd name="connsiteY61" fmla="*/ 26809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155303" h="720000">
                    <a:moveTo>
                      <a:pt x="2595" y="0"/>
                    </a:moveTo>
                    <a:lnTo>
                      <a:pt x="1989711" y="0"/>
                    </a:lnTo>
                    <a:lnTo>
                      <a:pt x="1991924" y="10599"/>
                    </a:lnTo>
                    <a:lnTo>
                      <a:pt x="2003924" y="59228"/>
                    </a:lnTo>
                    <a:lnTo>
                      <a:pt x="2015924" y="105949"/>
                    </a:lnTo>
                    <a:lnTo>
                      <a:pt x="2028846" y="150763"/>
                    </a:lnTo>
                    <a:lnTo>
                      <a:pt x="2040846" y="190810"/>
                    </a:lnTo>
                    <a:lnTo>
                      <a:pt x="2052845" y="226089"/>
                    </a:lnTo>
                    <a:lnTo>
                      <a:pt x="2062998" y="251834"/>
                    </a:lnTo>
                    <a:lnTo>
                      <a:pt x="2077767" y="289974"/>
                    </a:lnTo>
                    <a:lnTo>
                      <a:pt x="2091613" y="336695"/>
                    </a:lnTo>
                    <a:lnTo>
                      <a:pt x="2106382" y="389137"/>
                    </a:lnTo>
                    <a:lnTo>
                      <a:pt x="2121150" y="442533"/>
                    </a:lnTo>
                    <a:lnTo>
                      <a:pt x="2137765" y="491161"/>
                    </a:lnTo>
                    <a:lnTo>
                      <a:pt x="2155303" y="534068"/>
                    </a:lnTo>
                    <a:lnTo>
                      <a:pt x="1997462" y="586511"/>
                    </a:lnTo>
                    <a:lnTo>
                      <a:pt x="1844238" y="631325"/>
                    </a:lnTo>
                    <a:lnTo>
                      <a:pt x="1698397" y="667558"/>
                    </a:lnTo>
                    <a:lnTo>
                      <a:pt x="1556249" y="694256"/>
                    </a:lnTo>
                    <a:lnTo>
                      <a:pt x="1417792" y="713326"/>
                    </a:lnTo>
                    <a:lnTo>
                      <a:pt x="1283951" y="720000"/>
                    </a:lnTo>
                    <a:lnTo>
                      <a:pt x="1152879" y="718093"/>
                    </a:lnTo>
                    <a:lnTo>
                      <a:pt x="1025500" y="705698"/>
                    </a:lnTo>
                    <a:lnTo>
                      <a:pt x="899966" y="683767"/>
                    </a:lnTo>
                    <a:lnTo>
                      <a:pt x="894428" y="652302"/>
                    </a:lnTo>
                    <a:lnTo>
                      <a:pt x="887966" y="616069"/>
                    </a:lnTo>
                    <a:lnTo>
                      <a:pt x="879659" y="572208"/>
                    </a:lnTo>
                    <a:lnTo>
                      <a:pt x="873198" y="525487"/>
                    </a:lnTo>
                    <a:lnTo>
                      <a:pt x="863967" y="474952"/>
                    </a:lnTo>
                    <a:lnTo>
                      <a:pt x="854737" y="423463"/>
                    </a:lnTo>
                    <a:lnTo>
                      <a:pt x="844583" y="372928"/>
                    </a:lnTo>
                    <a:lnTo>
                      <a:pt x="832584" y="324299"/>
                    </a:lnTo>
                    <a:lnTo>
                      <a:pt x="820584" y="277578"/>
                    </a:lnTo>
                    <a:lnTo>
                      <a:pt x="805816" y="236578"/>
                    </a:lnTo>
                    <a:lnTo>
                      <a:pt x="790124" y="201299"/>
                    </a:lnTo>
                    <a:lnTo>
                      <a:pt x="773509" y="173647"/>
                    </a:lnTo>
                    <a:lnTo>
                      <a:pt x="755048" y="156484"/>
                    </a:lnTo>
                    <a:lnTo>
                      <a:pt x="734741" y="147903"/>
                    </a:lnTo>
                    <a:lnTo>
                      <a:pt x="711665" y="144089"/>
                    </a:lnTo>
                    <a:lnTo>
                      <a:pt x="684897" y="145996"/>
                    </a:lnTo>
                    <a:lnTo>
                      <a:pt x="658129" y="149810"/>
                    </a:lnTo>
                    <a:lnTo>
                      <a:pt x="633207" y="156484"/>
                    </a:lnTo>
                    <a:lnTo>
                      <a:pt x="609208" y="163159"/>
                    </a:lnTo>
                    <a:lnTo>
                      <a:pt x="587055" y="169833"/>
                    </a:lnTo>
                    <a:lnTo>
                      <a:pt x="570440" y="175554"/>
                    </a:lnTo>
                    <a:lnTo>
                      <a:pt x="530749" y="188903"/>
                    </a:lnTo>
                    <a:lnTo>
                      <a:pt x="485520" y="201299"/>
                    </a:lnTo>
                    <a:lnTo>
                      <a:pt x="434753" y="211787"/>
                    </a:lnTo>
                    <a:lnTo>
                      <a:pt x="381216" y="218461"/>
                    </a:lnTo>
                    <a:lnTo>
                      <a:pt x="327680" y="224182"/>
                    </a:lnTo>
                    <a:lnTo>
                      <a:pt x="273220" y="226089"/>
                    </a:lnTo>
                    <a:lnTo>
                      <a:pt x="221530" y="222275"/>
                    </a:lnTo>
                    <a:lnTo>
                      <a:pt x="172609" y="213694"/>
                    </a:lnTo>
                    <a:lnTo>
                      <a:pt x="145841" y="207020"/>
                    </a:lnTo>
                    <a:lnTo>
                      <a:pt x="119073" y="194624"/>
                    </a:lnTo>
                    <a:lnTo>
                      <a:pt x="92304" y="180322"/>
                    </a:lnTo>
                    <a:lnTo>
                      <a:pt x="69228" y="163159"/>
                    </a:lnTo>
                    <a:lnTo>
                      <a:pt x="45229" y="142182"/>
                    </a:lnTo>
                    <a:lnTo>
                      <a:pt x="26768" y="120251"/>
                    </a:lnTo>
                    <a:lnTo>
                      <a:pt x="13846" y="92600"/>
                    </a:lnTo>
                    <a:lnTo>
                      <a:pt x="3692" y="61135"/>
                    </a:lnTo>
                    <a:lnTo>
                      <a:pt x="0" y="26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자유형: 도형 37">
                <a:extLst>
                  <a:ext uri="{FF2B5EF4-FFF2-40B4-BE49-F238E27FC236}">
                    <a16:creationId xmlns:a16="http://schemas.microsoft.com/office/drawing/2014/main" id="{8E211472-8FD2-4210-BC02-257E324422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23418" y="2722392"/>
                <a:ext cx="2645611" cy="720000"/>
              </a:xfrm>
              <a:custGeom>
                <a:avLst/>
                <a:gdLst>
                  <a:gd name="connsiteX0" fmla="*/ 275743 w 2645611"/>
                  <a:gd name="connsiteY0" fmla="*/ 0 h 720000"/>
                  <a:gd name="connsiteX1" fmla="*/ 2591103 w 2645611"/>
                  <a:gd name="connsiteY1" fmla="*/ 0 h 720000"/>
                  <a:gd name="connsiteX2" fmla="*/ 2604997 w 2645611"/>
                  <a:gd name="connsiteY2" fmla="*/ 47076 h 720000"/>
                  <a:gd name="connsiteX3" fmla="*/ 2623458 w 2645611"/>
                  <a:gd name="connsiteY3" fmla="*/ 131937 h 720000"/>
                  <a:gd name="connsiteX4" fmla="*/ 2637304 w 2645611"/>
                  <a:gd name="connsiteY4" fmla="*/ 218705 h 720000"/>
                  <a:gd name="connsiteX5" fmla="*/ 2643765 w 2645611"/>
                  <a:gd name="connsiteY5" fmla="*/ 308334 h 720000"/>
                  <a:gd name="connsiteX6" fmla="*/ 2645611 w 2645611"/>
                  <a:gd name="connsiteY6" fmla="*/ 399870 h 720000"/>
                  <a:gd name="connsiteX7" fmla="*/ 2640073 w 2645611"/>
                  <a:gd name="connsiteY7" fmla="*/ 490452 h 720000"/>
                  <a:gd name="connsiteX8" fmla="*/ 2628996 w 2645611"/>
                  <a:gd name="connsiteY8" fmla="*/ 579127 h 720000"/>
                  <a:gd name="connsiteX9" fmla="*/ 2608689 w 2645611"/>
                  <a:gd name="connsiteY9" fmla="*/ 665895 h 720000"/>
                  <a:gd name="connsiteX10" fmla="*/ 2589216 w 2645611"/>
                  <a:gd name="connsiteY10" fmla="*/ 720000 h 720000"/>
                  <a:gd name="connsiteX11" fmla="*/ 0 w 2645611"/>
                  <a:gd name="connsiteY11" fmla="*/ 720000 h 720000"/>
                  <a:gd name="connsiteX12" fmla="*/ 32480 w 2645611"/>
                  <a:gd name="connsiteY12" fmla="*/ 681151 h 720000"/>
                  <a:gd name="connsiteX13" fmla="*/ 69401 w 2645611"/>
                  <a:gd name="connsiteY13" fmla="*/ 643011 h 720000"/>
                  <a:gd name="connsiteX14" fmla="*/ 106323 w 2645611"/>
                  <a:gd name="connsiteY14" fmla="*/ 604871 h 720000"/>
                  <a:gd name="connsiteX15" fmla="*/ 141399 w 2645611"/>
                  <a:gd name="connsiteY15" fmla="*/ 562917 h 720000"/>
                  <a:gd name="connsiteX16" fmla="*/ 174628 w 2645611"/>
                  <a:gd name="connsiteY16" fmla="*/ 521917 h 720000"/>
                  <a:gd name="connsiteX17" fmla="*/ 205088 w 2645611"/>
                  <a:gd name="connsiteY17" fmla="*/ 475196 h 720000"/>
                  <a:gd name="connsiteX18" fmla="*/ 230011 w 2645611"/>
                  <a:gd name="connsiteY18" fmla="*/ 424660 h 720000"/>
                  <a:gd name="connsiteX19" fmla="*/ 243856 w 2645611"/>
                  <a:gd name="connsiteY19" fmla="*/ 382707 h 720000"/>
                  <a:gd name="connsiteX20" fmla="*/ 248471 w 2645611"/>
                  <a:gd name="connsiteY20" fmla="*/ 341706 h 720000"/>
                  <a:gd name="connsiteX21" fmla="*/ 248471 w 2645611"/>
                  <a:gd name="connsiteY21" fmla="*/ 297846 h 720000"/>
                  <a:gd name="connsiteX22" fmla="*/ 247548 w 2645611"/>
                  <a:gd name="connsiteY22" fmla="*/ 251124 h 720000"/>
                  <a:gd name="connsiteX23" fmla="*/ 245702 w 2645611"/>
                  <a:gd name="connsiteY23" fmla="*/ 204403 h 720000"/>
                  <a:gd name="connsiteX24" fmla="*/ 247548 w 2645611"/>
                  <a:gd name="connsiteY24" fmla="*/ 153868 h 720000"/>
                  <a:gd name="connsiteX25" fmla="*/ 252164 w 2645611"/>
                  <a:gd name="connsiteY25" fmla="*/ 10047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45611" h="720000">
                    <a:moveTo>
                      <a:pt x="275743" y="0"/>
                    </a:moveTo>
                    <a:lnTo>
                      <a:pt x="2591103" y="0"/>
                    </a:lnTo>
                    <a:lnTo>
                      <a:pt x="2604997" y="47076"/>
                    </a:lnTo>
                    <a:lnTo>
                      <a:pt x="2623458" y="131937"/>
                    </a:lnTo>
                    <a:lnTo>
                      <a:pt x="2637304" y="218705"/>
                    </a:lnTo>
                    <a:lnTo>
                      <a:pt x="2643765" y="308334"/>
                    </a:lnTo>
                    <a:lnTo>
                      <a:pt x="2645611" y="399870"/>
                    </a:lnTo>
                    <a:lnTo>
                      <a:pt x="2640073" y="490452"/>
                    </a:lnTo>
                    <a:lnTo>
                      <a:pt x="2628996" y="579127"/>
                    </a:lnTo>
                    <a:lnTo>
                      <a:pt x="2608689" y="665895"/>
                    </a:lnTo>
                    <a:lnTo>
                      <a:pt x="2589216" y="720000"/>
                    </a:lnTo>
                    <a:lnTo>
                      <a:pt x="0" y="720000"/>
                    </a:lnTo>
                    <a:lnTo>
                      <a:pt x="32480" y="681151"/>
                    </a:lnTo>
                    <a:lnTo>
                      <a:pt x="69401" y="643011"/>
                    </a:lnTo>
                    <a:lnTo>
                      <a:pt x="106323" y="604871"/>
                    </a:lnTo>
                    <a:lnTo>
                      <a:pt x="141399" y="562917"/>
                    </a:lnTo>
                    <a:lnTo>
                      <a:pt x="174628" y="521917"/>
                    </a:lnTo>
                    <a:lnTo>
                      <a:pt x="205088" y="475196"/>
                    </a:lnTo>
                    <a:lnTo>
                      <a:pt x="230011" y="424660"/>
                    </a:lnTo>
                    <a:lnTo>
                      <a:pt x="243856" y="382707"/>
                    </a:lnTo>
                    <a:lnTo>
                      <a:pt x="248471" y="341706"/>
                    </a:lnTo>
                    <a:lnTo>
                      <a:pt x="248471" y="297846"/>
                    </a:lnTo>
                    <a:lnTo>
                      <a:pt x="247548" y="251124"/>
                    </a:lnTo>
                    <a:lnTo>
                      <a:pt x="245702" y="204403"/>
                    </a:lnTo>
                    <a:lnTo>
                      <a:pt x="247548" y="153868"/>
                    </a:lnTo>
                    <a:lnTo>
                      <a:pt x="252164" y="1004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자유형: 도형 36">
                <a:extLst>
                  <a:ext uri="{FF2B5EF4-FFF2-40B4-BE49-F238E27FC236}">
                    <a16:creationId xmlns:a16="http://schemas.microsoft.com/office/drawing/2014/main" id="{801C9135-CDB9-4970-BD08-E750DDD503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3440" y="3514392"/>
                <a:ext cx="2627888" cy="720000"/>
              </a:xfrm>
              <a:custGeom>
                <a:avLst/>
                <a:gdLst>
                  <a:gd name="connsiteX0" fmla="*/ 8505 w 2627888"/>
                  <a:gd name="connsiteY0" fmla="*/ 0 h 720000"/>
                  <a:gd name="connsiteX1" fmla="*/ 2627888 w 2627888"/>
                  <a:gd name="connsiteY1" fmla="*/ 0 h 720000"/>
                  <a:gd name="connsiteX2" fmla="*/ 2619593 w 2627888"/>
                  <a:gd name="connsiteY2" fmla="*/ 17873 h 720000"/>
                  <a:gd name="connsiteX3" fmla="*/ 2580825 w 2627888"/>
                  <a:gd name="connsiteY3" fmla="*/ 81757 h 720000"/>
                  <a:gd name="connsiteX4" fmla="*/ 2541134 w 2627888"/>
                  <a:gd name="connsiteY4" fmla="*/ 143734 h 720000"/>
                  <a:gd name="connsiteX5" fmla="*/ 2496828 w 2627888"/>
                  <a:gd name="connsiteY5" fmla="*/ 204758 h 720000"/>
                  <a:gd name="connsiteX6" fmla="*/ 2453445 w 2627888"/>
                  <a:gd name="connsiteY6" fmla="*/ 261968 h 720000"/>
                  <a:gd name="connsiteX7" fmla="*/ 2410062 w 2627888"/>
                  <a:gd name="connsiteY7" fmla="*/ 321084 h 720000"/>
                  <a:gd name="connsiteX8" fmla="*/ 2367602 w 2627888"/>
                  <a:gd name="connsiteY8" fmla="*/ 380201 h 720000"/>
                  <a:gd name="connsiteX9" fmla="*/ 2338988 w 2627888"/>
                  <a:gd name="connsiteY9" fmla="*/ 427876 h 720000"/>
                  <a:gd name="connsiteX10" fmla="*/ 2315912 w 2627888"/>
                  <a:gd name="connsiteY10" fmla="*/ 482225 h 720000"/>
                  <a:gd name="connsiteX11" fmla="*/ 2297451 w 2627888"/>
                  <a:gd name="connsiteY11" fmla="*/ 539435 h 720000"/>
                  <a:gd name="connsiteX12" fmla="*/ 2282682 w 2627888"/>
                  <a:gd name="connsiteY12" fmla="*/ 601412 h 720000"/>
                  <a:gd name="connsiteX13" fmla="*/ 2280836 w 2627888"/>
                  <a:gd name="connsiteY13" fmla="*/ 630970 h 720000"/>
                  <a:gd name="connsiteX14" fmla="*/ 2282682 w 2627888"/>
                  <a:gd name="connsiteY14" fmla="*/ 666250 h 720000"/>
                  <a:gd name="connsiteX15" fmla="*/ 2287298 w 2627888"/>
                  <a:gd name="connsiteY15" fmla="*/ 709157 h 720000"/>
                  <a:gd name="connsiteX16" fmla="*/ 2288861 w 2627888"/>
                  <a:gd name="connsiteY16" fmla="*/ 720000 h 720000"/>
                  <a:gd name="connsiteX17" fmla="*/ 327825 w 2627888"/>
                  <a:gd name="connsiteY17" fmla="*/ 720000 h 720000"/>
                  <a:gd name="connsiteX18" fmla="*/ 334141 w 2627888"/>
                  <a:gd name="connsiteY18" fmla="*/ 693901 h 720000"/>
                  <a:gd name="connsiteX19" fmla="*/ 336910 w 2627888"/>
                  <a:gd name="connsiteY19" fmla="*/ 664343 h 720000"/>
                  <a:gd name="connsiteX20" fmla="*/ 336910 w 2627888"/>
                  <a:gd name="connsiteY20" fmla="*/ 632877 h 720000"/>
                  <a:gd name="connsiteX21" fmla="*/ 328603 w 2627888"/>
                  <a:gd name="connsiteY21" fmla="*/ 605226 h 720000"/>
                  <a:gd name="connsiteX22" fmla="*/ 320296 w 2627888"/>
                  <a:gd name="connsiteY22" fmla="*/ 589970 h 720000"/>
                  <a:gd name="connsiteX23" fmla="*/ 305527 w 2627888"/>
                  <a:gd name="connsiteY23" fmla="*/ 575668 h 720000"/>
                  <a:gd name="connsiteX24" fmla="*/ 289835 w 2627888"/>
                  <a:gd name="connsiteY24" fmla="*/ 565179 h 720000"/>
                  <a:gd name="connsiteX25" fmla="*/ 273220 w 2627888"/>
                  <a:gd name="connsiteY25" fmla="*/ 556598 h 720000"/>
                  <a:gd name="connsiteX26" fmla="*/ 256606 w 2627888"/>
                  <a:gd name="connsiteY26" fmla="*/ 544202 h 720000"/>
                  <a:gd name="connsiteX27" fmla="*/ 243683 w 2627888"/>
                  <a:gd name="connsiteY27" fmla="*/ 530853 h 720000"/>
                  <a:gd name="connsiteX28" fmla="*/ 233530 w 2627888"/>
                  <a:gd name="connsiteY28" fmla="*/ 513690 h 720000"/>
                  <a:gd name="connsiteX29" fmla="*/ 229837 w 2627888"/>
                  <a:gd name="connsiteY29" fmla="*/ 494620 h 720000"/>
                  <a:gd name="connsiteX30" fmla="*/ 231684 w 2627888"/>
                  <a:gd name="connsiteY30" fmla="*/ 475551 h 720000"/>
                  <a:gd name="connsiteX31" fmla="*/ 238145 w 2627888"/>
                  <a:gd name="connsiteY31" fmla="*/ 457434 h 720000"/>
                  <a:gd name="connsiteX32" fmla="*/ 246452 w 2627888"/>
                  <a:gd name="connsiteY32" fmla="*/ 442178 h 720000"/>
                  <a:gd name="connsiteX33" fmla="*/ 251990 w 2627888"/>
                  <a:gd name="connsiteY33" fmla="*/ 426922 h 720000"/>
                  <a:gd name="connsiteX34" fmla="*/ 225222 w 2627888"/>
                  <a:gd name="connsiteY34" fmla="*/ 407852 h 720000"/>
                  <a:gd name="connsiteX35" fmla="*/ 206761 w 2627888"/>
                  <a:gd name="connsiteY35" fmla="*/ 388782 h 720000"/>
                  <a:gd name="connsiteX36" fmla="*/ 196608 w 2627888"/>
                  <a:gd name="connsiteY36" fmla="*/ 369713 h 720000"/>
                  <a:gd name="connsiteX37" fmla="*/ 194762 w 2627888"/>
                  <a:gd name="connsiteY37" fmla="*/ 348736 h 720000"/>
                  <a:gd name="connsiteX38" fmla="*/ 197531 w 2627888"/>
                  <a:gd name="connsiteY38" fmla="*/ 329666 h 720000"/>
                  <a:gd name="connsiteX39" fmla="*/ 204915 w 2627888"/>
                  <a:gd name="connsiteY39" fmla="*/ 308689 h 720000"/>
                  <a:gd name="connsiteX40" fmla="*/ 215069 w 2627888"/>
                  <a:gd name="connsiteY40" fmla="*/ 287712 h 720000"/>
                  <a:gd name="connsiteX41" fmla="*/ 226145 w 2627888"/>
                  <a:gd name="connsiteY41" fmla="*/ 266735 h 720000"/>
                  <a:gd name="connsiteX42" fmla="*/ 236299 w 2627888"/>
                  <a:gd name="connsiteY42" fmla="*/ 244805 h 720000"/>
                  <a:gd name="connsiteX43" fmla="*/ 246452 w 2627888"/>
                  <a:gd name="connsiteY43" fmla="*/ 223828 h 720000"/>
                  <a:gd name="connsiteX44" fmla="*/ 251990 w 2627888"/>
                  <a:gd name="connsiteY44" fmla="*/ 200944 h 720000"/>
                  <a:gd name="connsiteX45" fmla="*/ 233530 w 2627888"/>
                  <a:gd name="connsiteY45" fmla="*/ 183781 h 720000"/>
                  <a:gd name="connsiteX46" fmla="*/ 207684 w 2627888"/>
                  <a:gd name="connsiteY46" fmla="*/ 170432 h 720000"/>
                  <a:gd name="connsiteX47" fmla="*/ 179070 w 2627888"/>
                  <a:gd name="connsiteY47" fmla="*/ 158037 h 720000"/>
                  <a:gd name="connsiteX48" fmla="*/ 149533 w 2627888"/>
                  <a:gd name="connsiteY48" fmla="*/ 147548 h 720000"/>
                  <a:gd name="connsiteX49" fmla="*/ 119072 w 2627888"/>
                  <a:gd name="connsiteY49" fmla="*/ 137060 h 720000"/>
                  <a:gd name="connsiteX50" fmla="*/ 88612 w 2627888"/>
                  <a:gd name="connsiteY50" fmla="*/ 126571 h 720000"/>
                  <a:gd name="connsiteX51" fmla="*/ 59998 w 2627888"/>
                  <a:gd name="connsiteY51" fmla="*/ 114176 h 720000"/>
                  <a:gd name="connsiteX52" fmla="*/ 36922 w 2627888"/>
                  <a:gd name="connsiteY52" fmla="*/ 100827 h 720000"/>
                  <a:gd name="connsiteX53" fmla="*/ 16615 w 2627888"/>
                  <a:gd name="connsiteY53" fmla="*/ 81757 h 720000"/>
                  <a:gd name="connsiteX54" fmla="*/ 4615 w 2627888"/>
                  <a:gd name="connsiteY54" fmla="*/ 58873 h 720000"/>
                  <a:gd name="connsiteX55" fmla="*/ 0 w 2627888"/>
                  <a:gd name="connsiteY55" fmla="*/ 35036 h 720000"/>
                  <a:gd name="connsiteX56" fmla="*/ 3692 w 2627888"/>
                  <a:gd name="connsiteY56" fmla="*/ 1215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27888" h="720000">
                    <a:moveTo>
                      <a:pt x="8505" y="0"/>
                    </a:moveTo>
                    <a:lnTo>
                      <a:pt x="2627888" y="0"/>
                    </a:lnTo>
                    <a:lnTo>
                      <a:pt x="2619593" y="17873"/>
                    </a:lnTo>
                    <a:lnTo>
                      <a:pt x="2580825" y="81757"/>
                    </a:lnTo>
                    <a:lnTo>
                      <a:pt x="2541134" y="143734"/>
                    </a:lnTo>
                    <a:lnTo>
                      <a:pt x="2496828" y="204758"/>
                    </a:lnTo>
                    <a:lnTo>
                      <a:pt x="2453445" y="261968"/>
                    </a:lnTo>
                    <a:lnTo>
                      <a:pt x="2410062" y="321084"/>
                    </a:lnTo>
                    <a:lnTo>
                      <a:pt x="2367602" y="380201"/>
                    </a:lnTo>
                    <a:lnTo>
                      <a:pt x="2338988" y="427876"/>
                    </a:lnTo>
                    <a:lnTo>
                      <a:pt x="2315912" y="482225"/>
                    </a:lnTo>
                    <a:lnTo>
                      <a:pt x="2297451" y="539435"/>
                    </a:lnTo>
                    <a:lnTo>
                      <a:pt x="2282682" y="601412"/>
                    </a:lnTo>
                    <a:lnTo>
                      <a:pt x="2280836" y="630970"/>
                    </a:lnTo>
                    <a:lnTo>
                      <a:pt x="2282682" y="666250"/>
                    </a:lnTo>
                    <a:lnTo>
                      <a:pt x="2287298" y="709157"/>
                    </a:lnTo>
                    <a:lnTo>
                      <a:pt x="2288861" y="720000"/>
                    </a:lnTo>
                    <a:lnTo>
                      <a:pt x="327825" y="720000"/>
                    </a:lnTo>
                    <a:lnTo>
                      <a:pt x="334141" y="693901"/>
                    </a:lnTo>
                    <a:lnTo>
                      <a:pt x="336910" y="664343"/>
                    </a:lnTo>
                    <a:lnTo>
                      <a:pt x="336910" y="632877"/>
                    </a:lnTo>
                    <a:lnTo>
                      <a:pt x="328603" y="605226"/>
                    </a:lnTo>
                    <a:lnTo>
                      <a:pt x="320296" y="589970"/>
                    </a:lnTo>
                    <a:lnTo>
                      <a:pt x="305527" y="575668"/>
                    </a:lnTo>
                    <a:lnTo>
                      <a:pt x="289835" y="565179"/>
                    </a:lnTo>
                    <a:lnTo>
                      <a:pt x="273220" y="556598"/>
                    </a:lnTo>
                    <a:lnTo>
                      <a:pt x="256606" y="544202"/>
                    </a:lnTo>
                    <a:lnTo>
                      <a:pt x="243683" y="530853"/>
                    </a:lnTo>
                    <a:lnTo>
                      <a:pt x="233530" y="513690"/>
                    </a:lnTo>
                    <a:lnTo>
                      <a:pt x="229837" y="494620"/>
                    </a:lnTo>
                    <a:lnTo>
                      <a:pt x="231684" y="475551"/>
                    </a:lnTo>
                    <a:lnTo>
                      <a:pt x="238145" y="457434"/>
                    </a:lnTo>
                    <a:lnTo>
                      <a:pt x="246452" y="442178"/>
                    </a:lnTo>
                    <a:lnTo>
                      <a:pt x="251990" y="426922"/>
                    </a:lnTo>
                    <a:lnTo>
                      <a:pt x="225222" y="407852"/>
                    </a:lnTo>
                    <a:lnTo>
                      <a:pt x="206761" y="388782"/>
                    </a:lnTo>
                    <a:lnTo>
                      <a:pt x="196608" y="369713"/>
                    </a:lnTo>
                    <a:lnTo>
                      <a:pt x="194762" y="348736"/>
                    </a:lnTo>
                    <a:lnTo>
                      <a:pt x="197531" y="329666"/>
                    </a:lnTo>
                    <a:lnTo>
                      <a:pt x="204915" y="308689"/>
                    </a:lnTo>
                    <a:lnTo>
                      <a:pt x="215069" y="287712"/>
                    </a:lnTo>
                    <a:lnTo>
                      <a:pt x="226145" y="266735"/>
                    </a:lnTo>
                    <a:lnTo>
                      <a:pt x="236299" y="244805"/>
                    </a:lnTo>
                    <a:lnTo>
                      <a:pt x="246452" y="223828"/>
                    </a:lnTo>
                    <a:lnTo>
                      <a:pt x="251990" y="200944"/>
                    </a:lnTo>
                    <a:lnTo>
                      <a:pt x="233530" y="183781"/>
                    </a:lnTo>
                    <a:lnTo>
                      <a:pt x="207684" y="170432"/>
                    </a:lnTo>
                    <a:lnTo>
                      <a:pt x="179070" y="158037"/>
                    </a:lnTo>
                    <a:lnTo>
                      <a:pt x="149533" y="147548"/>
                    </a:lnTo>
                    <a:lnTo>
                      <a:pt x="119072" y="137060"/>
                    </a:lnTo>
                    <a:lnTo>
                      <a:pt x="88612" y="126571"/>
                    </a:lnTo>
                    <a:lnTo>
                      <a:pt x="59998" y="114176"/>
                    </a:lnTo>
                    <a:lnTo>
                      <a:pt x="36922" y="100827"/>
                    </a:lnTo>
                    <a:lnTo>
                      <a:pt x="16615" y="81757"/>
                    </a:lnTo>
                    <a:lnTo>
                      <a:pt x="4615" y="58873"/>
                    </a:lnTo>
                    <a:lnTo>
                      <a:pt x="0" y="35036"/>
                    </a:lnTo>
                    <a:lnTo>
                      <a:pt x="3692" y="12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화살표: 위쪽/아래쪽 5">
              <a:extLst>
                <a:ext uri="{FF2B5EF4-FFF2-40B4-BE49-F238E27FC236}">
                  <a16:creationId xmlns:a16="http://schemas.microsoft.com/office/drawing/2014/main" id="{98AFD51B-929E-4356-BFDC-B449842484E5}"/>
                </a:ext>
              </a:extLst>
            </p:cNvPr>
            <p:cNvSpPr/>
            <p:nvPr/>
          </p:nvSpPr>
          <p:spPr>
            <a:xfrm>
              <a:off x="8937916" y="2503492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3" name="화살표: 위쪽/아래쪽 39">
              <a:extLst>
                <a:ext uri="{FF2B5EF4-FFF2-40B4-BE49-F238E27FC236}">
                  <a16:creationId xmlns:a16="http://schemas.microsoft.com/office/drawing/2014/main" id="{3A142E53-260A-4A17-898B-7D8F9BA0E799}"/>
                </a:ext>
              </a:extLst>
            </p:cNvPr>
            <p:cNvSpPr/>
            <p:nvPr/>
          </p:nvSpPr>
          <p:spPr>
            <a:xfrm>
              <a:off x="8246751" y="3462758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14" name="화살표: 위쪽/아래쪽 40">
              <a:extLst>
                <a:ext uri="{FF2B5EF4-FFF2-40B4-BE49-F238E27FC236}">
                  <a16:creationId xmlns:a16="http://schemas.microsoft.com/office/drawing/2014/main" id="{293F334F-EC1B-489C-9DAA-F0869CD17B70}"/>
                </a:ext>
              </a:extLst>
            </p:cNvPr>
            <p:cNvSpPr/>
            <p:nvPr/>
          </p:nvSpPr>
          <p:spPr>
            <a:xfrm>
              <a:off x="8937916" y="4422024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33D01E-5BDF-4C4A-BCBD-9A67558255B1}"/>
              </a:ext>
            </a:extLst>
          </p:cNvPr>
          <p:cNvGrpSpPr/>
          <p:nvPr/>
        </p:nvGrpSpPr>
        <p:grpSpPr>
          <a:xfrm>
            <a:off x="6655731" y="4050492"/>
            <a:ext cx="2093813" cy="2229893"/>
            <a:chOff x="1100103" y="2793247"/>
            <a:chExt cx="3462029" cy="3687030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7F836A9-DE96-47DE-B129-7024F29FB4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4B80F304-DBEE-47EA-83DD-0438AC878356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CD14FEB-9623-4E56-B78E-D0125D9DD6E3}"/>
                </a:ext>
              </a:extLst>
            </p:cNvPr>
            <p:cNvSpPr/>
            <p:nvPr/>
          </p:nvSpPr>
          <p:spPr>
            <a:xfrm>
              <a:off x="2940573" y="3339509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05B09FE-55BE-411A-AA42-334C98BB3162}"/>
                </a:ext>
              </a:extLst>
            </p:cNvPr>
            <p:cNvSpPr/>
            <p:nvPr/>
          </p:nvSpPr>
          <p:spPr>
            <a:xfrm>
              <a:off x="1100103" y="4121089"/>
              <a:ext cx="2742086" cy="2359188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  <a:gd name="connsiteX0" fmla="*/ 221873 w 2759430"/>
                <a:gd name="connsiteY0" fmla="*/ 183976 h 2359188"/>
                <a:gd name="connsiteX1" fmla="*/ 128952 w 2759430"/>
                <a:gd name="connsiteY1" fmla="*/ 2064983 h 2359188"/>
                <a:gd name="connsiteX2" fmla="*/ 1945789 w 2759430"/>
                <a:gd name="connsiteY2" fmla="*/ 2359188 h 2359188"/>
                <a:gd name="connsiteX3" fmla="*/ 1831598 w 2759430"/>
                <a:gd name="connsiteY3" fmla="*/ 1698451 h 2359188"/>
                <a:gd name="connsiteX4" fmla="*/ 2664150 w 2759430"/>
                <a:gd name="connsiteY4" fmla="*/ 130334 h 2359188"/>
                <a:gd name="connsiteX5" fmla="*/ 2054394 w 2759430"/>
                <a:gd name="connsiteY5" fmla="*/ 98409 h 2359188"/>
                <a:gd name="connsiteX6" fmla="*/ 2030082 w 2759430"/>
                <a:gd name="connsiteY6" fmla="*/ 303 h 2359188"/>
                <a:gd name="connsiteX7" fmla="*/ 1898273 w 2759430"/>
                <a:gd name="connsiteY7" fmla="*/ 22051 h 2359188"/>
                <a:gd name="connsiteX8" fmla="*/ 1900421 w 2759430"/>
                <a:gd name="connsiteY8" fmla="*/ 783060 h 2359188"/>
                <a:gd name="connsiteX9" fmla="*/ 1226678 w 2759430"/>
                <a:gd name="connsiteY9" fmla="*/ 497145 h 2359188"/>
                <a:gd name="connsiteX10" fmla="*/ 1130871 w 2759430"/>
                <a:gd name="connsiteY10" fmla="*/ 572491 h 2359188"/>
                <a:gd name="connsiteX11" fmla="*/ 221873 w 2759430"/>
                <a:gd name="connsiteY11" fmla="*/ 183976 h 2359188"/>
                <a:gd name="connsiteX0" fmla="*/ 204528 w 2742085"/>
                <a:gd name="connsiteY0" fmla="*/ 183976 h 2359188"/>
                <a:gd name="connsiteX1" fmla="*/ 177295 w 2742085"/>
                <a:gd name="connsiteY1" fmla="*/ 2346501 h 2359188"/>
                <a:gd name="connsiteX2" fmla="*/ 1928444 w 2742085"/>
                <a:gd name="connsiteY2" fmla="*/ 2359188 h 2359188"/>
                <a:gd name="connsiteX3" fmla="*/ 1814253 w 2742085"/>
                <a:gd name="connsiteY3" fmla="*/ 1698451 h 2359188"/>
                <a:gd name="connsiteX4" fmla="*/ 2646805 w 2742085"/>
                <a:gd name="connsiteY4" fmla="*/ 130334 h 2359188"/>
                <a:gd name="connsiteX5" fmla="*/ 2037049 w 2742085"/>
                <a:gd name="connsiteY5" fmla="*/ 98409 h 2359188"/>
                <a:gd name="connsiteX6" fmla="*/ 2012737 w 2742085"/>
                <a:gd name="connsiteY6" fmla="*/ 303 h 2359188"/>
                <a:gd name="connsiteX7" fmla="*/ 1880928 w 2742085"/>
                <a:gd name="connsiteY7" fmla="*/ 22051 h 2359188"/>
                <a:gd name="connsiteX8" fmla="*/ 1883076 w 2742085"/>
                <a:gd name="connsiteY8" fmla="*/ 783060 h 2359188"/>
                <a:gd name="connsiteX9" fmla="*/ 1209333 w 2742085"/>
                <a:gd name="connsiteY9" fmla="*/ 497145 h 2359188"/>
                <a:gd name="connsiteX10" fmla="*/ 1113526 w 2742085"/>
                <a:gd name="connsiteY10" fmla="*/ 572491 h 2359188"/>
                <a:gd name="connsiteX11" fmla="*/ 204528 w 2742085"/>
                <a:gd name="connsiteY11" fmla="*/ 183976 h 235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2085" h="2359188">
                  <a:moveTo>
                    <a:pt x="204528" y="183976"/>
                  </a:moveTo>
                  <a:cubicBezTo>
                    <a:pt x="-274897" y="923751"/>
                    <a:pt x="248499" y="2120543"/>
                    <a:pt x="177295" y="2346501"/>
                  </a:cubicBezTo>
                  <a:lnTo>
                    <a:pt x="1928444" y="2359188"/>
                  </a:lnTo>
                  <a:cubicBezTo>
                    <a:pt x="1918532" y="2232782"/>
                    <a:pt x="1824165" y="1824857"/>
                    <a:pt x="1814253" y="1698451"/>
                  </a:cubicBezTo>
                  <a:cubicBezTo>
                    <a:pt x="2560139" y="1720658"/>
                    <a:pt x="2930335" y="1991050"/>
                    <a:pt x="2646805" y="130334"/>
                  </a:cubicBezTo>
                  <a:cubicBezTo>
                    <a:pt x="2238128" y="54071"/>
                    <a:pt x="2174254" y="89110"/>
                    <a:pt x="2037049" y="98409"/>
                  </a:cubicBezTo>
                  <a:cubicBezTo>
                    <a:pt x="2029033" y="39791"/>
                    <a:pt x="2036036" y="49121"/>
                    <a:pt x="2012737" y="303"/>
                  </a:cubicBezTo>
                  <a:cubicBezTo>
                    <a:pt x="1947153" y="-945"/>
                    <a:pt x="1983584" y="826"/>
                    <a:pt x="1880928" y="22051"/>
                  </a:cubicBezTo>
                  <a:cubicBezTo>
                    <a:pt x="1887278" y="280813"/>
                    <a:pt x="1873551" y="525885"/>
                    <a:pt x="1883076" y="783060"/>
                  </a:cubicBezTo>
                  <a:cubicBezTo>
                    <a:pt x="1732383" y="751246"/>
                    <a:pt x="1500167" y="597607"/>
                    <a:pt x="1209333" y="497145"/>
                  </a:cubicBezTo>
                  <a:cubicBezTo>
                    <a:pt x="1209205" y="618676"/>
                    <a:pt x="1247519" y="688113"/>
                    <a:pt x="1113526" y="572491"/>
                  </a:cubicBezTo>
                  <a:cubicBezTo>
                    <a:pt x="749388" y="481334"/>
                    <a:pt x="637598" y="385765"/>
                    <a:pt x="204528" y="18397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D9AB454-116B-4EB2-8F58-F50ECBDEB913}"/>
                </a:ext>
              </a:extLst>
            </p:cNvPr>
            <p:cNvSpPr/>
            <p:nvPr/>
          </p:nvSpPr>
          <p:spPr>
            <a:xfrm>
              <a:off x="1346402" y="4188188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EA310E8-189E-464A-8910-6FEA27D2F8FF}"/>
                </a:ext>
              </a:extLst>
            </p:cNvPr>
            <p:cNvSpPr/>
            <p:nvPr/>
          </p:nvSpPr>
          <p:spPr>
            <a:xfrm>
              <a:off x="3006267" y="4007233"/>
              <a:ext cx="628575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1" name="그룹 9">
            <a:extLst>
              <a:ext uri="{FF2B5EF4-FFF2-40B4-BE49-F238E27FC236}">
                <a16:creationId xmlns:a16="http://schemas.microsoft.com/office/drawing/2014/main" id="{50E3AA60-B66E-4778-9DC4-B1A62AB7E2B4}"/>
              </a:ext>
            </a:extLst>
          </p:cNvPr>
          <p:cNvGrpSpPr/>
          <p:nvPr/>
        </p:nvGrpSpPr>
        <p:grpSpPr>
          <a:xfrm>
            <a:off x="4046556" y="3808485"/>
            <a:ext cx="2063571" cy="2565372"/>
            <a:chOff x="1018676" y="1848459"/>
            <a:chExt cx="2952312" cy="3670229"/>
          </a:xfrm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B2637D15-1727-4725-BD9A-A23EB8CDCF34}"/>
                </a:ext>
              </a:extLst>
            </p:cNvPr>
            <p:cNvSpPr/>
            <p:nvPr/>
          </p:nvSpPr>
          <p:spPr>
            <a:xfrm rot="19043010">
              <a:off x="1018676" y="1848459"/>
              <a:ext cx="2271442" cy="2335067"/>
            </a:xfrm>
            <a:custGeom>
              <a:avLst/>
              <a:gdLst/>
              <a:ahLst/>
              <a:cxnLst/>
              <a:rect l="l" t="t" r="r" b="b"/>
              <a:pathLst>
                <a:path w="2552017" h="2623501">
                  <a:moveTo>
                    <a:pt x="960593" y="2481474"/>
                  </a:moveTo>
                  <a:lnTo>
                    <a:pt x="1639506" y="2481474"/>
                  </a:lnTo>
                  <a:cubicBezTo>
                    <a:pt x="1671635" y="2481474"/>
                    <a:pt x="1697681" y="2507520"/>
                    <a:pt x="1697681" y="2539649"/>
                  </a:cubicBezTo>
                  <a:lnTo>
                    <a:pt x="1697681" y="2565326"/>
                  </a:lnTo>
                  <a:cubicBezTo>
                    <a:pt x="1697681" y="2597455"/>
                    <a:pt x="1671635" y="2623501"/>
                    <a:pt x="1639506" y="2623501"/>
                  </a:cubicBezTo>
                  <a:lnTo>
                    <a:pt x="960593" y="2623501"/>
                  </a:lnTo>
                  <a:cubicBezTo>
                    <a:pt x="928464" y="2623501"/>
                    <a:pt x="902418" y="2597455"/>
                    <a:pt x="902418" y="2565326"/>
                  </a:cubicBezTo>
                  <a:lnTo>
                    <a:pt x="902418" y="2539649"/>
                  </a:lnTo>
                  <a:cubicBezTo>
                    <a:pt x="902418" y="2507520"/>
                    <a:pt x="928464" y="2481474"/>
                    <a:pt x="960593" y="2481474"/>
                  </a:cubicBezTo>
                  <a:close/>
                  <a:moveTo>
                    <a:pt x="932191" y="2289251"/>
                  </a:moveTo>
                  <a:lnTo>
                    <a:pt x="1667909" y="2289251"/>
                  </a:lnTo>
                  <a:cubicBezTo>
                    <a:pt x="1700037" y="2289251"/>
                    <a:pt x="1726082" y="2315296"/>
                    <a:pt x="1726082" y="2347425"/>
                  </a:cubicBezTo>
                  <a:lnTo>
                    <a:pt x="1726082" y="2373104"/>
                  </a:lnTo>
                  <a:cubicBezTo>
                    <a:pt x="1726082" y="2405232"/>
                    <a:pt x="1700037" y="2431279"/>
                    <a:pt x="1667909" y="2431279"/>
                  </a:cubicBezTo>
                  <a:lnTo>
                    <a:pt x="932191" y="2431279"/>
                  </a:lnTo>
                  <a:cubicBezTo>
                    <a:pt x="900060" y="2431279"/>
                    <a:pt x="874016" y="2405232"/>
                    <a:pt x="874016" y="2373104"/>
                  </a:cubicBezTo>
                  <a:lnTo>
                    <a:pt x="874016" y="2347425"/>
                  </a:lnTo>
                  <a:cubicBezTo>
                    <a:pt x="874016" y="2315296"/>
                    <a:pt x="900060" y="2289251"/>
                    <a:pt x="932191" y="2289251"/>
                  </a:cubicBezTo>
                  <a:close/>
                  <a:moveTo>
                    <a:pt x="2552017" y="936595"/>
                  </a:moveTo>
                  <a:lnTo>
                    <a:pt x="2552017" y="1134206"/>
                  </a:lnTo>
                  <a:lnTo>
                    <a:pt x="2269715" y="1094683"/>
                  </a:lnTo>
                  <a:lnTo>
                    <a:pt x="2269715" y="976116"/>
                  </a:lnTo>
                  <a:close/>
                  <a:moveTo>
                    <a:pt x="0" y="936595"/>
                  </a:moveTo>
                  <a:lnTo>
                    <a:pt x="282302" y="976116"/>
                  </a:lnTo>
                  <a:lnTo>
                    <a:pt x="282302" y="1094683"/>
                  </a:lnTo>
                  <a:lnTo>
                    <a:pt x="0" y="1134206"/>
                  </a:lnTo>
                  <a:close/>
                  <a:moveTo>
                    <a:pt x="1294602" y="538610"/>
                  </a:moveTo>
                  <a:cubicBezTo>
                    <a:pt x="913173" y="539058"/>
                    <a:pt x="604117" y="848419"/>
                    <a:pt x="604117" y="1229963"/>
                  </a:cubicBezTo>
                  <a:cubicBezTo>
                    <a:pt x="604117" y="1488254"/>
                    <a:pt x="788458" y="1743173"/>
                    <a:pt x="933602" y="1859635"/>
                  </a:cubicBezTo>
                  <a:cubicBezTo>
                    <a:pt x="999780" y="1936202"/>
                    <a:pt x="994533" y="1937770"/>
                    <a:pt x="1021427" y="2035767"/>
                  </a:cubicBezTo>
                  <a:cubicBezTo>
                    <a:pt x="1030792" y="2095827"/>
                    <a:pt x="1015388" y="2108637"/>
                    <a:pt x="1052591" y="2112393"/>
                  </a:cubicBezTo>
                  <a:lnTo>
                    <a:pt x="1054999" y="2125056"/>
                  </a:lnTo>
                  <a:lnTo>
                    <a:pt x="1550433" y="2125056"/>
                  </a:lnTo>
                  <a:lnTo>
                    <a:pt x="1553159" y="2110727"/>
                  </a:lnTo>
                  <a:cubicBezTo>
                    <a:pt x="1573723" y="2104124"/>
                    <a:pt x="1563459" y="2087417"/>
                    <a:pt x="1571512" y="2035767"/>
                  </a:cubicBezTo>
                  <a:cubicBezTo>
                    <a:pt x="1598405" y="1937770"/>
                    <a:pt x="1593158" y="1936202"/>
                    <a:pt x="1659337" y="1859635"/>
                  </a:cubicBezTo>
                  <a:cubicBezTo>
                    <a:pt x="1804480" y="1743173"/>
                    <a:pt x="1988823" y="1488254"/>
                    <a:pt x="1988823" y="1229963"/>
                  </a:cubicBezTo>
                  <a:cubicBezTo>
                    <a:pt x="1988823" y="848419"/>
                    <a:pt x="1679767" y="539058"/>
                    <a:pt x="1298337" y="538610"/>
                  </a:cubicBezTo>
                  <a:lnTo>
                    <a:pt x="1298337" y="538781"/>
                  </a:lnTo>
                  <a:lnTo>
                    <a:pt x="1296470" y="538638"/>
                  </a:lnTo>
                  <a:lnTo>
                    <a:pt x="1294602" y="538781"/>
                  </a:lnTo>
                  <a:close/>
                  <a:moveTo>
                    <a:pt x="1294881" y="366993"/>
                  </a:moveTo>
                  <a:lnTo>
                    <a:pt x="1296470" y="367115"/>
                  </a:lnTo>
                  <a:lnTo>
                    <a:pt x="1298059" y="366993"/>
                  </a:lnTo>
                  <a:cubicBezTo>
                    <a:pt x="1765638" y="366993"/>
                    <a:pt x="2144688" y="746041"/>
                    <a:pt x="2144688" y="1213621"/>
                  </a:cubicBezTo>
                  <a:cubicBezTo>
                    <a:pt x="2144688" y="1530035"/>
                    <a:pt x="1918769" y="1842315"/>
                    <a:pt x="1741015" y="1984856"/>
                  </a:cubicBezTo>
                  <a:cubicBezTo>
                    <a:pt x="1688059" y="2045866"/>
                    <a:pt x="1711430" y="2077925"/>
                    <a:pt x="1700050" y="2157459"/>
                  </a:cubicBezTo>
                  <a:cubicBezTo>
                    <a:pt x="1670466" y="2218857"/>
                    <a:pt x="1644003" y="2238490"/>
                    <a:pt x="1591710" y="2238490"/>
                  </a:cubicBezTo>
                  <a:lnTo>
                    <a:pt x="1296470" y="2237434"/>
                  </a:lnTo>
                  <a:lnTo>
                    <a:pt x="1001230" y="2238490"/>
                  </a:lnTo>
                  <a:cubicBezTo>
                    <a:pt x="948937" y="2238490"/>
                    <a:pt x="922474" y="2218857"/>
                    <a:pt x="892888" y="2157459"/>
                  </a:cubicBezTo>
                  <a:cubicBezTo>
                    <a:pt x="881509" y="2077925"/>
                    <a:pt x="904880" y="2045866"/>
                    <a:pt x="851923" y="1984856"/>
                  </a:cubicBezTo>
                  <a:cubicBezTo>
                    <a:pt x="674170" y="1842315"/>
                    <a:pt x="448251" y="1530035"/>
                    <a:pt x="448251" y="1213621"/>
                  </a:cubicBezTo>
                  <a:cubicBezTo>
                    <a:pt x="448251" y="746041"/>
                    <a:pt x="827300" y="366993"/>
                    <a:pt x="1294881" y="366993"/>
                  </a:cubicBezTo>
                  <a:close/>
                  <a:moveTo>
                    <a:pt x="2017322" y="195354"/>
                  </a:moveTo>
                  <a:lnTo>
                    <a:pt x="2168700" y="322376"/>
                  </a:lnTo>
                  <a:lnTo>
                    <a:pt x="1956964" y="513228"/>
                  </a:lnTo>
                  <a:lnTo>
                    <a:pt x="1866137" y="437013"/>
                  </a:lnTo>
                  <a:close/>
                  <a:moveTo>
                    <a:pt x="520680" y="195354"/>
                  </a:moveTo>
                  <a:lnTo>
                    <a:pt x="671864" y="437013"/>
                  </a:lnTo>
                  <a:lnTo>
                    <a:pt x="581036" y="513228"/>
                  </a:lnTo>
                  <a:lnTo>
                    <a:pt x="369300" y="322376"/>
                  </a:lnTo>
                  <a:close/>
                  <a:moveTo>
                    <a:pt x="1197664" y="0"/>
                  </a:moveTo>
                  <a:lnTo>
                    <a:pt x="1395275" y="0"/>
                  </a:lnTo>
                  <a:lnTo>
                    <a:pt x="1355752" y="282302"/>
                  </a:lnTo>
                  <a:lnTo>
                    <a:pt x="1237185" y="28230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3" name="Group 18">
              <a:extLst>
                <a:ext uri="{FF2B5EF4-FFF2-40B4-BE49-F238E27FC236}">
                  <a16:creationId xmlns:a16="http://schemas.microsoft.com/office/drawing/2014/main" id="{88C3262B-841C-40B6-93C6-F706DA1DC6D9}"/>
                </a:ext>
              </a:extLst>
            </p:cNvPr>
            <p:cNvGrpSpPr/>
            <p:nvPr/>
          </p:nvGrpSpPr>
          <p:grpSpPr>
            <a:xfrm rot="19043010">
              <a:off x="3312153" y="3670883"/>
              <a:ext cx="658835" cy="1847805"/>
              <a:chOff x="6208048" y="3967120"/>
              <a:chExt cx="864096" cy="2231240"/>
            </a:xfrm>
          </p:grpSpPr>
          <p:sp>
            <p:nvSpPr>
              <p:cNvPr id="52" name="Rectangle 13">
                <a:extLst>
                  <a:ext uri="{FF2B5EF4-FFF2-40B4-BE49-F238E27FC236}">
                    <a16:creationId xmlns:a16="http://schemas.microsoft.com/office/drawing/2014/main" id="{20F63E4E-6121-47CC-B876-2277153B715D}"/>
                  </a:ext>
                </a:extLst>
              </p:cNvPr>
              <p:cNvSpPr/>
              <p:nvPr/>
            </p:nvSpPr>
            <p:spPr>
              <a:xfrm>
                <a:off x="6208144" y="3967120"/>
                <a:ext cx="864000" cy="141686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Isosceles Triangle 14">
                <a:extLst>
                  <a:ext uri="{FF2B5EF4-FFF2-40B4-BE49-F238E27FC236}">
                    <a16:creationId xmlns:a16="http://schemas.microsoft.com/office/drawing/2014/main" id="{31525576-A64E-40C7-A0F8-6F7147CEA20E}"/>
                  </a:ext>
                </a:extLst>
              </p:cNvPr>
              <p:cNvSpPr/>
              <p:nvPr/>
            </p:nvSpPr>
            <p:spPr>
              <a:xfrm rot="10800000">
                <a:off x="6485344" y="5887981"/>
                <a:ext cx="309600" cy="310379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4" name="Trapezoid 12">
                <a:extLst>
                  <a:ext uri="{FF2B5EF4-FFF2-40B4-BE49-F238E27FC236}">
                    <a16:creationId xmlns:a16="http://schemas.microsoft.com/office/drawing/2014/main" id="{5C003F9A-A5D7-4860-8C20-E277CC96C7C3}"/>
                  </a:ext>
                </a:extLst>
              </p:cNvPr>
              <p:cNvSpPr/>
              <p:nvPr/>
            </p:nvSpPr>
            <p:spPr>
              <a:xfrm rot="10800000">
                <a:off x="6208048" y="5189849"/>
                <a:ext cx="864096" cy="696733"/>
              </a:xfrm>
              <a:custGeom>
                <a:avLst/>
                <a:gdLst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0 w 864096"/>
                  <a:gd name="connsiteY4" fmla="*/ 504000 h 504000"/>
                  <a:gd name="connsiteX0" fmla="*/ 0 w 864096"/>
                  <a:gd name="connsiteY0" fmla="*/ 504000 h 504000"/>
                  <a:gd name="connsiteX1" fmla="*/ 278218 w 864096"/>
                  <a:gd name="connsiteY1" fmla="*/ 0 h 504000"/>
                  <a:gd name="connsiteX2" fmla="*/ 585878 w 864096"/>
                  <a:gd name="connsiteY2" fmla="*/ 0 h 504000"/>
                  <a:gd name="connsiteX3" fmla="*/ 864096 w 864096"/>
                  <a:gd name="connsiteY3" fmla="*/ 504000 h 504000"/>
                  <a:gd name="connsiteX4" fmla="*/ 654389 w 864096"/>
                  <a:gd name="connsiteY4" fmla="*/ 502269 h 504000"/>
                  <a:gd name="connsiteX5" fmla="*/ 0 w 864096"/>
                  <a:gd name="connsiteY5" fmla="*/ 504000 h 504000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0 w 864096"/>
                  <a:gd name="connsiteY5" fmla="*/ 504000 h 692597"/>
                  <a:gd name="connsiteX0" fmla="*/ 0 w 864096"/>
                  <a:gd name="connsiteY0" fmla="*/ 504000 h 693799"/>
                  <a:gd name="connsiteX1" fmla="*/ 278218 w 864096"/>
                  <a:gd name="connsiteY1" fmla="*/ 0 h 693799"/>
                  <a:gd name="connsiteX2" fmla="*/ 585878 w 864096"/>
                  <a:gd name="connsiteY2" fmla="*/ 0 h 693799"/>
                  <a:gd name="connsiteX3" fmla="*/ 864096 w 864096"/>
                  <a:gd name="connsiteY3" fmla="*/ 504000 h 693799"/>
                  <a:gd name="connsiteX4" fmla="*/ 646114 w 864096"/>
                  <a:gd name="connsiteY4" fmla="*/ 692597 h 693799"/>
                  <a:gd name="connsiteX5" fmla="*/ 418548 w 864096"/>
                  <a:gd name="connsiteY5" fmla="*/ 580882 h 693799"/>
                  <a:gd name="connsiteX6" fmla="*/ 0 w 864096"/>
                  <a:gd name="connsiteY6" fmla="*/ 504000 h 693799"/>
                  <a:gd name="connsiteX0" fmla="*/ 0 w 864096"/>
                  <a:gd name="connsiteY0" fmla="*/ 504000 h 693347"/>
                  <a:gd name="connsiteX1" fmla="*/ 278218 w 864096"/>
                  <a:gd name="connsiteY1" fmla="*/ 0 h 693347"/>
                  <a:gd name="connsiteX2" fmla="*/ 585878 w 864096"/>
                  <a:gd name="connsiteY2" fmla="*/ 0 h 693347"/>
                  <a:gd name="connsiteX3" fmla="*/ 864096 w 864096"/>
                  <a:gd name="connsiteY3" fmla="*/ 504000 h 693347"/>
                  <a:gd name="connsiteX4" fmla="*/ 646114 w 864096"/>
                  <a:gd name="connsiteY4" fmla="*/ 692597 h 693347"/>
                  <a:gd name="connsiteX5" fmla="*/ 418548 w 864096"/>
                  <a:gd name="connsiteY5" fmla="*/ 518819 h 693347"/>
                  <a:gd name="connsiteX6" fmla="*/ 0 w 864096"/>
                  <a:gd name="connsiteY6" fmla="*/ 504000 h 69334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18548 w 864096"/>
                  <a:gd name="connsiteY5" fmla="*/ 518819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0 w 864096"/>
                  <a:gd name="connsiteY0" fmla="*/ 504000 h 692597"/>
                  <a:gd name="connsiteX1" fmla="*/ 278218 w 864096"/>
                  <a:gd name="connsiteY1" fmla="*/ 0 h 692597"/>
                  <a:gd name="connsiteX2" fmla="*/ 585878 w 864096"/>
                  <a:gd name="connsiteY2" fmla="*/ 0 h 692597"/>
                  <a:gd name="connsiteX3" fmla="*/ 864096 w 864096"/>
                  <a:gd name="connsiteY3" fmla="*/ 504000 h 692597"/>
                  <a:gd name="connsiteX4" fmla="*/ 646114 w 864096"/>
                  <a:gd name="connsiteY4" fmla="*/ 692597 h 692597"/>
                  <a:gd name="connsiteX5" fmla="*/ 422686 w 864096"/>
                  <a:gd name="connsiteY5" fmla="*/ 489856 h 692597"/>
                  <a:gd name="connsiteX6" fmla="*/ 0 w 864096"/>
                  <a:gd name="connsiteY6" fmla="*/ 504000 h 692597"/>
                  <a:gd name="connsiteX0" fmla="*/ 162 w 864258"/>
                  <a:gd name="connsiteY0" fmla="*/ 504000 h 692597"/>
                  <a:gd name="connsiteX1" fmla="*/ 278380 w 864258"/>
                  <a:gd name="connsiteY1" fmla="*/ 0 h 692597"/>
                  <a:gd name="connsiteX2" fmla="*/ 586040 w 864258"/>
                  <a:gd name="connsiteY2" fmla="*/ 0 h 692597"/>
                  <a:gd name="connsiteX3" fmla="*/ 864258 w 864258"/>
                  <a:gd name="connsiteY3" fmla="*/ 504000 h 692597"/>
                  <a:gd name="connsiteX4" fmla="*/ 646276 w 864258"/>
                  <a:gd name="connsiteY4" fmla="*/ 692597 h 692597"/>
                  <a:gd name="connsiteX5" fmla="*/ 422848 w 864258"/>
                  <a:gd name="connsiteY5" fmla="*/ 489856 h 692597"/>
                  <a:gd name="connsiteX6" fmla="*/ 240795 w 864258"/>
                  <a:gd name="connsiteY6" fmla="*/ 576744 h 692597"/>
                  <a:gd name="connsiteX7" fmla="*/ 162 w 864258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53 w 864249"/>
                  <a:gd name="connsiteY0" fmla="*/ 504000 h 692597"/>
                  <a:gd name="connsiteX1" fmla="*/ 278371 w 864249"/>
                  <a:gd name="connsiteY1" fmla="*/ 0 h 692597"/>
                  <a:gd name="connsiteX2" fmla="*/ 586031 w 864249"/>
                  <a:gd name="connsiteY2" fmla="*/ 0 h 692597"/>
                  <a:gd name="connsiteX3" fmla="*/ 864249 w 864249"/>
                  <a:gd name="connsiteY3" fmla="*/ 504000 h 692597"/>
                  <a:gd name="connsiteX4" fmla="*/ 646267 w 864249"/>
                  <a:gd name="connsiteY4" fmla="*/ 692597 h 692597"/>
                  <a:gd name="connsiteX5" fmla="*/ 422839 w 864249"/>
                  <a:gd name="connsiteY5" fmla="*/ 489856 h 692597"/>
                  <a:gd name="connsiteX6" fmla="*/ 253199 w 864249"/>
                  <a:gd name="connsiteY6" fmla="*/ 688458 h 692597"/>
                  <a:gd name="connsiteX7" fmla="*/ 153 w 864249"/>
                  <a:gd name="connsiteY7" fmla="*/ 504000 h 692597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22827 w 864237"/>
                  <a:gd name="connsiteY5" fmla="*/ 489856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41 w 864237"/>
                  <a:gd name="connsiteY0" fmla="*/ 504000 h 696774"/>
                  <a:gd name="connsiteX1" fmla="*/ 278359 w 864237"/>
                  <a:gd name="connsiteY1" fmla="*/ 0 h 696774"/>
                  <a:gd name="connsiteX2" fmla="*/ 586019 w 864237"/>
                  <a:gd name="connsiteY2" fmla="*/ 0 h 696774"/>
                  <a:gd name="connsiteX3" fmla="*/ 864237 w 864237"/>
                  <a:gd name="connsiteY3" fmla="*/ 504000 h 696774"/>
                  <a:gd name="connsiteX4" fmla="*/ 646255 w 864237"/>
                  <a:gd name="connsiteY4" fmla="*/ 692597 h 696774"/>
                  <a:gd name="connsiteX5" fmla="*/ 443514 w 864237"/>
                  <a:gd name="connsiteY5" fmla="*/ 481581 h 696774"/>
                  <a:gd name="connsiteX6" fmla="*/ 269737 w 864237"/>
                  <a:gd name="connsiteY6" fmla="*/ 696733 h 696774"/>
                  <a:gd name="connsiteX7" fmla="*/ 141 w 864237"/>
                  <a:gd name="connsiteY7" fmla="*/ 504000 h 696774"/>
                  <a:gd name="connsiteX0" fmla="*/ 187 w 864283"/>
                  <a:gd name="connsiteY0" fmla="*/ 504000 h 696733"/>
                  <a:gd name="connsiteX1" fmla="*/ 278405 w 864283"/>
                  <a:gd name="connsiteY1" fmla="*/ 0 h 696733"/>
                  <a:gd name="connsiteX2" fmla="*/ 586065 w 864283"/>
                  <a:gd name="connsiteY2" fmla="*/ 0 h 696733"/>
                  <a:gd name="connsiteX3" fmla="*/ 864283 w 864283"/>
                  <a:gd name="connsiteY3" fmla="*/ 504000 h 696733"/>
                  <a:gd name="connsiteX4" fmla="*/ 646301 w 864283"/>
                  <a:gd name="connsiteY4" fmla="*/ 692597 h 696733"/>
                  <a:gd name="connsiteX5" fmla="*/ 443560 w 864283"/>
                  <a:gd name="connsiteY5" fmla="*/ 481581 h 696733"/>
                  <a:gd name="connsiteX6" fmla="*/ 269783 w 864283"/>
                  <a:gd name="connsiteY6" fmla="*/ 696733 h 696733"/>
                  <a:gd name="connsiteX7" fmla="*/ 187 w 864283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481581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  <a:gd name="connsiteX0" fmla="*/ 0 w 864096"/>
                  <a:gd name="connsiteY0" fmla="*/ 504000 h 696733"/>
                  <a:gd name="connsiteX1" fmla="*/ 278218 w 864096"/>
                  <a:gd name="connsiteY1" fmla="*/ 0 h 696733"/>
                  <a:gd name="connsiteX2" fmla="*/ 585878 w 864096"/>
                  <a:gd name="connsiteY2" fmla="*/ 0 h 696733"/>
                  <a:gd name="connsiteX3" fmla="*/ 864096 w 864096"/>
                  <a:gd name="connsiteY3" fmla="*/ 504000 h 696733"/>
                  <a:gd name="connsiteX4" fmla="*/ 646114 w 864096"/>
                  <a:gd name="connsiteY4" fmla="*/ 692597 h 696733"/>
                  <a:gd name="connsiteX5" fmla="*/ 443373 w 864096"/>
                  <a:gd name="connsiteY5" fmla="*/ 506406 h 696733"/>
                  <a:gd name="connsiteX6" fmla="*/ 269596 w 864096"/>
                  <a:gd name="connsiteY6" fmla="*/ 696733 h 696733"/>
                  <a:gd name="connsiteX7" fmla="*/ 0 w 864096"/>
                  <a:gd name="connsiteY7" fmla="*/ 504000 h 69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4096" h="696733">
                    <a:moveTo>
                      <a:pt x="0" y="504000"/>
                    </a:moveTo>
                    <a:lnTo>
                      <a:pt x="278218" y="0"/>
                    </a:lnTo>
                    <a:lnTo>
                      <a:pt x="585878" y="0"/>
                    </a:lnTo>
                    <a:lnTo>
                      <a:pt x="864096" y="504000"/>
                    </a:lnTo>
                    <a:lnTo>
                      <a:pt x="646114" y="692597"/>
                    </a:lnTo>
                    <a:cubicBezTo>
                      <a:pt x="555306" y="618523"/>
                      <a:pt x="538646" y="587490"/>
                      <a:pt x="443373" y="506406"/>
                    </a:cubicBezTo>
                    <a:cubicBezTo>
                      <a:pt x="342692" y="607086"/>
                      <a:pt x="319356" y="636450"/>
                      <a:pt x="269596" y="696733"/>
                    </a:cubicBezTo>
                    <a:cubicBezTo>
                      <a:pt x="145360" y="616339"/>
                      <a:pt x="130275" y="612536"/>
                      <a:pt x="0" y="50400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4" name="그룹 8">
              <a:extLst>
                <a:ext uri="{FF2B5EF4-FFF2-40B4-BE49-F238E27FC236}">
                  <a16:creationId xmlns:a16="http://schemas.microsoft.com/office/drawing/2014/main" id="{489F8B30-730C-49CD-BC5B-D3CE8F76769F}"/>
                </a:ext>
              </a:extLst>
            </p:cNvPr>
            <p:cNvGrpSpPr/>
            <p:nvPr/>
          </p:nvGrpSpPr>
          <p:grpSpPr>
            <a:xfrm>
              <a:off x="1561176" y="2495176"/>
              <a:ext cx="1063915" cy="1178548"/>
              <a:chOff x="1561176" y="2495176"/>
              <a:chExt cx="1063915" cy="1178548"/>
            </a:xfrm>
          </p:grpSpPr>
          <p:sp>
            <p:nvSpPr>
              <p:cNvPr id="35" name="Freeform 23">
                <a:extLst>
                  <a:ext uri="{FF2B5EF4-FFF2-40B4-BE49-F238E27FC236}">
                    <a16:creationId xmlns:a16="http://schemas.microsoft.com/office/drawing/2014/main" id="{DF5B55BF-3813-4713-80C9-A4239C985F32}"/>
                  </a:ext>
                </a:extLst>
              </p:cNvPr>
              <p:cNvSpPr/>
              <p:nvPr/>
            </p:nvSpPr>
            <p:spPr>
              <a:xfrm rot="19043010">
                <a:off x="2359636" y="3192185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ln w="508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Freeform 24">
                <a:extLst>
                  <a:ext uri="{FF2B5EF4-FFF2-40B4-BE49-F238E27FC236}">
                    <a16:creationId xmlns:a16="http://schemas.microsoft.com/office/drawing/2014/main" id="{281CBF0E-BB24-4503-A970-C17B155CE445}"/>
                  </a:ext>
                </a:extLst>
              </p:cNvPr>
              <p:cNvSpPr/>
              <p:nvPr/>
            </p:nvSpPr>
            <p:spPr>
              <a:xfrm rot="19043010" flipH="1">
                <a:off x="2519966" y="3044667"/>
                <a:ext cx="105125" cy="481539"/>
              </a:xfrm>
              <a:custGeom>
                <a:avLst/>
                <a:gdLst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  <a:gd name="connsiteX0" fmla="*/ 0 w 118110"/>
                  <a:gd name="connsiteY0" fmla="*/ 0 h 541020"/>
                  <a:gd name="connsiteX1" fmla="*/ 118110 w 118110"/>
                  <a:gd name="connsiteY1" fmla="*/ 541020 h 541020"/>
                  <a:gd name="connsiteX2" fmla="*/ 118110 w 118110"/>
                  <a:gd name="connsiteY2" fmla="*/ 541020 h 541020"/>
                  <a:gd name="connsiteX3" fmla="*/ 118110 w 118110"/>
                  <a:gd name="connsiteY3" fmla="*/ 541020 h 54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" h="541020">
                    <a:moveTo>
                      <a:pt x="0" y="0"/>
                    </a:moveTo>
                    <a:cubicBezTo>
                      <a:pt x="123190" y="153670"/>
                      <a:pt x="116840" y="356870"/>
                      <a:pt x="118110" y="541020"/>
                    </a:cubicBezTo>
                    <a:lnTo>
                      <a:pt x="118110" y="541020"/>
                    </a:lnTo>
                    <a:lnTo>
                      <a:pt x="118110" y="541020"/>
                    </a:ln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그룹 7">
                <a:extLst>
                  <a:ext uri="{FF2B5EF4-FFF2-40B4-BE49-F238E27FC236}">
                    <a16:creationId xmlns:a16="http://schemas.microsoft.com/office/drawing/2014/main" id="{DAACF479-AB3B-4E9C-8E2B-5994A48A2475}"/>
                  </a:ext>
                </a:extLst>
              </p:cNvPr>
              <p:cNvGrpSpPr/>
              <p:nvPr/>
            </p:nvGrpSpPr>
            <p:grpSpPr>
              <a:xfrm rot="19020000">
                <a:off x="1561176" y="2495176"/>
                <a:ext cx="1058138" cy="791152"/>
                <a:chOff x="3323392" y="61421"/>
                <a:chExt cx="4436326" cy="3316965"/>
              </a:xfrm>
            </p:grpSpPr>
            <p:sp>
              <p:nvSpPr>
                <p:cNvPr id="38" name="자유형: 도형 3">
                  <a:extLst>
                    <a:ext uri="{FF2B5EF4-FFF2-40B4-BE49-F238E27FC236}">
                      <a16:creationId xmlns:a16="http://schemas.microsoft.com/office/drawing/2014/main" id="{0AB51E2F-D0E4-4407-AC15-044DE978909E}"/>
                    </a:ext>
                  </a:extLst>
                </p:cNvPr>
                <p:cNvSpPr/>
                <p:nvPr/>
              </p:nvSpPr>
              <p:spPr>
                <a:xfrm>
                  <a:off x="5565729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39" name="그룹 42">
                  <a:extLst>
                    <a:ext uri="{FF2B5EF4-FFF2-40B4-BE49-F238E27FC236}">
                      <a16:creationId xmlns:a16="http://schemas.microsoft.com/office/drawing/2014/main" id="{00D7F717-F08A-4BBC-8881-720990F9C670}"/>
                    </a:ext>
                  </a:extLst>
                </p:cNvPr>
                <p:cNvGrpSpPr/>
                <p:nvPr/>
              </p:nvGrpSpPr>
              <p:grpSpPr>
                <a:xfrm>
                  <a:off x="5560358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7" name="자유형: 도형 43">
                    <a:extLst>
                      <a:ext uri="{FF2B5EF4-FFF2-40B4-BE49-F238E27FC236}">
                        <a16:creationId xmlns:a16="http://schemas.microsoft.com/office/drawing/2014/main" id="{4323ADAE-D435-4340-A2D4-D3431B285078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8" name="자유형: 도형 44">
                    <a:extLst>
                      <a:ext uri="{FF2B5EF4-FFF2-40B4-BE49-F238E27FC236}">
                        <a16:creationId xmlns:a16="http://schemas.microsoft.com/office/drawing/2014/main" id="{0FBCC4AA-BC17-4A1B-B4EC-F2165308D536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9" name="자유형: 도형 45">
                    <a:extLst>
                      <a:ext uri="{FF2B5EF4-FFF2-40B4-BE49-F238E27FC236}">
                        <a16:creationId xmlns:a16="http://schemas.microsoft.com/office/drawing/2014/main" id="{AECA9328-EBFD-4FF2-9608-560EC00E051C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50" name="자유형: 도형 46">
                    <a:extLst>
                      <a:ext uri="{FF2B5EF4-FFF2-40B4-BE49-F238E27FC236}">
                        <a16:creationId xmlns:a16="http://schemas.microsoft.com/office/drawing/2014/main" id="{6DACE02A-31B0-4FEF-AF01-41A5C691009E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51" name="직선 연결선 47">
                    <a:extLst>
                      <a:ext uri="{FF2B5EF4-FFF2-40B4-BE49-F238E27FC236}">
                        <a16:creationId xmlns:a16="http://schemas.microsoft.com/office/drawing/2014/main" id="{80487A18-C220-4C36-9471-9671377C5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자유형: 도형 95">
                  <a:extLst>
                    <a:ext uri="{FF2B5EF4-FFF2-40B4-BE49-F238E27FC236}">
                      <a16:creationId xmlns:a16="http://schemas.microsoft.com/office/drawing/2014/main" id="{A3B2A907-8E6E-416A-8841-6A56C3741992}"/>
                    </a:ext>
                  </a:extLst>
                </p:cNvPr>
                <p:cNvSpPr/>
                <p:nvPr/>
              </p:nvSpPr>
              <p:spPr>
                <a:xfrm flipH="1">
                  <a:off x="3323392" y="61421"/>
                  <a:ext cx="2193989" cy="3316965"/>
                </a:xfrm>
                <a:custGeom>
                  <a:avLst/>
                  <a:gdLst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0 h 3518453"/>
                    <a:gd name="connsiteX1" fmla="*/ 1023731 w 2385391"/>
                    <a:gd name="connsiteY1" fmla="*/ 357809 h 3518453"/>
                    <a:gd name="connsiteX2" fmla="*/ 1630018 w 2385391"/>
                    <a:gd name="connsiteY2" fmla="*/ 268357 h 3518453"/>
                    <a:gd name="connsiteX3" fmla="*/ 1789044 w 2385391"/>
                    <a:gd name="connsiteY3" fmla="*/ 715618 h 3518453"/>
                    <a:gd name="connsiteX4" fmla="*/ 2216426 w 2385391"/>
                    <a:gd name="connsiteY4" fmla="*/ 1063487 h 3518453"/>
                    <a:gd name="connsiteX5" fmla="*/ 2037522 w 2385391"/>
                    <a:gd name="connsiteY5" fmla="*/ 1639957 h 3518453"/>
                    <a:gd name="connsiteX6" fmla="*/ 2385391 w 2385391"/>
                    <a:gd name="connsiteY6" fmla="*/ 2057400 h 3518453"/>
                    <a:gd name="connsiteX7" fmla="*/ 1938131 w 2385391"/>
                    <a:gd name="connsiteY7" fmla="*/ 2643809 h 3518453"/>
                    <a:gd name="connsiteX8" fmla="*/ 1719470 w 2385391"/>
                    <a:gd name="connsiteY8" fmla="*/ 3299792 h 3518453"/>
                    <a:gd name="connsiteX9" fmla="*/ 1033670 w 2385391"/>
                    <a:gd name="connsiteY9" fmla="*/ 3349487 h 3518453"/>
                    <a:gd name="connsiteX10" fmla="*/ 357809 w 2385391"/>
                    <a:gd name="connsiteY10" fmla="*/ 3518453 h 3518453"/>
                    <a:gd name="connsiteX11" fmla="*/ 0 w 2385391"/>
                    <a:gd name="connsiteY11" fmla="*/ 2733261 h 3518453"/>
                    <a:gd name="connsiteX12" fmla="*/ 9939 w 2385391"/>
                    <a:gd name="connsiteY12" fmla="*/ 536713 h 3518453"/>
                    <a:gd name="connsiteX13" fmla="*/ 467139 w 2385391"/>
                    <a:gd name="connsiteY13" fmla="*/ 0 h 3518453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2004 h 3520457"/>
                    <a:gd name="connsiteX1" fmla="*/ 1023731 w 2385391"/>
                    <a:gd name="connsiteY1" fmla="*/ 359813 h 3520457"/>
                    <a:gd name="connsiteX2" fmla="*/ 1630018 w 2385391"/>
                    <a:gd name="connsiteY2" fmla="*/ 270361 h 3520457"/>
                    <a:gd name="connsiteX3" fmla="*/ 1789044 w 2385391"/>
                    <a:gd name="connsiteY3" fmla="*/ 717622 h 3520457"/>
                    <a:gd name="connsiteX4" fmla="*/ 2216426 w 2385391"/>
                    <a:gd name="connsiteY4" fmla="*/ 1065491 h 3520457"/>
                    <a:gd name="connsiteX5" fmla="*/ 2037522 w 2385391"/>
                    <a:gd name="connsiteY5" fmla="*/ 1641961 h 3520457"/>
                    <a:gd name="connsiteX6" fmla="*/ 2385391 w 2385391"/>
                    <a:gd name="connsiteY6" fmla="*/ 2059404 h 3520457"/>
                    <a:gd name="connsiteX7" fmla="*/ 1938131 w 2385391"/>
                    <a:gd name="connsiteY7" fmla="*/ 2645813 h 3520457"/>
                    <a:gd name="connsiteX8" fmla="*/ 1719470 w 2385391"/>
                    <a:gd name="connsiteY8" fmla="*/ 3301796 h 3520457"/>
                    <a:gd name="connsiteX9" fmla="*/ 1033670 w 2385391"/>
                    <a:gd name="connsiteY9" fmla="*/ 3351491 h 3520457"/>
                    <a:gd name="connsiteX10" fmla="*/ 357809 w 2385391"/>
                    <a:gd name="connsiteY10" fmla="*/ 3520457 h 3520457"/>
                    <a:gd name="connsiteX11" fmla="*/ 0 w 2385391"/>
                    <a:gd name="connsiteY11" fmla="*/ 2735265 h 3520457"/>
                    <a:gd name="connsiteX12" fmla="*/ 9939 w 2385391"/>
                    <a:gd name="connsiteY12" fmla="*/ 538717 h 3520457"/>
                    <a:gd name="connsiteX13" fmla="*/ 467139 w 2385391"/>
                    <a:gd name="connsiteY13" fmla="*/ 2004 h 3520457"/>
                    <a:gd name="connsiteX0" fmla="*/ 467139 w 2385391"/>
                    <a:gd name="connsiteY0" fmla="*/ 1983 h 3520436"/>
                    <a:gd name="connsiteX1" fmla="*/ 991074 w 2385391"/>
                    <a:gd name="connsiteY1" fmla="*/ 363058 h 3520436"/>
                    <a:gd name="connsiteX2" fmla="*/ 1630018 w 2385391"/>
                    <a:gd name="connsiteY2" fmla="*/ 270340 h 3520436"/>
                    <a:gd name="connsiteX3" fmla="*/ 1789044 w 2385391"/>
                    <a:gd name="connsiteY3" fmla="*/ 717601 h 3520436"/>
                    <a:gd name="connsiteX4" fmla="*/ 2216426 w 2385391"/>
                    <a:gd name="connsiteY4" fmla="*/ 1065470 h 3520436"/>
                    <a:gd name="connsiteX5" fmla="*/ 2037522 w 2385391"/>
                    <a:gd name="connsiteY5" fmla="*/ 1641940 h 3520436"/>
                    <a:gd name="connsiteX6" fmla="*/ 2385391 w 2385391"/>
                    <a:gd name="connsiteY6" fmla="*/ 2059383 h 3520436"/>
                    <a:gd name="connsiteX7" fmla="*/ 1938131 w 2385391"/>
                    <a:gd name="connsiteY7" fmla="*/ 2645792 h 3520436"/>
                    <a:gd name="connsiteX8" fmla="*/ 1719470 w 2385391"/>
                    <a:gd name="connsiteY8" fmla="*/ 3301775 h 3520436"/>
                    <a:gd name="connsiteX9" fmla="*/ 1033670 w 2385391"/>
                    <a:gd name="connsiteY9" fmla="*/ 3351470 h 3520436"/>
                    <a:gd name="connsiteX10" fmla="*/ 357809 w 2385391"/>
                    <a:gd name="connsiteY10" fmla="*/ 3520436 h 3520436"/>
                    <a:gd name="connsiteX11" fmla="*/ 0 w 2385391"/>
                    <a:gd name="connsiteY11" fmla="*/ 2735244 h 3520436"/>
                    <a:gd name="connsiteX12" fmla="*/ 9939 w 2385391"/>
                    <a:gd name="connsiteY12" fmla="*/ 538696 h 3520436"/>
                    <a:gd name="connsiteX13" fmla="*/ 467139 w 2385391"/>
                    <a:gd name="connsiteY13" fmla="*/ 1983 h 3520436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30018 w 2385391"/>
                    <a:gd name="connsiteY2" fmla="*/ 271778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620221 w 2385391"/>
                    <a:gd name="connsiteY2" fmla="*/ 291372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89044 w 2385391"/>
                    <a:gd name="connsiteY3" fmla="*/ 71903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28836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216426 w 2385391"/>
                    <a:gd name="connsiteY4" fmla="*/ 1066908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37522 w 2385391"/>
                    <a:gd name="connsiteY5" fmla="*/ 1643378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2021194 w 2385391"/>
                    <a:gd name="connsiteY5" fmla="*/ 1656441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95068 w 2385391"/>
                    <a:gd name="connsiteY5" fmla="*/ 1640113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85391"/>
                    <a:gd name="connsiteY0" fmla="*/ 3421 h 3521874"/>
                    <a:gd name="connsiteX1" fmla="*/ 991074 w 2385391"/>
                    <a:gd name="connsiteY1" fmla="*/ 364496 h 3521874"/>
                    <a:gd name="connsiteX2" fmla="*/ 1597361 w 2385391"/>
                    <a:gd name="connsiteY2" fmla="*/ 304435 h 3521874"/>
                    <a:gd name="connsiteX3" fmla="*/ 1762919 w 2385391"/>
                    <a:gd name="connsiteY3" fmla="*/ 741899 h 3521874"/>
                    <a:gd name="connsiteX4" fmla="*/ 2190300 w 2385391"/>
                    <a:gd name="connsiteY4" fmla="*/ 1096300 h 3521874"/>
                    <a:gd name="connsiteX5" fmla="*/ 1982005 w 2385391"/>
                    <a:gd name="connsiteY5" fmla="*/ 1627050 h 3521874"/>
                    <a:gd name="connsiteX6" fmla="*/ 2385391 w 2385391"/>
                    <a:gd name="connsiteY6" fmla="*/ 2060821 h 3521874"/>
                    <a:gd name="connsiteX7" fmla="*/ 1938131 w 2385391"/>
                    <a:gd name="connsiteY7" fmla="*/ 2647230 h 3521874"/>
                    <a:gd name="connsiteX8" fmla="*/ 1719470 w 2385391"/>
                    <a:gd name="connsiteY8" fmla="*/ 3303213 h 3521874"/>
                    <a:gd name="connsiteX9" fmla="*/ 1033670 w 2385391"/>
                    <a:gd name="connsiteY9" fmla="*/ 3352908 h 3521874"/>
                    <a:gd name="connsiteX10" fmla="*/ 357809 w 2385391"/>
                    <a:gd name="connsiteY10" fmla="*/ 3521874 h 3521874"/>
                    <a:gd name="connsiteX11" fmla="*/ 0 w 2385391"/>
                    <a:gd name="connsiteY11" fmla="*/ 2736682 h 3521874"/>
                    <a:gd name="connsiteX12" fmla="*/ 9939 w 2385391"/>
                    <a:gd name="connsiteY12" fmla="*/ 540134 h 3521874"/>
                    <a:gd name="connsiteX13" fmla="*/ 467139 w 2385391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27050 h 3521874"/>
                    <a:gd name="connsiteX6" fmla="*/ 2352734 w 2352734"/>
                    <a:gd name="connsiteY6" fmla="*/ 2080415 h 3521874"/>
                    <a:gd name="connsiteX7" fmla="*/ 1938131 w 2352734"/>
                    <a:gd name="connsiteY7" fmla="*/ 2647230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27050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38131 w 2352860"/>
                    <a:gd name="connsiteY7" fmla="*/ 2647230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915271 w 2352860"/>
                    <a:gd name="connsiteY7" fmla="*/ 2614573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21104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860"/>
                    <a:gd name="connsiteY0" fmla="*/ 3421 h 3521874"/>
                    <a:gd name="connsiteX1" fmla="*/ 991074 w 2352860"/>
                    <a:gd name="connsiteY1" fmla="*/ 364496 h 3521874"/>
                    <a:gd name="connsiteX2" fmla="*/ 1597361 w 2352860"/>
                    <a:gd name="connsiteY2" fmla="*/ 304435 h 3521874"/>
                    <a:gd name="connsiteX3" fmla="*/ 1762919 w 2352860"/>
                    <a:gd name="connsiteY3" fmla="*/ 741899 h 3521874"/>
                    <a:gd name="connsiteX4" fmla="*/ 2190300 w 2352860"/>
                    <a:gd name="connsiteY4" fmla="*/ 1096300 h 3521874"/>
                    <a:gd name="connsiteX5" fmla="*/ 1982005 w 2352860"/>
                    <a:gd name="connsiteY5" fmla="*/ 1640112 h 3521874"/>
                    <a:gd name="connsiteX6" fmla="*/ 2352734 w 2352860"/>
                    <a:gd name="connsiteY6" fmla="*/ 2080415 h 3521874"/>
                    <a:gd name="connsiteX7" fmla="*/ 1882614 w 2352860"/>
                    <a:gd name="connsiteY7" fmla="*/ 2608041 h 3521874"/>
                    <a:gd name="connsiteX8" fmla="*/ 1719470 w 2352860"/>
                    <a:gd name="connsiteY8" fmla="*/ 3303213 h 3521874"/>
                    <a:gd name="connsiteX9" fmla="*/ 1033670 w 2352860"/>
                    <a:gd name="connsiteY9" fmla="*/ 3352908 h 3521874"/>
                    <a:gd name="connsiteX10" fmla="*/ 357809 w 2352860"/>
                    <a:gd name="connsiteY10" fmla="*/ 3521874 h 3521874"/>
                    <a:gd name="connsiteX11" fmla="*/ 0 w 2352860"/>
                    <a:gd name="connsiteY11" fmla="*/ 2736682 h 3521874"/>
                    <a:gd name="connsiteX12" fmla="*/ 9939 w 2352860"/>
                    <a:gd name="connsiteY12" fmla="*/ 540134 h 3521874"/>
                    <a:gd name="connsiteX13" fmla="*/ 467139 w 2352860"/>
                    <a:gd name="connsiteY13" fmla="*/ 3421 h 3521874"/>
                    <a:gd name="connsiteX0" fmla="*/ 467139 w 2352734"/>
                    <a:gd name="connsiteY0" fmla="*/ 3421 h 3521874"/>
                    <a:gd name="connsiteX1" fmla="*/ 991074 w 2352734"/>
                    <a:gd name="connsiteY1" fmla="*/ 364496 h 3521874"/>
                    <a:gd name="connsiteX2" fmla="*/ 1597361 w 2352734"/>
                    <a:gd name="connsiteY2" fmla="*/ 304435 h 3521874"/>
                    <a:gd name="connsiteX3" fmla="*/ 1762919 w 2352734"/>
                    <a:gd name="connsiteY3" fmla="*/ 741899 h 3521874"/>
                    <a:gd name="connsiteX4" fmla="*/ 2190300 w 2352734"/>
                    <a:gd name="connsiteY4" fmla="*/ 1096300 h 3521874"/>
                    <a:gd name="connsiteX5" fmla="*/ 1982005 w 2352734"/>
                    <a:gd name="connsiteY5" fmla="*/ 1640112 h 3521874"/>
                    <a:gd name="connsiteX6" fmla="*/ 2352734 w 2352734"/>
                    <a:gd name="connsiteY6" fmla="*/ 2080415 h 3521874"/>
                    <a:gd name="connsiteX7" fmla="*/ 1882614 w 2352734"/>
                    <a:gd name="connsiteY7" fmla="*/ 2608041 h 3521874"/>
                    <a:gd name="connsiteX8" fmla="*/ 1719470 w 2352734"/>
                    <a:gd name="connsiteY8" fmla="*/ 3303213 h 3521874"/>
                    <a:gd name="connsiteX9" fmla="*/ 1033670 w 2352734"/>
                    <a:gd name="connsiteY9" fmla="*/ 3352908 h 3521874"/>
                    <a:gd name="connsiteX10" fmla="*/ 357809 w 2352734"/>
                    <a:gd name="connsiteY10" fmla="*/ 3521874 h 3521874"/>
                    <a:gd name="connsiteX11" fmla="*/ 0 w 2352734"/>
                    <a:gd name="connsiteY11" fmla="*/ 2736682 h 3521874"/>
                    <a:gd name="connsiteX12" fmla="*/ 9939 w 2352734"/>
                    <a:gd name="connsiteY12" fmla="*/ 540134 h 3521874"/>
                    <a:gd name="connsiteX13" fmla="*/ 467139 w 2352734"/>
                    <a:gd name="connsiteY13" fmla="*/ 3421 h 3521874"/>
                    <a:gd name="connsiteX0" fmla="*/ 467139 w 2352760"/>
                    <a:gd name="connsiteY0" fmla="*/ 3421 h 3521874"/>
                    <a:gd name="connsiteX1" fmla="*/ 991074 w 2352760"/>
                    <a:gd name="connsiteY1" fmla="*/ 364496 h 3521874"/>
                    <a:gd name="connsiteX2" fmla="*/ 1597361 w 2352760"/>
                    <a:gd name="connsiteY2" fmla="*/ 304435 h 3521874"/>
                    <a:gd name="connsiteX3" fmla="*/ 1762919 w 2352760"/>
                    <a:gd name="connsiteY3" fmla="*/ 741899 h 3521874"/>
                    <a:gd name="connsiteX4" fmla="*/ 2190300 w 2352760"/>
                    <a:gd name="connsiteY4" fmla="*/ 1096300 h 3521874"/>
                    <a:gd name="connsiteX5" fmla="*/ 1982005 w 2352760"/>
                    <a:gd name="connsiteY5" fmla="*/ 1640112 h 3521874"/>
                    <a:gd name="connsiteX6" fmla="*/ 2352734 w 2352760"/>
                    <a:gd name="connsiteY6" fmla="*/ 2080415 h 3521874"/>
                    <a:gd name="connsiteX7" fmla="*/ 1882614 w 2352760"/>
                    <a:gd name="connsiteY7" fmla="*/ 2608041 h 3521874"/>
                    <a:gd name="connsiteX8" fmla="*/ 1719470 w 2352760"/>
                    <a:gd name="connsiteY8" fmla="*/ 3303213 h 3521874"/>
                    <a:gd name="connsiteX9" fmla="*/ 1033670 w 2352760"/>
                    <a:gd name="connsiteY9" fmla="*/ 3352908 h 3521874"/>
                    <a:gd name="connsiteX10" fmla="*/ 357809 w 2352760"/>
                    <a:gd name="connsiteY10" fmla="*/ 3521874 h 3521874"/>
                    <a:gd name="connsiteX11" fmla="*/ 0 w 2352760"/>
                    <a:gd name="connsiteY11" fmla="*/ 2736682 h 3521874"/>
                    <a:gd name="connsiteX12" fmla="*/ 9939 w 2352760"/>
                    <a:gd name="connsiteY12" fmla="*/ 540134 h 3521874"/>
                    <a:gd name="connsiteX13" fmla="*/ 467139 w 2352760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82614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719470 w 2349495"/>
                    <a:gd name="connsiteY8" fmla="*/ 3303213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90079 w 2349495"/>
                    <a:gd name="connsiteY8" fmla="*/ 3264025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033670 w 2349495"/>
                    <a:gd name="connsiteY9" fmla="*/ 3352908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521874"/>
                    <a:gd name="connsiteX1" fmla="*/ 991074 w 2349495"/>
                    <a:gd name="connsiteY1" fmla="*/ 364496 h 3521874"/>
                    <a:gd name="connsiteX2" fmla="*/ 1597361 w 2349495"/>
                    <a:gd name="connsiteY2" fmla="*/ 304435 h 3521874"/>
                    <a:gd name="connsiteX3" fmla="*/ 1762919 w 2349495"/>
                    <a:gd name="connsiteY3" fmla="*/ 741899 h 3521874"/>
                    <a:gd name="connsiteX4" fmla="*/ 2190300 w 2349495"/>
                    <a:gd name="connsiteY4" fmla="*/ 1096300 h 3521874"/>
                    <a:gd name="connsiteX5" fmla="*/ 1982005 w 2349495"/>
                    <a:gd name="connsiteY5" fmla="*/ 1640112 h 3521874"/>
                    <a:gd name="connsiteX6" fmla="*/ 2349468 w 2349495"/>
                    <a:gd name="connsiteY6" fmla="*/ 2100010 h 3521874"/>
                    <a:gd name="connsiteX7" fmla="*/ 1869551 w 2349495"/>
                    <a:gd name="connsiteY7" fmla="*/ 2608041 h 3521874"/>
                    <a:gd name="connsiteX8" fmla="*/ 1686813 w 2349495"/>
                    <a:gd name="connsiteY8" fmla="*/ 3254228 h 3521874"/>
                    <a:gd name="connsiteX9" fmla="*/ 1108782 w 2349495"/>
                    <a:gd name="connsiteY9" fmla="*/ 3333313 h 3521874"/>
                    <a:gd name="connsiteX10" fmla="*/ 357809 w 2349495"/>
                    <a:gd name="connsiteY10" fmla="*/ 3521874 h 3521874"/>
                    <a:gd name="connsiteX11" fmla="*/ 0 w 2349495"/>
                    <a:gd name="connsiteY11" fmla="*/ 2736682 h 3521874"/>
                    <a:gd name="connsiteX12" fmla="*/ 9939 w 2349495"/>
                    <a:gd name="connsiteY12" fmla="*/ 540134 h 3521874"/>
                    <a:gd name="connsiteX13" fmla="*/ 467139 w 2349495"/>
                    <a:gd name="connsiteY13" fmla="*/ 3421 h 3521874"/>
                    <a:gd name="connsiteX0" fmla="*/ 467139 w 2349495"/>
                    <a:gd name="connsiteY0" fmla="*/ 3421 h 3484067"/>
                    <a:gd name="connsiteX1" fmla="*/ 991074 w 2349495"/>
                    <a:gd name="connsiteY1" fmla="*/ 364496 h 3484067"/>
                    <a:gd name="connsiteX2" fmla="*/ 1597361 w 2349495"/>
                    <a:gd name="connsiteY2" fmla="*/ 304435 h 3484067"/>
                    <a:gd name="connsiteX3" fmla="*/ 1762919 w 2349495"/>
                    <a:gd name="connsiteY3" fmla="*/ 741899 h 3484067"/>
                    <a:gd name="connsiteX4" fmla="*/ 2190300 w 2349495"/>
                    <a:gd name="connsiteY4" fmla="*/ 1096300 h 3484067"/>
                    <a:gd name="connsiteX5" fmla="*/ 1982005 w 2349495"/>
                    <a:gd name="connsiteY5" fmla="*/ 1640112 h 3484067"/>
                    <a:gd name="connsiteX6" fmla="*/ 2349468 w 2349495"/>
                    <a:gd name="connsiteY6" fmla="*/ 2100010 h 3484067"/>
                    <a:gd name="connsiteX7" fmla="*/ 1869551 w 2349495"/>
                    <a:gd name="connsiteY7" fmla="*/ 2608041 h 3484067"/>
                    <a:gd name="connsiteX8" fmla="*/ 1686813 w 2349495"/>
                    <a:gd name="connsiteY8" fmla="*/ 3254228 h 3484067"/>
                    <a:gd name="connsiteX9" fmla="*/ 1108782 w 2349495"/>
                    <a:gd name="connsiteY9" fmla="*/ 3333313 h 3484067"/>
                    <a:gd name="connsiteX10" fmla="*/ 364340 w 2349495"/>
                    <a:gd name="connsiteY10" fmla="*/ 3469622 h 3484067"/>
                    <a:gd name="connsiteX11" fmla="*/ 0 w 2349495"/>
                    <a:gd name="connsiteY11" fmla="*/ 2736682 h 3484067"/>
                    <a:gd name="connsiteX12" fmla="*/ 9939 w 2349495"/>
                    <a:gd name="connsiteY12" fmla="*/ 540134 h 3484067"/>
                    <a:gd name="connsiteX13" fmla="*/ 467139 w 2349495"/>
                    <a:gd name="connsiteY13" fmla="*/ 3421 h 3484067"/>
                    <a:gd name="connsiteX0" fmla="*/ 467139 w 2349495"/>
                    <a:gd name="connsiteY0" fmla="*/ 3421 h 3480224"/>
                    <a:gd name="connsiteX1" fmla="*/ 991074 w 2349495"/>
                    <a:gd name="connsiteY1" fmla="*/ 364496 h 3480224"/>
                    <a:gd name="connsiteX2" fmla="*/ 1597361 w 2349495"/>
                    <a:gd name="connsiteY2" fmla="*/ 304435 h 3480224"/>
                    <a:gd name="connsiteX3" fmla="*/ 1762919 w 2349495"/>
                    <a:gd name="connsiteY3" fmla="*/ 741899 h 3480224"/>
                    <a:gd name="connsiteX4" fmla="*/ 2190300 w 2349495"/>
                    <a:gd name="connsiteY4" fmla="*/ 1096300 h 3480224"/>
                    <a:gd name="connsiteX5" fmla="*/ 1982005 w 2349495"/>
                    <a:gd name="connsiteY5" fmla="*/ 1640112 h 3480224"/>
                    <a:gd name="connsiteX6" fmla="*/ 2349468 w 2349495"/>
                    <a:gd name="connsiteY6" fmla="*/ 2100010 h 3480224"/>
                    <a:gd name="connsiteX7" fmla="*/ 1869551 w 2349495"/>
                    <a:gd name="connsiteY7" fmla="*/ 2608041 h 3480224"/>
                    <a:gd name="connsiteX8" fmla="*/ 1686813 w 2349495"/>
                    <a:gd name="connsiteY8" fmla="*/ 3254228 h 3480224"/>
                    <a:gd name="connsiteX9" fmla="*/ 1108782 w 2349495"/>
                    <a:gd name="connsiteY9" fmla="*/ 3333313 h 3480224"/>
                    <a:gd name="connsiteX10" fmla="*/ 370871 w 2349495"/>
                    <a:gd name="connsiteY10" fmla="*/ 3459825 h 3480224"/>
                    <a:gd name="connsiteX11" fmla="*/ 0 w 2349495"/>
                    <a:gd name="connsiteY11" fmla="*/ 2736682 h 3480224"/>
                    <a:gd name="connsiteX12" fmla="*/ 9939 w 2349495"/>
                    <a:gd name="connsiteY12" fmla="*/ 540134 h 3480224"/>
                    <a:gd name="connsiteX13" fmla="*/ 467139 w 2349495"/>
                    <a:gd name="connsiteY13" fmla="*/ 3421 h 3480224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139 w 2349495"/>
                    <a:gd name="connsiteY0" fmla="*/ 3421 h 3552207"/>
                    <a:gd name="connsiteX1" fmla="*/ 991074 w 2349495"/>
                    <a:gd name="connsiteY1" fmla="*/ 364496 h 3552207"/>
                    <a:gd name="connsiteX2" fmla="*/ 1597361 w 2349495"/>
                    <a:gd name="connsiteY2" fmla="*/ 304435 h 3552207"/>
                    <a:gd name="connsiteX3" fmla="*/ 1762919 w 2349495"/>
                    <a:gd name="connsiteY3" fmla="*/ 741899 h 3552207"/>
                    <a:gd name="connsiteX4" fmla="*/ 2190300 w 2349495"/>
                    <a:gd name="connsiteY4" fmla="*/ 1096300 h 3552207"/>
                    <a:gd name="connsiteX5" fmla="*/ 1982005 w 2349495"/>
                    <a:gd name="connsiteY5" fmla="*/ 1640112 h 3552207"/>
                    <a:gd name="connsiteX6" fmla="*/ 2349468 w 2349495"/>
                    <a:gd name="connsiteY6" fmla="*/ 2100010 h 3552207"/>
                    <a:gd name="connsiteX7" fmla="*/ 1869551 w 2349495"/>
                    <a:gd name="connsiteY7" fmla="*/ 2608041 h 3552207"/>
                    <a:gd name="connsiteX8" fmla="*/ 1686813 w 2349495"/>
                    <a:gd name="connsiteY8" fmla="*/ 3254228 h 3552207"/>
                    <a:gd name="connsiteX9" fmla="*/ 1108782 w 2349495"/>
                    <a:gd name="connsiteY9" fmla="*/ 3333313 h 3552207"/>
                    <a:gd name="connsiteX10" fmla="*/ 370871 w 2349495"/>
                    <a:gd name="connsiteY10" fmla="*/ 3459825 h 3552207"/>
                    <a:gd name="connsiteX11" fmla="*/ 0 w 2349495"/>
                    <a:gd name="connsiteY11" fmla="*/ 2736682 h 3552207"/>
                    <a:gd name="connsiteX12" fmla="*/ 9939 w 2349495"/>
                    <a:gd name="connsiteY12" fmla="*/ 540134 h 3552207"/>
                    <a:gd name="connsiteX13" fmla="*/ 467139 w 2349495"/>
                    <a:gd name="connsiteY13" fmla="*/ 3421 h 3552207"/>
                    <a:gd name="connsiteX0" fmla="*/ 467233 w 2349589"/>
                    <a:gd name="connsiteY0" fmla="*/ 3421 h 3552207"/>
                    <a:gd name="connsiteX1" fmla="*/ 991168 w 2349589"/>
                    <a:gd name="connsiteY1" fmla="*/ 364496 h 3552207"/>
                    <a:gd name="connsiteX2" fmla="*/ 1597455 w 2349589"/>
                    <a:gd name="connsiteY2" fmla="*/ 304435 h 3552207"/>
                    <a:gd name="connsiteX3" fmla="*/ 1763013 w 2349589"/>
                    <a:gd name="connsiteY3" fmla="*/ 741899 h 3552207"/>
                    <a:gd name="connsiteX4" fmla="*/ 2190394 w 2349589"/>
                    <a:gd name="connsiteY4" fmla="*/ 1096300 h 3552207"/>
                    <a:gd name="connsiteX5" fmla="*/ 1982099 w 2349589"/>
                    <a:gd name="connsiteY5" fmla="*/ 1640112 h 3552207"/>
                    <a:gd name="connsiteX6" fmla="*/ 2349562 w 2349589"/>
                    <a:gd name="connsiteY6" fmla="*/ 2100010 h 3552207"/>
                    <a:gd name="connsiteX7" fmla="*/ 1869645 w 2349589"/>
                    <a:gd name="connsiteY7" fmla="*/ 2608041 h 3552207"/>
                    <a:gd name="connsiteX8" fmla="*/ 1686907 w 2349589"/>
                    <a:gd name="connsiteY8" fmla="*/ 3254228 h 3552207"/>
                    <a:gd name="connsiteX9" fmla="*/ 1108876 w 2349589"/>
                    <a:gd name="connsiteY9" fmla="*/ 3333313 h 3552207"/>
                    <a:gd name="connsiteX10" fmla="*/ 370965 w 2349589"/>
                    <a:gd name="connsiteY10" fmla="*/ 3459825 h 3552207"/>
                    <a:gd name="connsiteX11" fmla="*/ 94 w 2349589"/>
                    <a:gd name="connsiteY11" fmla="*/ 2736682 h 3552207"/>
                    <a:gd name="connsiteX12" fmla="*/ 10033 w 2349589"/>
                    <a:gd name="connsiteY12" fmla="*/ 540134 h 3552207"/>
                    <a:gd name="connsiteX13" fmla="*/ 467233 w 2349589"/>
                    <a:gd name="connsiteY13" fmla="*/ 3421 h 355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349589" h="3552207">
                      <a:moveTo>
                        <a:pt x="467233" y="3421"/>
                      </a:moveTo>
                      <a:cubicBezTo>
                        <a:pt x="734407" y="-24266"/>
                        <a:pt x="981985" y="117864"/>
                        <a:pt x="991168" y="364496"/>
                      </a:cubicBezTo>
                      <a:cubicBezTo>
                        <a:pt x="1194352" y="121319"/>
                        <a:pt x="1498773" y="227572"/>
                        <a:pt x="1597455" y="304435"/>
                      </a:cubicBezTo>
                      <a:cubicBezTo>
                        <a:pt x="1689652" y="352285"/>
                        <a:pt x="1788382" y="579749"/>
                        <a:pt x="1763013" y="741899"/>
                      </a:cubicBezTo>
                      <a:cubicBezTo>
                        <a:pt x="1943573" y="782744"/>
                        <a:pt x="2133931" y="882371"/>
                        <a:pt x="2190394" y="1096300"/>
                      </a:cubicBezTo>
                      <a:cubicBezTo>
                        <a:pt x="2247236" y="1330910"/>
                        <a:pt x="2127731" y="1529599"/>
                        <a:pt x="1982099" y="1640112"/>
                      </a:cubicBezTo>
                      <a:cubicBezTo>
                        <a:pt x="2152484" y="1693262"/>
                        <a:pt x="2352260" y="1890106"/>
                        <a:pt x="2349562" y="2100010"/>
                      </a:cubicBezTo>
                      <a:cubicBezTo>
                        <a:pt x="2319129" y="2527345"/>
                        <a:pt x="2047035" y="2618311"/>
                        <a:pt x="1869645" y="2608041"/>
                      </a:cubicBezTo>
                      <a:cubicBezTo>
                        <a:pt x="1950246" y="2898548"/>
                        <a:pt x="1812046" y="3097616"/>
                        <a:pt x="1686907" y="3254228"/>
                      </a:cubicBezTo>
                      <a:cubicBezTo>
                        <a:pt x="1508381" y="3391624"/>
                        <a:pt x="1336387" y="3401657"/>
                        <a:pt x="1108876" y="3333313"/>
                      </a:cubicBezTo>
                      <a:cubicBezTo>
                        <a:pt x="969586" y="3611704"/>
                        <a:pt x="680072" y="3589648"/>
                        <a:pt x="370965" y="3459825"/>
                      </a:cubicBezTo>
                      <a:cubicBezTo>
                        <a:pt x="103649" y="3346140"/>
                        <a:pt x="-3644" y="3069170"/>
                        <a:pt x="94" y="2736682"/>
                      </a:cubicBezTo>
                      <a:lnTo>
                        <a:pt x="10033" y="540134"/>
                      </a:lnTo>
                      <a:cubicBezTo>
                        <a:pt x="2413" y="246930"/>
                        <a:pt x="200533" y="45165"/>
                        <a:pt x="467233" y="3421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grpSp>
              <p:nvGrpSpPr>
                <p:cNvPr id="41" name="그룹 96">
                  <a:extLst>
                    <a:ext uri="{FF2B5EF4-FFF2-40B4-BE49-F238E27FC236}">
                      <a16:creationId xmlns:a16="http://schemas.microsoft.com/office/drawing/2014/main" id="{FC73CE7F-E678-4557-8106-50E61BCA9FE3}"/>
                    </a:ext>
                  </a:extLst>
                </p:cNvPr>
                <p:cNvGrpSpPr/>
                <p:nvPr/>
              </p:nvGrpSpPr>
              <p:grpSpPr>
                <a:xfrm flipH="1">
                  <a:off x="3326867" y="66818"/>
                  <a:ext cx="2194998" cy="3306170"/>
                  <a:chOff x="6150565" y="3254095"/>
                  <a:chExt cx="979312" cy="1475068"/>
                </a:xfrm>
              </p:grpSpPr>
              <p:sp>
                <p:nvSpPr>
                  <p:cNvPr id="42" name="자유형: 도형 97">
                    <a:extLst>
                      <a:ext uri="{FF2B5EF4-FFF2-40B4-BE49-F238E27FC236}">
                        <a16:creationId xmlns:a16="http://schemas.microsoft.com/office/drawing/2014/main" id="{E485757B-B53A-4CF6-8477-867D5A6B5AA5}"/>
                      </a:ext>
                    </a:extLst>
                  </p:cNvPr>
                  <p:cNvSpPr/>
                  <p:nvPr/>
                </p:nvSpPr>
                <p:spPr>
                  <a:xfrm>
                    <a:off x="6154072" y="3254095"/>
                    <a:ext cx="734589" cy="517434"/>
                  </a:xfrm>
                  <a:custGeom>
                    <a:avLst/>
                    <a:gdLst>
                      <a:gd name="connsiteX0" fmla="*/ 182319 w 931229"/>
                      <a:gd name="connsiteY0" fmla="*/ 476834 h 617079"/>
                      <a:gd name="connsiteX1" fmla="*/ 423541 w 931229"/>
                      <a:gd name="connsiteY1" fmla="*/ 339394 h 617079"/>
                      <a:gd name="connsiteX2" fmla="*/ 516103 w 931229"/>
                      <a:gd name="connsiteY2" fmla="*/ 617079 h 617079"/>
                      <a:gd name="connsiteX3" fmla="*/ 0 w 931229"/>
                      <a:gd name="connsiteY3" fmla="*/ 448785 h 617079"/>
                      <a:gd name="connsiteX4" fmla="*/ 274881 w 931229"/>
                      <a:gd name="connsiteY4" fmla="*/ 0 h 617079"/>
                      <a:gd name="connsiteX5" fmla="*/ 504883 w 931229"/>
                      <a:gd name="connsiteY5" fmla="*/ 235612 h 617079"/>
                      <a:gd name="connsiteX6" fmla="*/ 765740 w 931229"/>
                      <a:gd name="connsiteY6" fmla="*/ 159879 h 617079"/>
                      <a:gd name="connsiteX7" fmla="*/ 931229 w 931229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22"/>
                      <a:gd name="connsiteY0" fmla="*/ 476834 h 617079"/>
                      <a:gd name="connsiteX1" fmla="*/ 423541 w 931922"/>
                      <a:gd name="connsiteY1" fmla="*/ 339394 h 617079"/>
                      <a:gd name="connsiteX2" fmla="*/ 516103 w 931922"/>
                      <a:gd name="connsiteY2" fmla="*/ 617079 h 617079"/>
                      <a:gd name="connsiteX3" fmla="*/ 0 w 931922"/>
                      <a:gd name="connsiteY3" fmla="*/ 448785 h 617079"/>
                      <a:gd name="connsiteX4" fmla="*/ 274881 w 931922"/>
                      <a:gd name="connsiteY4" fmla="*/ 0 h 617079"/>
                      <a:gd name="connsiteX5" fmla="*/ 504883 w 931922"/>
                      <a:gd name="connsiteY5" fmla="*/ 235612 h 617079"/>
                      <a:gd name="connsiteX6" fmla="*/ 765740 w 931922"/>
                      <a:gd name="connsiteY6" fmla="*/ 159879 h 617079"/>
                      <a:gd name="connsiteX7" fmla="*/ 931229 w 931922"/>
                      <a:gd name="connsiteY7" fmla="*/ 403906 h 617079"/>
                      <a:gd name="connsiteX0" fmla="*/ 182319 w 931968"/>
                      <a:gd name="connsiteY0" fmla="*/ 476834 h 617079"/>
                      <a:gd name="connsiteX1" fmla="*/ 423541 w 931968"/>
                      <a:gd name="connsiteY1" fmla="*/ 339394 h 617079"/>
                      <a:gd name="connsiteX2" fmla="*/ 516103 w 931968"/>
                      <a:gd name="connsiteY2" fmla="*/ 617079 h 617079"/>
                      <a:gd name="connsiteX3" fmla="*/ 0 w 931968"/>
                      <a:gd name="connsiteY3" fmla="*/ 448785 h 617079"/>
                      <a:gd name="connsiteX4" fmla="*/ 274881 w 931968"/>
                      <a:gd name="connsiteY4" fmla="*/ 0 h 617079"/>
                      <a:gd name="connsiteX5" fmla="*/ 504883 w 931968"/>
                      <a:gd name="connsiteY5" fmla="*/ 235612 h 617079"/>
                      <a:gd name="connsiteX6" fmla="*/ 765740 w 931968"/>
                      <a:gd name="connsiteY6" fmla="*/ 159879 h 617079"/>
                      <a:gd name="connsiteX7" fmla="*/ 931229 w 93196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504883 w 932698"/>
                      <a:gd name="connsiteY5" fmla="*/ 235612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2698"/>
                      <a:gd name="connsiteY0" fmla="*/ 476834 h 617079"/>
                      <a:gd name="connsiteX1" fmla="*/ 423541 w 932698"/>
                      <a:gd name="connsiteY1" fmla="*/ 339394 h 617079"/>
                      <a:gd name="connsiteX2" fmla="*/ 516103 w 932698"/>
                      <a:gd name="connsiteY2" fmla="*/ 617079 h 617079"/>
                      <a:gd name="connsiteX3" fmla="*/ 0 w 932698"/>
                      <a:gd name="connsiteY3" fmla="*/ 448785 h 617079"/>
                      <a:gd name="connsiteX4" fmla="*/ 274881 w 932698"/>
                      <a:gd name="connsiteY4" fmla="*/ 0 h 617079"/>
                      <a:gd name="connsiteX5" fmla="*/ 477341 w 932698"/>
                      <a:gd name="connsiteY5" fmla="*/ 243874 h 617079"/>
                      <a:gd name="connsiteX6" fmla="*/ 765740 w 932698"/>
                      <a:gd name="connsiteY6" fmla="*/ 159879 h 617079"/>
                      <a:gd name="connsiteX7" fmla="*/ 931229 w 932698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3062"/>
                      <a:gd name="connsiteY0" fmla="*/ 476834 h 617079"/>
                      <a:gd name="connsiteX1" fmla="*/ 423541 w 933062"/>
                      <a:gd name="connsiteY1" fmla="*/ 339394 h 617079"/>
                      <a:gd name="connsiteX2" fmla="*/ 516103 w 933062"/>
                      <a:gd name="connsiteY2" fmla="*/ 617079 h 617079"/>
                      <a:gd name="connsiteX3" fmla="*/ 0 w 933062"/>
                      <a:gd name="connsiteY3" fmla="*/ 448785 h 617079"/>
                      <a:gd name="connsiteX4" fmla="*/ 274881 w 933062"/>
                      <a:gd name="connsiteY4" fmla="*/ 0 h 617079"/>
                      <a:gd name="connsiteX5" fmla="*/ 477341 w 933062"/>
                      <a:gd name="connsiteY5" fmla="*/ 243874 h 617079"/>
                      <a:gd name="connsiteX6" fmla="*/ 765740 w 933062"/>
                      <a:gd name="connsiteY6" fmla="*/ 159879 h 617079"/>
                      <a:gd name="connsiteX7" fmla="*/ 931229 w 933062"/>
                      <a:gd name="connsiteY7" fmla="*/ 403906 h 617079"/>
                      <a:gd name="connsiteX0" fmla="*/ 182319 w 934161"/>
                      <a:gd name="connsiteY0" fmla="*/ 476834 h 617079"/>
                      <a:gd name="connsiteX1" fmla="*/ 423541 w 934161"/>
                      <a:gd name="connsiteY1" fmla="*/ 339394 h 617079"/>
                      <a:gd name="connsiteX2" fmla="*/ 516103 w 934161"/>
                      <a:gd name="connsiteY2" fmla="*/ 617079 h 617079"/>
                      <a:gd name="connsiteX3" fmla="*/ 0 w 934161"/>
                      <a:gd name="connsiteY3" fmla="*/ 448785 h 617079"/>
                      <a:gd name="connsiteX4" fmla="*/ 274881 w 934161"/>
                      <a:gd name="connsiteY4" fmla="*/ 0 h 617079"/>
                      <a:gd name="connsiteX5" fmla="*/ 477341 w 934161"/>
                      <a:gd name="connsiteY5" fmla="*/ 243874 h 617079"/>
                      <a:gd name="connsiteX6" fmla="*/ 787773 w 934161"/>
                      <a:gd name="connsiteY6" fmla="*/ 162633 h 617079"/>
                      <a:gd name="connsiteX7" fmla="*/ 931229 w 934161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3800"/>
                      <a:gd name="connsiteY0" fmla="*/ 476834 h 617079"/>
                      <a:gd name="connsiteX1" fmla="*/ 423541 w 933800"/>
                      <a:gd name="connsiteY1" fmla="*/ 339394 h 617079"/>
                      <a:gd name="connsiteX2" fmla="*/ 516103 w 933800"/>
                      <a:gd name="connsiteY2" fmla="*/ 617079 h 617079"/>
                      <a:gd name="connsiteX3" fmla="*/ 0 w 933800"/>
                      <a:gd name="connsiteY3" fmla="*/ 448785 h 617079"/>
                      <a:gd name="connsiteX4" fmla="*/ 274881 w 933800"/>
                      <a:gd name="connsiteY4" fmla="*/ 0 h 617079"/>
                      <a:gd name="connsiteX5" fmla="*/ 477341 w 933800"/>
                      <a:gd name="connsiteY5" fmla="*/ 243874 h 617079"/>
                      <a:gd name="connsiteX6" fmla="*/ 782265 w 933800"/>
                      <a:gd name="connsiteY6" fmla="*/ 143353 h 617079"/>
                      <a:gd name="connsiteX7" fmla="*/ 931229 w 933800"/>
                      <a:gd name="connsiteY7" fmla="*/ 403906 h 617079"/>
                      <a:gd name="connsiteX0" fmla="*/ 182319 w 935016"/>
                      <a:gd name="connsiteY0" fmla="*/ 476834 h 617079"/>
                      <a:gd name="connsiteX1" fmla="*/ 423541 w 935016"/>
                      <a:gd name="connsiteY1" fmla="*/ 339394 h 617079"/>
                      <a:gd name="connsiteX2" fmla="*/ 516103 w 935016"/>
                      <a:gd name="connsiteY2" fmla="*/ 617079 h 617079"/>
                      <a:gd name="connsiteX3" fmla="*/ 0 w 935016"/>
                      <a:gd name="connsiteY3" fmla="*/ 448785 h 617079"/>
                      <a:gd name="connsiteX4" fmla="*/ 274881 w 935016"/>
                      <a:gd name="connsiteY4" fmla="*/ 0 h 617079"/>
                      <a:gd name="connsiteX5" fmla="*/ 477341 w 935016"/>
                      <a:gd name="connsiteY5" fmla="*/ 243874 h 617079"/>
                      <a:gd name="connsiteX6" fmla="*/ 782265 w 935016"/>
                      <a:gd name="connsiteY6" fmla="*/ 143353 h 617079"/>
                      <a:gd name="connsiteX7" fmla="*/ 931229 w 935016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77341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74881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6834 h 617079"/>
                      <a:gd name="connsiteX1" fmla="*/ 423541 w 932773"/>
                      <a:gd name="connsiteY1" fmla="*/ 339394 h 617079"/>
                      <a:gd name="connsiteX2" fmla="*/ 516103 w 932773"/>
                      <a:gd name="connsiteY2" fmla="*/ 617079 h 617079"/>
                      <a:gd name="connsiteX3" fmla="*/ 0 w 932773"/>
                      <a:gd name="connsiteY3" fmla="*/ 448785 h 617079"/>
                      <a:gd name="connsiteX4" fmla="*/ 239076 w 932773"/>
                      <a:gd name="connsiteY4" fmla="*/ 0 h 617079"/>
                      <a:gd name="connsiteX5" fmla="*/ 491112 w 932773"/>
                      <a:gd name="connsiteY5" fmla="*/ 243874 h 617079"/>
                      <a:gd name="connsiteX6" fmla="*/ 782265 w 932773"/>
                      <a:gd name="connsiteY6" fmla="*/ 143353 h 617079"/>
                      <a:gd name="connsiteX7" fmla="*/ 931229 w 932773"/>
                      <a:gd name="connsiteY7" fmla="*/ 403906 h 617079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82319 w 932773"/>
                      <a:gd name="connsiteY0" fmla="*/ 478537 h 618782"/>
                      <a:gd name="connsiteX1" fmla="*/ 423541 w 932773"/>
                      <a:gd name="connsiteY1" fmla="*/ 341097 h 618782"/>
                      <a:gd name="connsiteX2" fmla="*/ 516103 w 932773"/>
                      <a:gd name="connsiteY2" fmla="*/ 618782 h 618782"/>
                      <a:gd name="connsiteX3" fmla="*/ 0 w 932773"/>
                      <a:gd name="connsiteY3" fmla="*/ 450488 h 618782"/>
                      <a:gd name="connsiteX4" fmla="*/ 239076 w 932773"/>
                      <a:gd name="connsiteY4" fmla="*/ 1703 h 618782"/>
                      <a:gd name="connsiteX5" fmla="*/ 491112 w 932773"/>
                      <a:gd name="connsiteY5" fmla="*/ 245577 h 618782"/>
                      <a:gd name="connsiteX6" fmla="*/ 782265 w 932773"/>
                      <a:gd name="connsiteY6" fmla="*/ 145056 h 618782"/>
                      <a:gd name="connsiteX7" fmla="*/ 931229 w 932773"/>
                      <a:gd name="connsiteY7" fmla="*/ 405609 h 618782"/>
                      <a:gd name="connsiteX0" fmla="*/ 160286 w 910740"/>
                      <a:gd name="connsiteY0" fmla="*/ 478537 h 618782"/>
                      <a:gd name="connsiteX1" fmla="*/ 401508 w 910740"/>
                      <a:gd name="connsiteY1" fmla="*/ 341097 h 618782"/>
                      <a:gd name="connsiteX2" fmla="*/ 494070 w 910740"/>
                      <a:gd name="connsiteY2" fmla="*/ 618782 h 618782"/>
                      <a:gd name="connsiteX3" fmla="*/ 0 w 910740"/>
                      <a:gd name="connsiteY3" fmla="*/ 450488 h 618782"/>
                      <a:gd name="connsiteX4" fmla="*/ 217043 w 910740"/>
                      <a:gd name="connsiteY4" fmla="*/ 1703 h 618782"/>
                      <a:gd name="connsiteX5" fmla="*/ 469079 w 910740"/>
                      <a:gd name="connsiteY5" fmla="*/ 245577 h 618782"/>
                      <a:gd name="connsiteX6" fmla="*/ 760232 w 910740"/>
                      <a:gd name="connsiteY6" fmla="*/ 145056 h 618782"/>
                      <a:gd name="connsiteX7" fmla="*/ 909196 w 910740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18782"/>
                      <a:gd name="connsiteX1" fmla="*/ 446317 w 955549"/>
                      <a:gd name="connsiteY1" fmla="*/ 341097 h 618782"/>
                      <a:gd name="connsiteX2" fmla="*/ 538879 w 955549"/>
                      <a:gd name="connsiteY2" fmla="*/ 618782 h 618782"/>
                      <a:gd name="connsiteX3" fmla="*/ 44809 w 955549"/>
                      <a:gd name="connsiteY3" fmla="*/ 450488 h 618782"/>
                      <a:gd name="connsiteX4" fmla="*/ 261852 w 955549"/>
                      <a:gd name="connsiteY4" fmla="*/ 1703 h 618782"/>
                      <a:gd name="connsiteX5" fmla="*/ 513888 w 955549"/>
                      <a:gd name="connsiteY5" fmla="*/ 245577 h 618782"/>
                      <a:gd name="connsiteX6" fmla="*/ 805041 w 955549"/>
                      <a:gd name="connsiteY6" fmla="*/ 145056 h 618782"/>
                      <a:gd name="connsiteX7" fmla="*/ 954005 w 955549"/>
                      <a:gd name="connsiteY7" fmla="*/ 405609 h 618782"/>
                      <a:gd name="connsiteX0" fmla="*/ 205095 w 955549"/>
                      <a:gd name="connsiteY0" fmla="*/ 478537 h 607765"/>
                      <a:gd name="connsiteX1" fmla="*/ 446317 w 955549"/>
                      <a:gd name="connsiteY1" fmla="*/ 341097 h 607765"/>
                      <a:gd name="connsiteX2" fmla="*/ 527862 w 955549"/>
                      <a:gd name="connsiteY2" fmla="*/ 607765 h 607765"/>
                      <a:gd name="connsiteX3" fmla="*/ 44809 w 955549"/>
                      <a:gd name="connsiteY3" fmla="*/ 450488 h 607765"/>
                      <a:gd name="connsiteX4" fmla="*/ 261852 w 955549"/>
                      <a:gd name="connsiteY4" fmla="*/ 1703 h 607765"/>
                      <a:gd name="connsiteX5" fmla="*/ 513888 w 955549"/>
                      <a:gd name="connsiteY5" fmla="*/ 245577 h 607765"/>
                      <a:gd name="connsiteX6" fmla="*/ 805041 w 955549"/>
                      <a:gd name="connsiteY6" fmla="*/ 145056 h 607765"/>
                      <a:gd name="connsiteX7" fmla="*/ 954005 w 955549"/>
                      <a:gd name="connsiteY7" fmla="*/ 405609 h 60776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46317 w 955549"/>
                      <a:gd name="connsiteY1" fmla="*/ 34109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47853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402249 w 955549"/>
                      <a:gd name="connsiteY1" fmla="*/ 352114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05095 w 955549"/>
                      <a:gd name="connsiteY0" fmla="*/ 511587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4635"/>
                      <a:gd name="connsiteX1" fmla="*/ 396740 w 955549"/>
                      <a:gd name="connsiteY1" fmla="*/ 327327 h 664635"/>
                      <a:gd name="connsiteX2" fmla="*/ 527862 w 955549"/>
                      <a:gd name="connsiteY2" fmla="*/ 607765 h 664635"/>
                      <a:gd name="connsiteX3" fmla="*/ 44809 w 955549"/>
                      <a:gd name="connsiteY3" fmla="*/ 450488 h 664635"/>
                      <a:gd name="connsiteX4" fmla="*/ 261852 w 955549"/>
                      <a:gd name="connsiteY4" fmla="*/ 1703 h 664635"/>
                      <a:gd name="connsiteX5" fmla="*/ 513888 w 955549"/>
                      <a:gd name="connsiteY5" fmla="*/ 245577 h 664635"/>
                      <a:gd name="connsiteX6" fmla="*/ 805041 w 955549"/>
                      <a:gd name="connsiteY6" fmla="*/ 145056 h 664635"/>
                      <a:gd name="connsiteX7" fmla="*/ 954005 w 955549"/>
                      <a:gd name="connsiteY7" fmla="*/ 405609 h 664635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1620 w 955549"/>
                      <a:gd name="connsiteY0" fmla="*/ 500570 h 666793"/>
                      <a:gd name="connsiteX1" fmla="*/ 396740 w 955549"/>
                      <a:gd name="connsiteY1" fmla="*/ 327327 h 666793"/>
                      <a:gd name="connsiteX2" fmla="*/ 478286 w 955549"/>
                      <a:gd name="connsiteY2" fmla="*/ 610520 h 666793"/>
                      <a:gd name="connsiteX3" fmla="*/ 44809 w 955549"/>
                      <a:gd name="connsiteY3" fmla="*/ 450488 h 666793"/>
                      <a:gd name="connsiteX4" fmla="*/ 261852 w 955549"/>
                      <a:gd name="connsiteY4" fmla="*/ 1703 h 666793"/>
                      <a:gd name="connsiteX5" fmla="*/ 513888 w 955549"/>
                      <a:gd name="connsiteY5" fmla="*/ 245577 h 666793"/>
                      <a:gd name="connsiteX6" fmla="*/ 805041 w 955549"/>
                      <a:gd name="connsiteY6" fmla="*/ 145056 h 666793"/>
                      <a:gd name="connsiteX7" fmla="*/ 954005 w 955549"/>
                      <a:gd name="connsiteY7" fmla="*/ 405609 h 666793"/>
                      <a:gd name="connsiteX0" fmla="*/ 228696 w 962625"/>
                      <a:gd name="connsiteY0" fmla="*/ 500570 h 673975"/>
                      <a:gd name="connsiteX1" fmla="*/ 403816 w 962625"/>
                      <a:gd name="connsiteY1" fmla="*/ 327327 h 673975"/>
                      <a:gd name="connsiteX2" fmla="*/ 485362 w 962625"/>
                      <a:gd name="connsiteY2" fmla="*/ 610520 h 673975"/>
                      <a:gd name="connsiteX3" fmla="*/ 43623 w 962625"/>
                      <a:gd name="connsiteY3" fmla="*/ 480784 h 673975"/>
                      <a:gd name="connsiteX4" fmla="*/ 268928 w 962625"/>
                      <a:gd name="connsiteY4" fmla="*/ 1703 h 673975"/>
                      <a:gd name="connsiteX5" fmla="*/ 520964 w 962625"/>
                      <a:gd name="connsiteY5" fmla="*/ 245577 h 673975"/>
                      <a:gd name="connsiteX6" fmla="*/ 812117 w 962625"/>
                      <a:gd name="connsiteY6" fmla="*/ 145056 h 673975"/>
                      <a:gd name="connsiteX7" fmla="*/ 961081 w 962625"/>
                      <a:gd name="connsiteY7" fmla="*/ 405609 h 673975"/>
                      <a:gd name="connsiteX0" fmla="*/ 238218 w 972147"/>
                      <a:gd name="connsiteY0" fmla="*/ 500570 h 681004"/>
                      <a:gd name="connsiteX1" fmla="*/ 413338 w 972147"/>
                      <a:gd name="connsiteY1" fmla="*/ 327327 h 681004"/>
                      <a:gd name="connsiteX2" fmla="*/ 494884 w 972147"/>
                      <a:gd name="connsiteY2" fmla="*/ 610520 h 681004"/>
                      <a:gd name="connsiteX3" fmla="*/ 42128 w 972147"/>
                      <a:gd name="connsiteY3" fmla="*/ 505572 h 681004"/>
                      <a:gd name="connsiteX4" fmla="*/ 278450 w 972147"/>
                      <a:gd name="connsiteY4" fmla="*/ 1703 h 681004"/>
                      <a:gd name="connsiteX5" fmla="*/ 530486 w 972147"/>
                      <a:gd name="connsiteY5" fmla="*/ 245577 h 681004"/>
                      <a:gd name="connsiteX6" fmla="*/ 821639 w 972147"/>
                      <a:gd name="connsiteY6" fmla="*/ 145056 h 681004"/>
                      <a:gd name="connsiteX7" fmla="*/ 970603 w 972147"/>
                      <a:gd name="connsiteY7" fmla="*/ 405609 h 681004"/>
                      <a:gd name="connsiteX0" fmla="*/ 238218 w 972147"/>
                      <a:gd name="connsiteY0" fmla="*/ 500570 h 684851"/>
                      <a:gd name="connsiteX1" fmla="*/ 413338 w 972147"/>
                      <a:gd name="connsiteY1" fmla="*/ 327327 h 684851"/>
                      <a:gd name="connsiteX2" fmla="*/ 483867 w 972147"/>
                      <a:gd name="connsiteY2" fmla="*/ 616028 h 684851"/>
                      <a:gd name="connsiteX3" fmla="*/ 42128 w 972147"/>
                      <a:gd name="connsiteY3" fmla="*/ 505572 h 684851"/>
                      <a:gd name="connsiteX4" fmla="*/ 278450 w 972147"/>
                      <a:gd name="connsiteY4" fmla="*/ 1703 h 684851"/>
                      <a:gd name="connsiteX5" fmla="*/ 530486 w 972147"/>
                      <a:gd name="connsiteY5" fmla="*/ 245577 h 684851"/>
                      <a:gd name="connsiteX6" fmla="*/ 821639 w 972147"/>
                      <a:gd name="connsiteY6" fmla="*/ 145056 h 684851"/>
                      <a:gd name="connsiteX7" fmla="*/ 970603 w 972147"/>
                      <a:gd name="connsiteY7" fmla="*/ 405609 h 684851"/>
                      <a:gd name="connsiteX0" fmla="*/ 238218 w 972147"/>
                      <a:gd name="connsiteY0" fmla="*/ 500570 h 678763"/>
                      <a:gd name="connsiteX1" fmla="*/ 413338 w 972147"/>
                      <a:gd name="connsiteY1" fmla="*/ 327327 h 678763"/>
                      <a:gd name="connsiteX2" fmla="*/ 483867 w 972147"/>
                      <a:gd name="connsiteY2" fmla="*/ 616028 h 678763"/>
                      <a:gd name="connsiteX3" fmla="*/ 42128 w 972147"/>
                      <a:gd name="connsiteY3" fmla="*/ 505572 h 678763"/>
                      <a:gd name="connsiteX4" fmla="*/ 278450 w 972147"/>
                      <a:gd name="connsiteY4" fmla="*/ 1703 h 678763"/>
                      <a:gd name="connsiteX5" fmla="*/ 530486 w 972147"/>
                      <a:gd name="connsiteY5" fmla="*/ 245577 h 678763"/>
                      <a:gd name="connsiteX6" fmla="*/ 821639 w 972147"/>
                      <a:gd name="connsiteY6" fmla="*/ 145056 h 678763"/>
                      <a:gd name="connsiteX7" fmla="*/ 970603 w 972147"/>
                      <a:gd name="connsiteY7" fmla="*/ 405609 h 67876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130 h 679323"/>
                      <a:gd name="connsiteX1" fmla="*/ 413338 w 972147"/>
                      <a:gd name="connsiteY1" fmla="*/ 327887 h 679323"/>
                      <a:gd name="connsiteX2" fmla="*/ 483867 w 972147"/>
                      <a:gd name="connsiteY2" fmla="*/ 616588 h 679323"/>
                      <a:gd name="connsiteX3" fmla="*/ 42128 w 972147"/>
                      <a:gd name="connsiteY3" fmla="*/ 506132 h 679323"/>
                      <a:gd name="connsiteX4" fmla="*/ 278450 w 972147"/>
                      <a:gd name="connsiteY4" fmla="*/ 2263 h 679323"/>
                      <a:gd name="connsiteX5" fmla="*/ 535994 w 972147"/>
                      <a:gd name="connsiteY5" fmla="*/ 210332 h 679323"/>
                      <a:gd name="connsiteX6" fmla="*/ 821639 w 972147"/>
                      <a:gd name="connsiteY6" fmla="*/ 145616 h 679323"/>
                      <a:gd name="connsiteX7" fmla="*/ 970603 w 972147"/>
                      <a:gd name="connsiteY7" fmla="*/ 406169 h 679323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1584 h 679777"/>
                      <a:gd name="connsiteX1" fmla="*/ 413338 w 972147"/>
                      <a:gd name="connsiteY1" fmla="*/ 328341 h 679777"/>
                      <a:gd name="connsiteX2" fmla="*/ 483867 w 972147"/>
                      <a:gd name="connsiteY2" fmla="*/ 617042 h 679777"/>
                      <a:gd name="connsiteX3" fmla="*/ 42128 w 972147"/>
                      <a:gd name="connsiteY3" fmla="*/ 506586 h 679777"/>
                      <a:gd name="connsiteX4" fmla="*/ 278450 w 972147"/>
                      <a:gd name="connsiteY4" fmla="*/ 2717 h 679777"/>
                      <a:gd name="connsiteX5" fmla="*/ 535994 w 972147"/>
                      <a:gd name="connsiteY5" fmla="*/ 210786 h 679777"/>
                      <a:gd name="connsiteX6" fmla="*/ 821639 w 972147"/>
                      <a:gd name="connsiteY6" fmla="*/ 146070 h 679777"/>
                      <a:gd name="connsiteX7" fmla="*/ 970603 w 972147"/>
                      <a:gd name="connsiteY7" fmla="*/ 406623 h 679777"/>
                      <a:gd name="connsiteX0" fmla="*/ 238218 w 972147"/>
                      <a:gd name="connsiteY0" fmla="*/ 502590 h 680783"/>
                      <a:gd name="connsiteX1" fmla="*/ 413338 w 972147"/>
                      <a:gd name="connsiteY1" fmla="*/ 329347 h 680783"/>
                      <a:gd name="connsiteX2" fmla="*/ 483867 w 972147"/>
                      <a:gd name="connsiteY2" fmla="*/ 618048 h 680783"/>
                      <a:gd name="connsiteX3" fmla="*/ 42128 w 972147"/>
                      <a:gd name="connsiteY3" fmla="*/ 507592 h 680783"/>
                      <a:gd name="connsiteX4" fmla="*/ 278450 w 972147"/>
                      <a:gd name="connsiteY4" fmla="*/ 3723 h 680783"/>
                      <a:gd name="connsiteX5" fmla="*/ 535994 w 972147"/>
                      <a:gd name="connsiteY5" fmla="*/ 211792 h 680783"/>
                      <a:gd name="connsiteX6" fmla="*/ 821639 w 972147"/>
                      <a:gd name="connsiteY6" fmla="*/ 147076 h 680783"/>
                      <a:gd name="connsiteX7" fmla="*/ 970603 w 972147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2381"/>
                      <a:gd name="connsiteY0" fmla="*/ 502590 h 680783"/>
                      <a:gd name="connsiteX1" fmla="*/ 413338 w 972381"/>
                      <a:gd name="connsiteY1" fmla="*/ 329347 h 680783"/>
                      <a:gd name="connsiteX2" fmla="*/ 483867 w 972381"/>
                      <a:gd name="connsiteY2" fmla="*/ 618048 h 680783"/>
                      <a:gd name="connsiteX3" fmla="*/ 42128 w 972381"/>
                      <a:gd name="connsiteY3" fmla="*/ 507592 h 680783"/>
                      <a:gd name="connsiteX4" fmla="*/ 278450 w 972381"/>
                      <a:gd name="connsiteY4" fmla="*/ 3723 h 680783"/>
                      <a:gd name="connsiteX5" fmla="*/ 535994 w 972381"/>
                      <a:gd name="connsiteY5" fmla="*/ 211792 h 680783"/>
                      <a:gd name="connsiteX6" fmla="*/ 829902 w 972381"/>
                      <a:gd name="connsiteY6" fmla="*/ 119534 h 680783"/>
                      <a:gd name="connsiteX7" fmla="*/ 970603 w 972381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3905"/>
                      <a:gd name="connsiteY0" fmla="*/ 502590 h 680783"/>
                      <a:gd name="connsiteX1" fmla="*/ 413338 w 973905"/>
                      <a:gd name="connsiteY1" fmla="*/ 329347 h 680783"/>
                      <a:gd name="connsiteX2" fmla="*/ 483867 w 973905"/>
                      <a:gd name="connsiteY2" fmla="*/ 618048 h 680783"/>
                      <a:gd name="connsiteX3" fmla="*/ 42128 w 973905"/>
                      <a:gd name="connsiteY3" fmla="*/ 507592 h 680783"/>
                      <a:gd name="connsiteX4" fmla="*/ 278450 w 973905"/>
                      <a:gd name="connsiteY4" fmla="*/ 3723 h 680783"/>
                      <a:gd name="connsiteX5" fmla="*/ 535994 w 973905"/>
                      <a:gd name="connsiteY5" fmla="*/ 211792 h 680783"/>
                      <a:gd name="connsiteX6" fmla="*/ 857444 w 973905"/>
                      <a:gd name="connsiteY6" fmla="*/ 144322 h 680783"/>
                      <a:gd name="connsiteX7" fmla="*/ 970603 w 973905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028"/>
                      <a:gd name="connsiteY0" fmla="*/ 502590 h 680783"/>
                      <a:gd name="connsiteX1" fmla="*/ 413338 w 975028"/>
                      <a:gd name="connsiteY1" fmla="*/ 329347 h 680783"/>
                      <a:gd name="connsiteX2" fmla="*/ 483867 w 975028"/>
                      <a:gd name="connsiteY2" fmla="*/ 618048 h 680783"/>
                      <a:gd name="connsiteX3" fmla="*/ 42128 w 975028"/>
                      <a:gd name="connsiteY3" fmla="*/ 507592 h 680783"/>
                      <a:gd name="connsiteX4" fmla="*/ 278450 w 975028"/>
                      <a:gd name="connsiteY4" fmla="*/ 3723 h 680783"/>
                      <a:gd name="connsiteX5" fmla="*/ 535994 w 975028"/>
                      <a:gd name="connsiteY5" fmla="*/ 211792 h 680783"/>
                      <a:gd name="connsiteX6" fmla="*/ 857444 w 975028"/>
                      <a:gd name="connsiteY6" fmla="*/ 144322 h 680783"/>
                      <a:gd name="connsiteX7" fmla="*/ 970603 w 975028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5375"/>
                      <a:gd name="connsiteY0" fmla="*/ 502590 h 680783"/>
                      <a:gd name="connsiteX1" fmla="*/ 413338 w 975375"/>
                      <a:gd name="connsiteY1" fmla="*/ 329347 h 680783"/>
                      <a:gd name="connsiteX2" fmla="*/ 483867 w 975375"/>
                      <a:gd name="connsiteY2" fmla="*/ 618048 h 680783"/>
                      <a:gd name="connsiteX3" fmla="*/ 42128 w 975375"/>
                      <a:gd name="connsiteY3" fmla="*/ 507592 h 680783"/>
                      <a:gd name="connsiteX4" fmla="*/ 278450 w 975375"/>
                      <a:gd name="connsiteY4" fmla="*/ 3723 h 680783"/>
                      <a:gd name="connsiteX5" fmla="*/ 535994 w 975375"/>
                      <a:gd name="connsiteY5" fmla="*/ 211792 h 680783"/>
                      <a:gd name="connsiteX6" fmla="*/ 857444 w 975375"/>
                      <a:gd name="connsiteY6" fmla="*/ 144322 h 680783"/>
                      <a:gd name="connsiteX7" fmla="*/ 970603 w 975375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35994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2590 h 680783"/>
                      <a:gd name="connsiteX1" fmla="*/ 413338 w 973301"/>
                      <a:gd name="connsiteY1" fmla="*/ 329347 h 680783"/>
                      <a:gd name="connsiteX2" fmla="*/ 483867 w 973301"/>
                      <a:gd name="connsiteY2" fmla="*/ 618048 h 680783"/>
                      <a:gd name="connsiteX3" fmla="*/ 42128 w 973301"/>
                      <a:gd name="connsiteY3" fmla="*/ 507592 h 680783"/>
                      <a:gd name="connsiteX4" fmla="*/ 278450 w 973301"/>
                      <a:gd name="connsiteY4" fmla="*/ 3723 h 680783"/>
                      <a:gd name="connsiteX5" fmla="*/ 558028 w 973301"/>
                      <a:gd name="connsiteY5" fmla="*/ 211792 h 680783"/>
                      <a:gd name="connsiteX6" fmla="*/ 857444 w 973301"/>
                      <a:gd name="connsiteY6" fmla="*/ 144322 h 680783"/>
                      <a:gd name="connsiteX7" fmla="*/ 970603 w 973301"/>
                      <a:gd name="connsiteY7" fmla="*/ 407629 h 680783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3717 h 681910"/>
                      <a:gd name="connsiteX1" fmla="*/ 413338 w 973301"/>
                      <a:gd name="connsiteY1" fmla="*/ 330474 h 681910"/>
                      <a:gd name="connsiteX2" fmla="*/ 483867 w 973301"/>
                      <a:gd name="connsiteY2" fmla="*/ 619175 h 681910"/>
                      <a:gd name="connsiteX3" fmla="*/ 42128 w 973301"/>
                      <a:gd name="connsiteY3" fmla="*/ 508719 h 681910"/>
                      <a:gd name="connsiteX4" fmla="*/ 278450 w 973301"/>
                      <a:gd name="connsiteY4" fmla="*/ 4850 h 681910"/>
                      <a:gd name="connsiteX5" fmla="*/ 558028 w 973301"/>
                      <a:gd name="connsiteY5" fmla="*/ 212919 h 681910"/>
                      <a:gd name="connsiteX6" fmla="*/ 857444 w 973301"/>
                      <a:gd name="connsiteY6" fmla="*/ 145449 h 681910"/>
                      <a:gd name="connsiteX7" fmla="*/ 970603 w 973301"/>
                      <a:gd name="connsiteY7" fmla="*/ 408756 h 681910"/>
                      <a:gd name="connsiteX0" fmla="*/ 238218 w 973301"/>
                      <a:gd name="connsiteY0" fmla="*/ 506290 h 684483"/>
                      <a:gd name="connsiteX1" fmla="*/ 413338 w 973301"/>
                      <a:gd name="connsiteY1" fmla="*/ 333047 h 684483"/>
                      <a:gd name="connsiteX2" fmla="*/ 483867 w 973301"/>
                      <a:gd name="connsiteY2" fmla="*/ 621748 h 684483"/>
                      <a:gd name="connsiteX3" fmla="*/ 42128 w 973301"/>
                      <a:gd name="connsiteY3" fmla="*/ 511292 h 684483"/>
                      <a:gd name="connsiteX4" fmla="*/ 278450 w 973301"/>
                      <a:gd name="connsiteY4" fmla="*/ 7423 h 684483"/>
                      <a:gd name="connsiteX5" fmla="*/ 549765 w 973301"/>
                      <a:gd name="connsiteY5" fmla="*/ 190704 h 684483"/>
                      <a:gd name="connsiteX6" fmla="*/ 857444 w 973301"/>
                      <a:gd name="connsiteY6" fmla="*/ 148022 h 684483"/>
                      <a:gd name="connsiteX7" fmla="*/ 970603 w 973301"/>
                      <a:gd name="connsiteY7" fmla="*/ 411329 h 684483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3104 h 681297"/>
                      <a:gd name="connsiteX1" fmla="*/ 413338 w 973301"/>
                      <a:gd name="connsiteY1" fmla="*/ 329861 h 681297"/>
                      <a:gd name="connsiteX2" fmla="*/ 483867 w 973301"/>
                      <a:gd name="connsiteY2" fmla="*/ 618562 h 681297"/>
                      <a:gd name="connsiteX3" fmla="*/ 42128 w 973301"/>
                      <a:gd name="connsiteY3" fmla="*/ 508106 h 681297"/>
                      <a:gd name="connsiteX4" fmla="*/ 278450 w 973301"/>
                      <a:gd name="connsiteY4" fmla="*/ 4237 h 681297"/>
                      <a:gd name="connsiteX5" fmla="*/ 549765 w 973301"/>
                      <a:gd name="connsiteY5" fmla="*/ 187518 h 681297"/>
                      <a:gd name="connsiteX6" fmla="*/ 857444 w 973301"/>
                      <a:gd name="connsiteY6" fmla="*/ 144836 h 681297"/>
                      <a:gd name="connsiteX7" fmla="*/ 970603 w 973301"/>
                      <a:gd name="connsiteY7" fmla="*/ 408143 h 681297"/>
                      <a:gd name="connsiteX0" fmla="*/ 238218 w 973301"/>
                      <a:gd name="connsiteY0" fmla="*/ 501535 h 679728"/>
                      <a:gd name="connsiteX1" fmla="*/ 413338 w 973301"/>
                      <a:gd name="connsiteY1" fmla="*/ 328292 h 679728"/>
                      <a:gd name="connsiteX2" fmla="*/ 483867 w 973301"/>
                      <a:gd name="connsiteY2" fmla="*/ 616993 h 679728"/>
                      <a:gd name="connsiteX3" fmla="*/ 42128 w 973301"/>
                      <a:gd name="connsiteY3" fmla="*/ 506537 h 679728"/>
                      <a:gd name="connsiteX4" fmla="*/ 278450 w 973301"/>
                      <a:gd name="connsiteY4" fmla="*/ 2668 h 679728"/>
                      <a:gd name="connsiteX5" fmla="*/ 549765 w 973301"/>
                      <a:gd name="connsiteY5" fmla="*/ 185949 h 679728"/>
                      <a:gd name="connsiteX6" fmla="*/ 857444 w 973301"/>
                      <a:gd name="connsiteY6" fmla="*/ 143267 h 679728"/>
                      <a:gd name="connsiteX7" fmla="*/ 970603 w 973301"/>
                      <a:gd name="connsiteY7" fmla="*/ 406574 h 679728"/>
                      <a:gd name="connsiteX0" fmla="*/ 239713 w 974796"/>
                      <a:gd name="connsiteY0" fmla="*/ 509581 h 687774"/>
                      <a:gd name="connsiteX1" fmla="*/ 414833 w 974796"/>
                      <a:gd name="connsiteY1" fmla="*/ 336338 h 687774"/>
                      <a:gd name="connsiteX2" fmla="*/ 485362 w 974796"/>
                      <a:gd name="connsiteY2" fmla="*/ 625039 h 687774"/>
                      <a:gd name="connsiteX3" fmla="*/ 43623 w 974796"/>
                      <a:gd name="connsiteY3" fmla="*/ 514583 h 687774"/>
                      <a:gd name="connsiteX4" fmla="*/ 268928 w 974796"/>
                      <a:gd name="connsiteY4" fmla="*/ 2452 h 687774"/>
                      <a:gd name="connsiteX5" fmla="*/ 551260 w 974796"/>
                      <a:gd name="connsiteY5" fmla="*/ 193995 h 687774"/>
                      <a:gd name="connsiteX6" fmla="*/ 858939 w 974796"/>
                      <a:gd name="connsiteY6" fmla="*/ 151313 h 687774"/>
                      <a:gd name="connsiteX7" fmla="*/ 972098 w 974796"/>
                      <a:gd name="connsiteY7" fmla="*/ 414620 h 687774"/>
                      <a:gd name="connsiteX0" fmla="*/ 239713 w 974796"/>
                      <a:gd name="connsiteY0" fmla="*/ 508440 h 686633"/>
                      <a:gd name="connsiteX1" fmla="*/ 414833 w 974796"/>
                      <a:gd name="connsiteY1" fmla="*/ 335197 h 686633"/>
                      <a:gd name="connsiteX2" fmla="*/ 485362 w 974796"/>
                      <a:gd name="connsiteY2" fmla="*/ 623898 h 686633"/>
                      <a:gd name="connsiteX3" fmla="*/ 43623 w 974796"/>
                      <a:gd name="connsiteY3" fmla="*/ 513442 h 686633"/>
                      <a:gd name="connsiteX4" fmla="*/ 268928 w 974796"/>
                      <a:gd name="connsiteY4" fmla="*/ 1311 h 686633"/>
                      <a:gd name="connsiteX5" fmla="*/ 551260 w 974796"/>
                      <a:gd name="connsiteY5" fmla="*/ 192854 h 686633"/>
                      <a:gd name="connsiteX6" fmla="*/ 858939 w 974796"/>
                      <a:gd name="connsiteY6" fmla="*/ 150172 h 686633"/>
                      <a:gd name="connsiteX7" fmla="*/ 972098 w 974796"/>
                      <a:gd name="connsiteY7" fmla="*/ 413479 h 686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74796" h="686633">
                        <a:moveTo>
                          <a:pt x="239713" y="508440"/>
                        </a:moveTo>
                        <a:cubicBezTo>
                          <a:pt x="220051" y="400199"/>
                          <a:pt x="313311" y="308483"/>
                          <a:pt x="414833" y="335197"/>
                        </a:cubicBezTo>
                        <a:cubicBezTo>
                          <a:pt x="568709" y="355231"/>
                          <a:pt x="571103" y="526747"/>
                          <a:pt x="485362" y="623898"/>
                        </a:cubicBezTo>
                        <a:cubicBezTo>
                          <a:pt x="359231" y="741315"/>
                          <a:pt x="103653" y="687971"/>
                          <a:pt x="43623" y="513442"/>
                        </a:cubicBezTo>
                        <a:cubicBezTo>
                          <a:pt x="-86006" y="165544"/>
                          <a:pt x="98347" y="15949"/>
                          <a:pt x="268928" y="1311"/>
                        </a:cubicBezTo>
                        <a:cubicBezTo>
                          <a:pt x="423631" y="-11041"/>
                          <a:pt x="534267" y="64743"/>
                          <a:pt x="551260" y="192854"/>
                        </a:cubicBezTo>
                        <a:cubicBezTo>
                          <a:pt x="632704" y="84983"/>
                          <a:pt x="783005" y="98296"/>
                          <a:pt x="858939" y="150172"/>
                        </a:cubicBezTo>
                        <a:cubicBezTo>
                          <a:pt x="963678" y="201219"/>
                          <a:pt x="983037" y="310103"/>
                          <a:pt x="972098" y="413479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3" name="자유형: 도형 98">
                    <a:extLst>
                      <a:ext uri="{FF2B5EF4-FFF2-40B4-BE49-F238E27FC236}">
                        <a16:creationId xmlns:a16="http://schemas.microsoft.com/office/drawing/2014/main" id="{A5C228B5-841D-421A-AE9F-8AEFD328F13E}"/>
                      </a:ext>
                    </a:extLst>
                  </p:cNvPr>
                  <p:cNvSpPr/>
                  <p:nvPr/>
                </p:nvSpPr>
                <p:spPr>
                  <a:xfrm>
                    <a:off x="6646452" y="3560646"/>
                    <a:ext cx="483425" cy="785841"/>
                  </a:xfrm>
                  <a:custGeom>
                    <a:avLst/>
                    <a:gdLst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4"/>
                      <a:gd name="connsiteY0" fmla="*/ 277685 h 1051840"/>
                      <a:gd name="connsiteX1" fmla="*/ 330979 w 647934"/>
                      <a:gd name="connsiteY1" fmla="*/ 0 h 1051840"/>
                      <a:gd name="connsiteX2" fmla="*/ 560982 w 647934"/>
                      <a:gd name="connsiteY2" fmla="*/ 171099 h 1051840"/>
                      <a:gd name="connsiteX3" fmla="*/ 468420 w 647934"/>
                      <a:gd name="connsiteY3" fmla="*/ 493663 h 1051840"/>
                      <a:gd name="connsiteX4" fmla="*/ 647934 w 647934"/>
                      <a:gd name="connsiteY4" fmla="*/ 793789 h 1051840"/>
                      <a:gd name="connsiteX5" fmla="*/ 468420 w 647934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51840"/>
                      <a:gd name="connsiteX1" fmla="*/ 330979 w 647937"/>
                      <a:gd name="connsiteY1" fmla="*/ 0 h 1051840"/>
                      <a:gd name="connsiteX2" fmla="*/ 560982 w 647937"/>
                      <a:gd name="connsiteY2" fmla="*/ 171099 h 1051840"/>
                      <a:gd name="connsiteX3" fmla="*/ 468420 w 647937"/>
                      <a:gd name="connsiteY3" fmla="*/ 493663 h 1051840"/>
                      <a:gd name="connsiteX4" fmla="*/ 647934 w 647937"/>
                      <a:gd name="connsiteY4" fmla="*/ 793789 h 1051840"/>
                      <a:gd name="connsiteX5" fmla="*/ 468420 w 647937"/>
                      <a:gd name="connsiteY5" fmla="*/ 1051840 h 1051840"/>
                      <a:gd name="connsiteX0" fmla="*/ 0 w 647937"/>
                      <a:gd name="connsiteY0" fmla="*/ 277685 h 1035314"/>
                      <a:gd name="connsiteX1" fmla="*/ 330979 w 647937"/>
                      <a:gd name="connsiteY1" fmla="*/ 0 h 1035314"/>
                      <a:gd name="connsiteX2" fmla="*/ 560982 w 647937"/>
                      <a:gd name="connsiteY2" fmla="*/ 171099 h 1035314"/>
                      <a:gd name="connsiteX3" fmla="*/ 468420 w 647937"/>
                      <a:gd name="connsiteY3" fmla="*/ 493663 h 1035314"/>
                      <a:gd name="connsiteX4" fmla="*/ 647934 w 647937"/>
                      <a:gd name="connsiteY4" fmla="*/ 793789 h 1035314"/>
                      <a:gd name="connsiteX5" fmla="*/ 465665 w 647937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428"/>
                      <a:gd name="connsiteY0" fmla="*/ 277685 h 1035314"/>
                      <a:gd name="connsiteX1" fmla="*/ 330979 w 642428"/>
                      <a:gd name="connsiteY1" fmla="*/ 0 h 1035314"/>
                      <a:gd name="connsiteX2" fmla="*/ 560982 w 642428"/>
                      <a:gd name="connsiteY2" fmla="*/ 171099 h 1035314"/>
                      <a:gd name="connsiteX3" fmla="*/ 468420 w 642428"/>
                      <a:gd name="connsiteY3" fmla="*/ 493663 h 1035314"/>
                      <a:gd name="connsiteX4" fmla="*/ 642425 w 642428"/>
                      <a:gd name="connsiteY4" fmla="*/ 769001 h 1035314"/>
                      <a:gd name="connsiteX5" fmla="*/ 465665 w 642428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501"/>
                      <a:gd name="connsiteY0" fmla="*/ 277685 h 1035314"/>
                      <a:gd name="connsiteX1" fmla="*/ 330979 w 642501"/>
                      <a:gd name="connsiteY1" fmla="*/ 0 h 1035314"/>
                      <a:gd name="connsiteX2" fmla="*/ 560982 w 642501"/>
                      <a:gd name="connsiteY2" fmla="*/ 171099 h 1035314"/>
                      <a:gd name="connsiteX3" fmla="*/ 468420 w 642501"/>
                      <a:gd name="connsiteY3" fmla="*/ 493663 h 1035314"/>
                      <a:gd name="connsiteX4" fmla="*/ 642425 w 642501"/>
                      <a:gd name="connsiteY4" fmla="*/ 769001 h 1035314"/>
                      <a:gd name="connsiteX5" fmla="*/ 465665 w 642501"/>
                      <a:gd name="connsiteY5" fmla="*/ 1035314 h 1035314"/>
                      <a:gd name="connsiteX0" fmla="*/ 0 w 642489"/>
                      <a:gd name="connsiteY0" fmla="*/ 277685 h 1035314"/>
                      <a:gd name="connsiteX1" fmla="*/ 330979 w 642489"/>
                      <a:gd name="connsiteY1" fmla="*/ 0 h 1035314"/>
                      <a:gd name="connsiteX2" fmla="*/ 560982 w 642489"/>
                      <a:gd name="connsiteY2" fmla="*/ 171099 h 1035314"/>
                      <a:gd name="connsiteX3" fmla="*/ 446386 w 642489"/>
                      <a:gd name="connsiteY3" fmla="*/ 490909 h 1035314"/>
                      <a:gd name="connsiteX4" fmla="*/ 642425 w 642489"/>
                      <a:gd name="connsiteY4" fmla="*/ 769001 h 1035314"/>
                      <a:gd name="connsiteX5" fmla="*/ 465665 w 642489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733"/>
                      <a:gd name="connsiteY0" fmla="*/ 277685 h 1035314"/>
                      <a:gd name="connsiteX1" fmla="*/ 330979 w 642733"/>
                      <a:gd name="connsiteY1" fmla="*/ 0 h 1035314"/>
                      <a:gd name="connsiteX2" fmla="*/ 560982 w 642733"/>
                      <a:gd name="connsiteY2" fmla="*/ 171099 h 1035314"/>
                      <a:gd name="connsiteX3" fmla="*/ 446386 w 642733"/>
                      <a:gd name="connsiteY3" fmla="*/ 490909 h 1035314"/>
                      <a:gd name="connsiteX4" fmla="*/ 642425 w 642733"/>
                      <a:gd name="connsiteY4" fmla="*/ 769001 h 1035314"/>
                      <a:gd name="connsiteX5" fmla="*/ 465665 w 642733"/>
                      <a:gd name="connsiteY5" fmla="*/ 1035314 h 1035314"/>
                      <a:gd name="connsiteX0" fmla="*/ 0 w 642564"/>
                      <a:gd name="connsiteY0" fmla="*/ 277685 h 1035314"/>
                      <a:gd name="connsiteX1" fmla="*/ 330979 w 642564"/>
                      <a:gd name="connsiteY1" fmla="*/ 0 h 1035314"/>
                      <a:gd name="connsiteX2" fmla="*/ 560982 w 642564"/>
                      <a:gd name="connsiteY2" fmla="*/ 171099 h 1035314"/>
                      <a:gd name="connsiteX3" fmla="*/ 446386 w 642564"/>
                      <a:gd name="connsiteY3" fmla="*/ 490909 h 1035314"/>
                      <a:gd name="connsiteX4" fmla="*/ 642425 w 642564"/>
                      <a:gd name="connsiteY4" fmla="*/ 769001 h 1035314"/>
                      <a:gd name="connsiteX5" fmla="*/ 465665 w 642564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77685 h 1035314"/>
                      <a:gd name="connsiteX1" fmla="*/ 330979 w 639815"/>
                      <a:gd name="connsiteY1" fmla="*/ 0 h 1035314"/>
                      <a:gd name="connsiteX2" fmla="*/ 560982 w 639815"/>
                      <a:gd name="connsiteY2" fmla="*/ 171099 h 1035314"/>
                      <a:gd name="connsiteX3" fmla="*/ 446386 w 639815"/>
                      <a:gd name="connsiteY3" fmla="*/ 490909 h 1035314"/>
                      <a:gd name="connsiteX4" fmla="*/ 639670 w 639815"/>
                      <a:gd name="connsiteY4" fmla="*/ 760738 h 1035314"/>
                      <a:gd name="connsiteX5" fmla="*/ 465665 w 639815"/>
                      <a:gd name="connsiteY5" fmla="*/ 1035314 h 1035314"/>
                      <a:gd name="connsiteX0" fmla="*/ 0 w 639815"/>
                      <a:gd name="connsiteY0" fmla="*/ 280359 h 1037988"/>
                      <a:gd name="connsiteX1" fmla="*/ 330979 w 639815"/>
                      <a:gd name="connsiteY1" fmla="*/ 2674 h 1037988"/>
                      <a:gd name="connsiteX2" fmla="*/ 560982 w 639815"/>
                      <a:gd name="connsiteY2" fmla="*/ 173773 h 1037988"/>
                      <a:gd name="connsiteX3" fmla="*/ 446386 w 639815"/>
                      <a:gd name="connsiteY3" fmla="*/ 493583 h 1037988"/>
                      <a:gd name="connsiteX4" fmla="*/ 639670 w 639815"/>
                      <a:gd name="connsiteY4" fmla="*/ 763412 h 1037988"/>
                      <a:gd name="connsiteX5" fmla="*/ 465665 w 639815"/>
                      <a:gd name="connsiteY5" fmla="*/ 1037988 h 1037988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84735 h 1042364"/>
                      <a:gd name="connsiteX1" fmla="*/ 330979 w 639815"/>
                      <a:gd name="connsiteY1" fmla="*/ 7050 h 1042364"/>
                      <a:gd name="connsiteX2" fmla="*/ 560982 w 639815"/>
                      <a:gd name="connsiteY2" fmla="*/ 178149 h 1042364"/>
                      <a:gd name="connsiteX3" fmla="*/ 446386 w 639815"/>
                      <a:gd name="connsiteY3" fmla="*/ 497959 h 1042364"/>
                      <a:gd name="connsiteX4" fmla="*/ 639670 w 639815"/>
                      <a:gd name="connsiteY4" fmla="*/ 767788 h 1042364"/>
                      <a:gd name="connsiteX5" fmla="*/ 465665 w 639815"/>
                      <a:gd name="connsiteY5" fmla="*/ 1042364 h 1042364"/>
                      <a:gd name="connsiteX0" fmla="*/ 0 w 639815"/>
                      <a:gd name="connsiteY0" fmla="*/ 278763 h 1036392"/>
                      <a:gd name="connsiteX1" fmla="*/ 330979 w 639815"/>
                      <a:gd name="connsiteY1" fmla="*/ 1078 h 1036392"/>
                      <a:gd name="connsiteX2" fmla="*/ 560982 w 639815"/>
                      <a:gd name="connsiteY2" fmla="*/ 172177 h 1036392"/>
                      <a:gd name="connsiteX3" fmla="*/ 446386 w 639815"/>
                      <a:gd name="connsiteY3" fmla="*/ 491987 h 1036392"/>
                      <a:gd name="connsiteX4" fmla="*/ 639670 w 639815"/>
                      <a:gd name="connsiteY4" fmla="*/ 761816 h 1036392"/>
                      <a:gd name="connsiteX5" fmla="*/ 465665 w 639815"/>
                      <a:gd name="connsiteY5" fmla="*/ 1036392 h 1036392"/>
                      <a:gd name="connsiteX0" fmla="*/ 0 w 639815"/>
                      <a:gd name="connsiteY0" fmla="*/ 280192 h 1037821"/>
                      <a:gd name="connsiteX1" fmla="*/ 330979 w 639815"/>
                      <a:gd name="connsiteY1" fmla="*/ 2507 h 1037821"/>
                      <a:gd name="connsiteX2" fmla="*/ 560982 w 639815"/>
                      <a:gd name="connsiteY2" fmla="*/ 173606 h 1037821"/>
                      <a:gd name="connsiteX3" fmla="*/ 446386 w 639815"/>
                      <a:gd name="connsiteY3" fmla="*/ 493416 h 1037821"/>
                      <a:gd name="connsiteX4" fmla="*/ 639670 w 639815"/>
                      <a:gd name="connsiteY4" fmla="*/ 763245 h 1037821"/>
                      <a:gd name="connsiteX5" fmla="*/ 465665 w 639815"/>
                      <a:gd name="connsiteY5" fmla="*/ 1037821 h 1037821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32 w 639847"/>
                      <a:gd name="connsiteY0" fmla="*/ 279537 h 1037166"/>
                      <a:gd name="connsiteX1" fmla="*/ 331011 w 639847"/>
                      <a:gd name="connsiteY1" fmla="*/ 1852 h 1037166"/>
                      <a:gd name="connsiteX2" fmla="*/ 561014 w 639847"/>
                      <a:gd name="connsiteY2" fmla="*/ 172951 h 1037166"/>
                      <a:gd name="connsiteX3" fmla="*/ 446418 w 639847"/>
                      <a:gd name="connsiteY3" fmla="*/ 492761 h 1037166"/>
                      <a:gd name="connsiteX4" fmla="*/ 639702 w 639847"/>
                      <a:gd name="connsiteY4" fmla="*/ 762590 h 1037166"/>
                      <a:gd name="connsiteX5" fmla="*/ 465697 w 639847"/>
                      <a:gd name="connsiteY5" fmla="*/ 1037166 h 1037166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26 w 639841"/>
                      <a:gd name="connsiteY0" fmla="*/ 279103 h 1036732"/>
                      <a:gd name="connsiteX1" fmla="*/ 331005 w 639841"/>
                      <a:gd name="connsiteY1" fmla="*/ 1418 h 1036732"/>
                      <a:gd name="connsiteX2" fmla="*/ 561008 w 639841"/>
                      <a:gd name="connsiteY2" fmla="*/ 172517 h 1036732"/>
                      <a:gd name="connsiteX3" fmla="*/ 446412 w 639841"/>
                      <a:gd name="connsiteY3" fmla="*/ 492327 h 1036732"/>
                      <a:gd name="connsiteX4" fmla="*/ 639696 w 639841"/>
                      <a:gd name="connsiteY4" fmla="*/ 762156 h 1036732"/>
                      <a:gd name="connsiteX5" fmla="*/ 465691 w 639841"/>
                      <a:gd name="connsiteY5" fmla="*/ 1036732 h 1036732"/>
                      <a:gd name="connsiteX0" fmla="*/ 26 w 639841"/>
                      <a:gd name="connsiteY0" fmla="*/ 279060 h 1036689"/>
                      <a:gd name="connsiteX1" fmla="*/ 331005 w 639841"/>
                      <a:gd name="connsiteY1" fmla="*/ 1375 h 1036689"/>
                      <a:gd name="connsiteX2" fmla="*/ 561008 w 639841"/>
                      <a:gd name="connsiteY2" fmla="*/ 172474 h 1036689"/>
                      <a:gd name="connsiteX3" fmla="*/ 446412 w 639841"/>
                      <a:gd name="connsiteY3" fmla="*/ 492284 h 1036689"/>
                      <a:gd name="connsiteX4" fmla="*/ 639696 w 639841"/>
                      <a:gd name="connsiteY4" fmla="*/ 762113 h 1036689"/>
                      <a:gd name="connsiteX5" fmla="*/ 465691 w 639841"/>
                      <a:gd name="connsiteY5" fmla="*/ 1036689 h 1036689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34 w 639849"/>
                      <a:gd name="connsiteY0" fmla="*/ 280063 h 1037692"/>
                      <a:gd name="connsiteX1" fmla="*/ 331013 w 639849"/>
                      <a:gd name="connsiteY1" fmla="*/ 2378 h 1037692"/>
                      <a:gd name="connsiteX2" fmla="*/ 561016 w 639849"/>
                      <a:gd name="connsiteY2" fmla="*/ 173477 h 1037692"/>
                      <a:gd name="connsiteX3" fmla="*/ 446420 w 639849"/>
                      <a:gd name="connsiteY3" fmla="*/ 493287 h 1037692"/>
                      <a:gd name="connsiteX4" fmla="*/ 639704 w 639849"/>
                      <a:gd name="connsiteY4" fmla="*/ 763116 h 1037692"/>
                      <a:gd name="connsiteX5" fmla="*/ 465699 w 639849"/>
                      <a:gd name="connsiteY5" fmla="*/ 1037692 h 1037692"/>
                      <a:gd name="connsiteX0" fmla="*/ 40 w 620576"/>
                      <a:gd name="connsiteY0" fmla="*/ 296331 h 1037435"/>
                      <a:gd name="connsiteX1" fmla="*/ 311740 w 620576"/>
                      <a:gd name="connsiteY1" fmla="*/ 2121 h 1037435"/>
                      <a:gd name="connsiteX2" fmla="*/ 541743 w 620576"/>
                      <a:gd name="connsiteY2" fmla="*/ 173220 h 1037435"/>
                      <a:gd name="connsiteX3" fmla="*/ 427147 w 620576"/>
                      <a:gd name="connsiteY3" fmla="*/ 493030 h 1037435"/>
                      <a:gd name="connsiteX4" fmla="*/ 620431 w 620576"/>
                      <a:gd name="connsiteY4" fmla="*/ 762859 h 1037435"/>
                      <a:gd name="connsiteX5" fmla="*/ 446426 w 620576"/>
                      <a:gd name="connsiteY5" fmla="*/ 1037435 h 1037435"/>
                      <a:gd name="connsiteX0" fmla="*/ 5008 w 625544"/>
                      <a:gd name="connsiteY0" fmla="*/ 297012 h 1038116"/>
                      <a:gd name="connsiteX1" fmla="*/ 316708 w 625544"/>
                      <a:gd name="connsiteY1" fmla="*/ 2802 h 1038116"/>
                      <a:gd name="connsiteX2" fmla="*/ 546711 w 625544"/>
                      <a:gd name="connsiteY2" fmla="*/ 173901 h 1038116"/>
                      <a:gd name="connsiteX3" fmla="*/ 432115 w 625544"/>
                      <a:gd name="connsiteY3" fmla="*/ 493711 h 1038116"/>
                      <a:gd name="connsiteX4" fmla="*/ 625399 w 625544"/>
                      <a:gd name="connsiteY4" fmla="*/ 763540 h 1038116"/>
                      <a:gd name="connsiteX5" fmla="*/ 451394 w 625544"/>
                      <a:gd name="connsiteY5" fmla="*/ 1038116 h 1038116"/>
                      <a:gd name="connsiteX0" fmla="*/ 5008 w 625544"/>
                      <a:gd name="connsiteY0" fmla="*/ 299704 h 1040808"/>
                      <a:gd name="connsiteX1" fmla="*/ 316708 w 625544"/>
                      <a:gd name="connsiteY1" fmla="*/ 2739 h 1040808"/>
                      <a:gd name="connsiteX2" fmla="*/ 546711 w 625544"/>
                      <a:gd name="connsiteY2" fmla="*/ 176593 h 1040808"/>
                      <a:gd name="connsiteX3" fmla="*/ 432115 w 625544"/>
                      <a:gd name="connsiteY3" fmla="*/ 496403 h 1040808"/>
                      <a:gd name="connsiteX4" fmla="*/ 625399 w 625544"/>
                      <a:gd name="connsiteY4" fmla="*/ 766232 h 1040808"/>
                      <a:gd name="connsiteX5" fmla="*/ 451394 w 625544"/>
                      <a:gd name="connsiteY5" fmla="*/ 1040808 h 1040808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4742"/>
                      <a:gd name="connsiteY0" fmla="*/ 298093 h 1039197"/>
                      <a:gd name="connsiteX1" fmla="*/ 315906 w 624742"/>
                      <a:gd name="connsiteY1" fmla="*/ 1128 h 1039197"/>
                      <a:gd name="connsiteX2" fmla="*/ 545909 w 624742"/>
                      <a:gd name="connsiteY2" fmla="*/ 174982 h 1039197"/>
                      <a:gd name="connsiteX3" fmla="*/ 431313 w 624742"/>
                      <a:gd name="connsiteY3" fmla="*/ 494792 h 1039197"/>
                      <a:gd name="connsiteX4" fmla="*/ 624597 w 624742"/>
                      <a:gd name="connsiteY4" fmla="*/ 764621 h 1039197"/>
                      <a:gd name="connsiteX5" fmla="*/ 450592 w 624742"/>
                      <a:gd name="connsiteY5" fmla="*/ 1039197 h 1039197"/>
                      <a:gd name="connsiteX0" fmla="*/ 4206 w 625023"/>
                      <a:gd name="connsiteY0" fmla="*/ 298093 h 1039197"/>
                      <a:gd name="connsiteX1" fmla="*/ 315906 w 625023"/>
                      <a:gd name="connsiteY1" fmla="*/ 1128 h 1039197"/>
                      <a:gd name="connsiteX2" fmla="*/ 545909 w 625023"/>
                      <a:gd name="connsiteY2" fmla="*/ 174982 h 1039197"/>
                      <a:gd name="connsiteX3" fmla="*/ 431313 w 625023"/>
                      <a:gd name="connsiteY3" fmla="*/ 494792 h 1039197"/>
                      <a:gd name="connsiteX4" fmla="*/ 624597 w 625023"/>
                      <a:gd name="connsiteY4" fmla="*/ 764621 h 1039197"/>
                      <a:gd name="connsiteX5" fmla="*/ 450592 w 625023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5059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25804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467"/>
                      <a:gd name="connsiteY0" fmla="*/ 298093 h 1039197"/>
                      <a:gd name="connsiteX1" fmla="*/ 315906 w 641467"/>
                      <a:gd name="connsiteY1" fmla="*/ 1128 h 1039197"/>
                      <a:gd name="connsiteX2" fmla="*/ 545909 w 641467"/>
                      <a:gd name="connsiteY2" fmla="*/ 174982 h 1039197"/>
                      <a:gd name="connsiteX3" fmla="*/ 431313 w 641467"/>
                      <a:gd name="connsiteY3" fmla="*/ 494792 h 1039197"/>
                      <a:gd name="connsiteX4" fmla="*/ 641122 w 641467"/>
                      <a:gd name="connsiteY4" fmla="*/ 764621 h 1039197"/>
                      <a:gd name="connsiteX5" fmla="*/ 417542 w 641467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417542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39197"/>
                      <a:gd name="connsiteX1" fmla="*/ 315906 w 641503"/>
                      <a:gd name="connsiteY1" fmla="*/ 1128 h 1039197"/>
                      <a:gd name="connsiteX2" fmla="*/ 545909 w 641503"/>
                      <a:gd name="connsiteY2" fmla="*/ 174982 h 1039197"/>
                      <a:gd name="connsiteX3" fmla="*/ 431313 w 641503"/>
                      <a:gd name="connsiteY3" fmla="*/ 494792 h 1039197"/>
                      <a:gd name="connsiteX4" fmla="*/ 641122 w 641503"/>
                      <a:gd name="connsiteY4" fmla="*/ 764621 h 1039197"/>
                      <a:gd name="connsiteX5" fmla="*/ 399268 w 641503"/>
                      <a:gd name="connsiteY5" fmla="*/ 1039197 h 1039197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  <a:gd name="connsiteX0" fmla="*/ 4206 w 641503"/>
                      <a:gd name="connsiteY0" fmla="*/ 298093 h 1042808"/>
                      <a:gd name="connsiteX1" fmla="*/ 315906 w 641503"/>
                      <a:gd name="connsiteY1" fmla="*/ 1128 h 1042808"/>
                      <a:gd name="connsiteX2" fmla="*/ 545909 w 641503"/>
                      <a:gd name="connsiteY2" fmla="*/ 174982 h 1042808"/>
                      <a:gd name="connsiteX3" fmla="*/ 431313 w 641503"/>
                      <a:gd name="connsiteY3" fmla="*/ 494792 h 1042808"/>
                      <a:gd name="connsiteX4" fmla="*/ 641122 w 641503"/>
                      <a:gd name="connsiteY4" fmla="*/ 764621 h 1042808"/>
                      <a:gd name="connsiteX5" fmla="*/ 384825 w 641503"/>
                      <a:gd name="connsiteY5" fmla="*/ 1042808 h 104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41503" h="1042808">
                        <a:moveTo>
                          <a:pt x="4206" y="298093"/>
                        </a:moveTo>
                        <a:cubicBezTo>
                          <a:pt x="-31441" y="73328"/>
                          <a:pt x="167021" y="-10969"/>
                          <a:pt x="315906" y="1128"/>
                        </a:cubicBezTo>
                        <a:cubicBezTo>
                          <a:pt x="428380" y="8585"/>
                          <a:pt x="527080" y="95916"/>
                          <a:pt x="545909" y="174982"/>
                        </a:cubicBezTo>
                        <a:cubicBezTo>
                          <a:pt x="579319" y="262305"/>
                          <a:pt x="557648" y="418486"/>
                          <a:pt x="431313" y="494792"/>
                        </a:cubicBezTo>
                        <a:cubicBezTo>
                          <a:pt x="576532" y="548013"/>
                          <a:pt x="647384" y="650808"/>
                          <a:pt x="641122" y="764621"/>
                        </a:cubicBezTo>
                        <a:cubicBezTo>
                          <a:pt x="633615" y="919493"/>
                          <a:pt x="535403" y="1017236"/>
                          <a:pt x="384825" y="1042808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4" name="자유형: 도형 99">
                    <a:extLst>
                      <a:ext uri="{FF2B5EF4-FFF2-40B4-BE49-F238E27FC236}">
                        <a16:creationId xmlns:a16="http://schemas.microsoft.com/office/drawing/2014/main" id="{3ACBA2F3-2B59-4FFE-81CB-D17E46902FE7}"/>
                      </a:ext>
                    </a:extLst>
                  </p:cNvPr>
                  <p:cNvSpPr/>
                  <p:nvPr/>
                </p:nvSpPr>
                <p:spPr>
                  <a:xfrm>
                    <a:off x="6153240" y="3948272"/>
                    <a:ext cx="785355" cy="780891"/>
                  </a:xfrm>
                  <a:custGeom>
                    <a:avLst/>
                    <a:gdLst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25244 w 970498"/>
                      <a:gd name="connsiteY6" fmla="*/ 384272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415126 w 970498"/>
                      <a:gd name="connsiteY7" fmla="*/ 56659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283295 w 970498"/>
                      <a:gd name="connsiteY0" fmla="*/ 213173 h 925619"/>
                      <a:gd name="connsiteX1" fmla="*/ 471224 w 970498"/>
                      <a:gd name="connsiteY1" fmla="*/ 0 h 925619"/>
                      <a:gd name="connsiteX2" fmla="*/ 611469 w 970498"/>
                      <a:gd name="connsiteY2" fmla="*/ 311345 h 925619"/>
                      <a:gd name="connsiteX3" fmla="*/ 970498 w 970498"/>
                      <a:gd name="connsiteY3" fmla="*/ 535737 h 925619"/>
                      <a:gd name="connsiteX4" fmla="*/ 538542 w 970498"/>
                      <a:gd name="connsiteY4" fmla="*/ 925619 h 925619"/>
                      <a:gd name="connsiteX5" fmla="*/ 0 w 970498"/>
                      <a:gd name="connsiteY5" fmla="*/ 852692 h 925619"/>
                      <a:gd name="connsiteX6" fmla="*/ 41769 w 970498"/>
                      <a:gd name="connsiteY6" fmla="*/ 395289 h 925619"/>
                      <a:gd name="connsiteX7" fmla="*/ 379321 w 97049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4345 w 1031548"/>
                      <a:gd name="connsiteY0" fmla="*/ 213173 h 925619"/>
                      <a:gd name="connsiteX1" fmla="*/ 532274 w 1031548"/>
                      <a:gd name="connsiteY1" fmla="*/ 0 h 925619"/>
                      <a:gd name="connsiteX2" fmla="*/ 672519 w 1031548"/>
                      <a:gd name="connsiteY2" fmla="*/ 311345 h 925619"/>
                      <a:gd name="connsiteX3" fmla="*/ 1031548 w 1031548"/>
                      <a:gd name="connsiteY3" fmla="*/ 535737 h 925619"/>
                      <a:gd name="connsiteX4" fmla="*/ 599592 w 1031548"/>
                      <a:gd name="connsiteY4" fmla="*/ 925619 h 925619"/>
                      <a:gd name="connsiteX5" fmla="*/ 61050 w 1031548"/>
                      <a:gd name="connsiteY5" fmla="*/ 852692 h 925619"/>
                      <a:gd name="connsiteX6" fmla="*/ 102819 w 1031548"/>
                      <a:gd name="connsiteY6" fmla="*/ 395289 h 925619"/>
                      <a:gd name="connsiteX7" fmla="*/ 440371 w 1031548"/>
                      <a:gd name="connsiteY7" fmla="*/ 599641 h 925619"/>
                      <a:gd name="connsiteX0" fmla="*/ 347877 w 1035080"/>
                      <a:gd name="connsiteY0" fmla="*/ 213173 h 925619"/>
                      <a:gd name="connsiteX1" fmla="*/ 535806 w 1035080"/>
                      <a:gd name="connsiteY1" fmla="*/ 0 h 925619"/>
                      <a:gd name="connsiteX2" fmla="*/ 676051 w 1035080"/>
                      <a:gd name="connsiteY2" fmla="*/ 311345 h 925619"/>
                      <a:gd name="connsiteX3" fmla="*/ 1035080 w 1035080"/>
                      <a:gd name="connsiteY3" fmla="*/ 535737 h 925619"/>
                      <a:gd name="connsiteX4" fmla="*/ 603124 w 1035080"/>
                      <a:gd name="connsiteY4" fmla="*/ 925619 h 925619"/>
                      <a:gd name="connsiteX5" fmla="*/ 53565 w 1035080"/>
                      <a:gd name="connsiteY5" fmla="*/ 871971 h 925619"/>
                      <a:gd name="connsiteX6" fmla="*/ 106351 w 1035080"/>
                      <a:gd name="connsiteY6" fmla="*/ 395289 h 925619"/>
                      <a:gd name="connsiteX7" fmla="*/ 443903 w 1035080"/>
                      <a:gd name="connsiteY7" fmla="*/ 599641 h 925619"/>
                      <a:gd name="connsiteX0" fmla="*/ 375671 w 1062874"/>
                      <a:gd name="connsiteY0" fmla="*/ 213173 h 925619"/>
                      <a:gd name="connsiteX1" fmla="*/ 563600 w 1062874"/>
                      <a:gd name="connsiteY1" fmla="*/ 0 h 925619"/>
                      <a:gd name="connsiteX2" fmla="*/ 703845 w 1062874"/>
                      <a:gd name="connsiteY2" fmla="*/ 311345 h 925619"/>
                      <a:gd name="connsiteX3" fmla="*/ 1062874 w 1062874"/>
                      <a:gd name="connsiteY3" fmla="*/ 535737 h 925619"/>
                      <a:gd name="connsiteX4" fmla="*/ 630918 w 1062874"/>
                      <a:gd name="connsiteY4" fmla="*/ 925619 h 925619"/>
                      <a:gd name="connsiteX5" fmla="*/ 81359 w 1062874"/>
                      <a:gd name="connsiteY5" fmla="*/ 871971 h 925619"/>
                      <a:gd name="connsiteX6" fmla="*/ 134145 w 1062874"/>
                      <a:gd name="connsiteY6" fmla="*/ 395289 h 925619"/>
                      <a:gd name="connsiteX7" fmla="*/ 471697 w 1062874"/>
                      <a:gd name="connsiteY7" fmla="*/ 599641 h 92561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30918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3239"/>
                      <a:gd name="connsiteX1" fmla="*/ 563600 w 1062874"/>
                      <a:gd name="connsiteY1" fmla="*/ 0 h 973239"/>
                      <a:gd name="connsiteX2" fmla="*/ 703845 w 1062874"/>
                      <a:gd name="connsiteY2" fmla="*/ 311345 h 973239"/>
                      <a:gd name="connsiteX3" fmla="*/ 1062874 w 1062874"/>
                      <a:gd name="connsiteY3" fmla="*/ 535737 h 973239"/>
                      <a:gd name="connsiteX4" fmla="*/ 606130 w 1062874"/>
                      <a:gd name="connsiteY4" fmla="*/ 925619 h 973239"/>
                      <a:gd name="connsiteX5" fmla="*/ 81359 w 1062874"/>
                      <a:gd name="connsiteY5" fmla="*/ 871971 h 973239"/>
                      <a:gd name="connsiteX6" fmla="*/ 134145 w 1062874"/>
                      <a:gd name="connsiteY6" fmla="*/ 395289 h 973239"/>
                      <a:gd name="connsiteX7" fmla="*/ 471697 w 1062874"/>
                      <a:gd name="connsiteY7" fmla="*/ 599641 h 973239"/>
                      <a:gd name="connsiteX0" fmla="*/ 375671 w 1062874"/>
                      <a:gd name="connsiteY0" fmla="*/ 213173 h 979036"/>
                      <a:gd name="connsiteX1" fmla="*/ 563600 w 1062874"/>
                      <a:gd name="connsiteY1" fmla="*/ 0 h 979036"/>
                      <a:gd name="connsiteX2" fmla="*/ 703845 w 1062874"/>
                      <a:gd name="connsiteY2" fmla="*/ 311345 h 979036"/>
                      <a:gd name="connsiteX3" fmla="*/ 1062874 w 1062874"/>
                      <a:gd name="connsiteY3" fmla="*/ 535737 h 979036"/>
                      <a:gd name="connsiteX4" fmla="*/ 597867 w 1062874"/>
                      <a:gd name="connsiteY4" fmla="*/ 942144 h 979036"/>
                      <a:gd name="connsiteX5" fmla="*/ 81359 w 1062874"/>
                      <a:gd name="connsiteY5" fmla="*/ 871971 h 979036"/>
                      <a:gd name="connsiteX6" fmla="*/ 134145 w 1062874"/>
                      <a:gd name="connsiteY6" fmla="*/ 395289 h 979036"/>
                      <a:gd name="connsiteX7" fmla="*/ 471697 w 1062874"/>
                      <a:gd name="connsiteY7" fmla="*/ 599641 h 979036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49379"/>
                      <a:gd name="connsiteX1" fmla="*/ 563600 w 1062874"/>
                      <a:gd name="connsiteY1" fmla="*/ 0 h 1049379"/>
                      <a:gd name="connsiteX2" fmla="*/ 703845 w 1062874"/>
                      <a:gd name="connsiteY2" fmla="*/ 311345 h 1049379"/>
                      <a:gd name="connsiteX3" fmla="*/ 1062874 w 1062874"/>
                      <a:gd name="connsiteY3" fmla="*/ 535737 h 1049379"/>
                      <a:gd name="connsiteX4" fmla="*/ 597867 w 1062874"/>
                      <a:gd name="connsiteY4" fmla="*/ 942144 h 1049379"/>
                      <a:gd name="connsiteX5" fmla="*/ 81359 w 1062874"/>
                      <a:gd name="connsiteY5" fmla="*/ 871971 h 1049379"/>
                      <a:gd name="connsiteX6" fmla="*/ 134145 w 1062874"/>
                      <a:gd name="connsiteY6" fmla="*/ 395289 h 1049379"/>
                      <a:gd name="connsiteX7" fmla="*/ 471697 w 1062874"/>
                      <a:gd name="connsiteY7" fmla="*/ 599641 h 1049379"/>
                      <a:gd name="connsiteX0" fmla="*/ 375671 w 1062874"/>
                      <a:gd name="connsiteY0" fmla="*/ 213173 h 1033999"/>
                      <a:gd name="connsiteX1" fmla="*/ 563600 w 1062874"/>
                      <a:gd name="connsiteY1" fmla="*/ 0 h 1033999"/>
                      <a:gd name="connsiteX2" fmla="*/ 703845 w 1062874"/>
                      <a:gd name="connsiteY2" fmla="*/ 311345 h 1033999"/>
                      <a:gd name="connsiteX3" fmla="*/ 1062874 w 1062874"/>
                      <a:gd name="connsiteY3" fmla="*/ 535737 h 1033999"/>
                      <a:gd name="connsiteX4" fmla="*/ 597867 w 1062874"/>
                      <a:gd name="connsiteY4" fmla="*/ 942144 h 1033999"/>
                      <a:gd name="connsiteX5" fmla="*/ 81359 w 1062874"/>
                      <a:gd name="connsiteY5" fmla="*/ 871971 h 1033999"/>
                      <a:gd name="connsiteX6" fmla="*/ 134145 w 1062874"/>
                      <a:gd name="connsiteY6" fmla="*/ 395289 h 1033999"/>
                      <a:gd name="connsiteX7" fmla="*/ 471697 w 1062874"/>
                      <a:gd name="connsiteY7" fmla="*/ 599641 h 1033999"/>
                      <a:gd name="connsiteX0" fmla="*/ 363975 w 1051178"/>
                      <a:gd name="connsiteY0" fmla="*/ 213173 h 1033999"/>
                      <a:gd name="connsiteX1" fmla="*/ 551904 w 1051178"/>
                      <a:gd name="connsiteY1" fmla="*/ 0 h 1033999"/>
                      <a:gd name="connsiteX2" fmla="*/ 692149 w 1051178"/>
                      <a:gd name="connsiteY2" fmla="*/ 311345 h 1033999"/>
                      <a:gd name="connsiteX3" fmla="*/ 1051178 w 1051178"/>
                      <a:gd name="connsiteY3" fmla="*/ 535737 h 1033999"/>
                      <a:gd name="connsiteX4" fmla="*/ 586171 w 1051178"/>
                      <a:gd name="connsiteY4" fmla="*/ 942144 h 1033999"/>
                      <a:gd name="connsiteX5" fmla="*/ 69663 w 1051178"/>
                      <a:gd name="connsiteY5" fmla="*/ 871971 h 1033999"/>
                      <a:gd name="connsiteX6" fmla="*/ 122449 w 1051178"/>
                      <a:gd name="connsiteY6" fmla="*/ 395289 h 1033999"/>
                      <a:gd name="connsiteX7" fmla="*/ 460001 w 1051178"/>
                      <a:gd name="connsiteY7" fmla="*/ 599641 h 1033999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51178"/>
                      <a:gd name="connsiteY0" fmla="*/ 213173 h 1030327"/>
                      <a:gd name="connsiteX1" fmla="*/ 551904 w 1051178"/>
                      <a:gd name="connsiteY1" fmla="*/ 0 h 1030327"/>
                      <a:gd name="connsiteX2" fmla="*/ 692149 w 1051178"/>
                      <a:gd name="connsiteY2" fmla="*/ 311345 h 1030327"/>
                      <a:gd name="connsiteX3" fmla="*/ 1051178 w 1051178"/>
                      <a:gd name="connsiteY3" fmla="*/ 535737 h 1030327"/>
                      <a:gd name="connsiteX4" fmla="*/ 613713 w 1051178"/>
                      <a:gd name="connsiteY4" fmla="*/ 936636 h 1030327"/>
                      <a:gd name="connsiteX5" fmla="*/ 69663 w 1051178"/>
                      <a:gd name="connsiteY5" fmla="*/ 871971 h 1030327"/>
                      <a:gd name="connsiteX6" fmla="*/ 122449 w 1051178"/>
                      <a:gd name="connsiteY6" fmla="*/ 395289 h 1030327"/>
                      <a:gd name="connsiteX7" fmla="*/ 460001 w 1051178"/>
                      <a:gd name="connsiteY7" fmla="*/ 599641 h 1030327"/>
                      <a:gd name="connsiteX0" fmla="*/ 363975 w 1034653"/>
                      <a:gd name="connsiteY0" fmla="*/ 213173 h 1030327"/>
                      <a:gd name="connsiteX1" fmla="*/ 551904 w 1034653"/>
                      <a:gd name="connsiteY1" fmla="*/ 0 h 1030327"/>
                      <a:gd name="connsiteX2" fmla="*/ 692149 w 1034653"/>
                      <a:gd name="connsiteY2" fmla="*/ 311345 h 1030327"/>
                      <a:gd name="connsiteX3" fmla="*/ 1034653 w 1034653"/>
                      <a:gd name="connsiteY3" fmla="*/ 538491 h 1030327"/>
                      <a:gd name="connsiteX4" fmla="*/ 613713 w 1034653"/>
                      <a:gd name="connsiteY4" fmla="*/ 936636 h 1030327"/>
                      <a:gd name="connsiteX5" fmla="*/ 69663 w 1034653"/>
                      <a:gd name="connsiteY5" fmla="*/ 871971 h 1030327"/>
                      <a:gd name="connsiteX6" fmla="*/ 122449 w 1034653"/>
                      <a:gd name="connsiteY6" fmla="*/ 395289 h 1030327"/>
                      <a:gd name="connsiteX7" fmla="*/ 460001 w 1034653"/>
                      <a:gd name="connsiteY7" fmla="*/ 599641 h 1030327"/>
                      <a:gd name="connsiteX0" fmla="*/ 363975 w 1037690"/>
                      <a:gd name="connsiteY0" fmla="*/ 213173 h 1030327"/>
                      <a:gd name="connsiteX1" fmla="*/ 551904 w 1037690"/>
                      <a:gd name="connsiteY1" fmla="*/ 0 h 1030327"/>
                      <a:gd name="connsiteX2" fmla="*/ 692149 w 1037690"/>
                      <a:gd name="connsiteY2" fmla="*/ 311345 h 1030327"/>
                      <a:gd name="connsiteX3" fmla="*/ 1034653 w 1037690"/>
                      <a:gd name="connsiteY3" fmla="*/ 538491 h 1030327"/>
                      <a:gd name="connsiteX4" fmla="*/ 613713 w 1037690"/>
                      <a:gd name="connsiteY4" fmla="*/ 936636 h 1030327"/>
                      <a:gd name="connsiteX5" fmla="*/ 69663 w 1037690"/>
                      <a:gd name="connsiteY5" fmla="*/ 871971 h 1030327"/>
                      <a:gd name="connsiteX6" fmla="*/ 122449 w 1037690"/>
                      <a:gd name="connsiteY6" fmla="*/ 395289 h 1030327"/>
                      <a:gd name="connsiteX7" fmla="*/ 460001 w 1037690"/>
                      <a:gd name="connsiteY7" fmla="*/ 599641 h 1030327"/>
                      <a:gd name="connsiteX0" fmla="*/ 363975 w 1037917"/>
                      <a:gd name="connsiteY0" fmla="*/ 213173 h 1030327"/>
                      <a:gd name="connsiteX1" fmla="*/ 551904 w 1037917"/>
                      <a:gd name="connsiteY1" fmla="*/ 0 h 1030327"/>
                      <a:gd name="connsiteX2" fmla="*/ 692149 w 1037917"/>
                      <a:gd name="connsiteY2" fmla="*/ 311345 h 1030327"/>
                      <a:gd name="connsiteX3" fmla="*/ 1034653 w 1037917"/>
                      <a:gd name="connsiteY3" fmla="*/ 538491 h 1030327"/>
                      <a:gd name="connsiteX4" fmla="*/ 613713 w 1037917"/>
                      <a:gd name="connsiteY4" fmla="*/ 936636 h 1030327"/>
                      <a:gd name="connsiteX5" fmla="*/ 69663 w 1037917"/>
                      <a:gd name="connsiteY5" fmla="*/ 871971 h 1030327"/>
                      <a:gd name="connsiteX6" fmla="*/ 122449 w 1037917"/>
                      <a:gd name="connsiteY6" fmla="*/ 395289 h 1030327"/>
                      <a:gd name="connsiteX7" fmla="*/ 460001 w 103791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6257"/>
                      <a:gd name="connsiteY0" fmla="*/ 213173 h 1030327"/>
                      <a:gd name="connsiteX1" fmla="*/ 551904 w 1046257"/>
                      <a:gd name="connsiteY1" fmla="*/ 0 h 1030327"/>
                      <a:gd name="connsiteX2" fmla="*/ 692149 w 1046257"/>
                      <a:gd name="connsiteY2" fmla="*/ 311345 h 1030327"/>
                      <a:gd name="connsiteX3" fmla="*/ 1034653 w 1046257"/>
                      <a:gd name="connsiteY3" fmla="*/ 538491 h 1030327"/>
                      <a:gd name="connsiteX4" fmla="*/ 613713 w 1046257"/>
                      <a:gd name="connsiteY4" fmla="*/ 936636 h 1030327"/>
                      <a:gd name="connsiteX5" fmla="*/ 69663 w 1046257"/>
                      <a:gd name="connsiteY5" fmla="*/ 871971 h 1030327"/>
                      <a:gd name="connsiteX6" fmla="*/ 122449 w 1046257"/>
                      <a:gd name="connsiteY6" fmla="*/ 395289 h 1030327"/>
                      <a:gd name="connsiteX7" fmla="*/ 460001 w 1046257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92149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2870 w 1041370"/>
                      <a:gd name="connsiteY2" fmla="*/ 311345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830 h 1030984"/>
                      <a:gd name="connsiteX1" fmla="*/ 551904 w 1041370"/>
                      <a:gd name="connsiteY1" fmla="*/ 657 h 1030984"/>
                      <a:gd name="connsiteX2" fmla="*/ 675624 w 1041370"/>
                      <a:gd name="connsiteY2" fmla="*/ 300985 h 1030984"/>
                      <a:gd name="connsiteX3" fmla="*/ 1034653 w 1041370"/>
                      <a:gd name="connsiteY3" fmla="*/ 539148 h 1030984"/>
                      <a:gd name="connsiteX4" fmla="*/ 613713 w 1041370"/>
                      <a:gd name="connsiteY4" fmla="*/ 937293 h 1030984"/>
                      <a:gd name="connsiteX5" fmla="*/ 69663 w 1041370"/>
                      <a:gd name="connsiteY5" fmla="*/ 872628 h 1030984"/>
                      <a:gd name="connsiteX6" fmla="*/ 122449 w 1041370"/>
                      <a:gd name="connsiteY6" fmla="*/ 395946 h 1030984"/>
                      <a:gd name="connsiteX7" fmla="*/ 460001 w 1041370"/>
                      <a:gd name="connsiteY7" fmla="*/ 600298 h 1030984"/>
                      <a:gd name="connsiteX0" fmla="*/ 363975 w 1041370"/>
                      <a:gd name="connsiteY0" fmla="*/ 213270 h 1030424"/>
                      <a:gd name="connsiteX1" fmla="*/ 551904 w 1041370"/>
                      <a:gd name="connsiteY1" fmla="*/ 97 h 1030424"/>
                      <a:gd name="connsiteX2" fmla="*/ 675624 w 1041370"/>
                      <a:gd name="connsiteY2" fmla="*/ 300425 h 1030424"/>
                      <a:gd name="connsiteX3" fmla="*/ 1034653 w 1041370"/>
                      <a:gd name="connsiteY3" fmla="*/ 538588 h 1030424"/>
                      <a:gd name="connsiteX4" fmla="*/ 613713 w 1041370"/>
                      <a:gd name="connsiteY4" fmla="*/ 936733 h 1030424"/>
                      <a:gd name="connsiteX5" fmla="*/ 69663 w 1041370"/>
                      <a:gd name="connsiteY5" fmla="*/ 872068 h 1030424"/>
                      <a:gd name="connsiteX6" fmla="*/ 122449 w 1041370"/>
                      <a:gd name="connsiteY6" fmla="*/ 395386 h 1030424"/>
                      <a:gd name="connsiteX7" fmla="*/ 460001 w 1041370"/>
                      <a:gd name="connsiteY7" fmla="*/ 599738 h 1030424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363975 w 1041370"/>
                      <a:gd name="connsiteY0" fmla="*/ 213173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60001 w 1041370"/>
                      <a:gd name="connsiteY7" fmla="*/ 599641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15934 w 1041370"/>
                      <a:gd name="connsiteY7" fmla="*/ 693285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370"/>
                      <a:gd name="connsiteY0" fmla="*/ 237961 h 1030327"/>
                      <a:gd name="connsiteX1" fmla="*/ 551904 w 1041370"/>
                      <a:gd name="connsiteY1" fmla="*/ 0 h 1030327"/>
                      <a:gd name="connsiteX2" fmla="*/ 675624 w 1041370"/>
                      <a:gd name="connsiteY2" fmla="*/ 300328 h 1030327"/>
                      <a:gd name="connsiteX3" fmla="*/ 1034653 w 1041370"/>
                      <a:gd name="connsiteY3" fmla="*/ 538491 h 1030327"/>
                      <a:gd name="connsiteX4" fmla="*/ 613713 w 1041370"/>
                      <a:gd name="connsiteY4" fmla="*/ 936636 h 1030327"/>
                      <a:gd name="connsiteX5" fmla="*/ 69663 w 1041370"/>
                      <a:gd name="connsiteY5" fmla="*/ 871971 h 1030327"/>
                      <a:gd name="connsiteX6" fmla="*/ 122449 w 1041370"/>
                      <a:gd name="connsiteY6" fmla="*/ 395289 h 1030327"/>
                      <a:gd name="connsiteX7" fmla="*/ 407671 w 1041370"/>
                      <a:gd name="connsiteY7" fmla="*/ 709810 h 1030327"/>
                      <a:gd name="connsiteX0" fmla="*/ 408043 w 1041266"/>
                      <a:gd name="connsiteY0" fmla="*/ 237961 h 1016230"/>
                      <a:gd name="connsiteX1" fmla="*/ 551904 w 1041266"/>
                      <a:gd name="connsiteY1" fmla="*/ 0 h 1016230"/>
                      <a:gd name="connsiteX2" fmla="*/ 675624 w 1041266"/>
                      <a:gd name="connsiteY2" fmla="*/ 300328 h 1016230"/>
                      <a:gd name="connsiteX3" fmla="*/ 1034653 w 1041266"/>
                      <a:gd name="connsiteY3" fmla="*/ 538491 h 1016230"/>
                      <a:gd name="connsiteX4" fmla="*/ 610959 w 1041266"/>
                      <a:gd name="connsiteY4" fmla="*/ 914602 h 1016230"/>
                      <a:gd name="connsiteX5" fmla="*/ 69663 w 1041266"/>
                      <a:gd name="connsiteY5" fmla="*/ 871971 h 1016230"/>
                      <a:gd name="connsiteX6" fmla="*/ 122449 w 1041266"/>
                      <a:gd name="connsiteY6" fmla="*/ 395289 h 1016230"/>
                      <a:gd name="connsiteX7" fmla="*/ 407671 w 1041266"/>
                      <a:gd name="connsiteY7" fmla="*/ 709810 h 1016230"/>
                      <a:gd name="connsiteX0" fmla="*/ 408043 w 1042386"/>
                      <a:gd name="connsiteY0" fmla="*/ 237961 h 1016230"/>
                      <a:gd name="connsiteX1" fmla="*/ 551904 w 1042386"/>
                      <a:gd name="connsiteY1" fmla="*/ 0 h 1016230"/>
                      <a:gd name="connsiteX2" fmla="*/ 675624 w 1042386"/>
                      <a:gd name="connsiteY2" fmla="*/ 300328 h 1016230"/>
                      <a:gd name="connsiteX3" fmla="*/ 1034653 w 1042386"/>
                      <a:gd name="connsiteY3" fmla="*/ 538491 h 1016230"/>
                      <a:gd name="connsiteX4" fmla="*/ 610959 w 1042386"/>
                      <a:gd name="connsiteY4" fmla="*/ 914602 h 1016230"/>
                      <a:gd name="connsiteX5" fmla="*/ 69663 w 1042386"/>
                      <a:gd name="connsiteY5" fmla="*/ 871971 h 1016230"/>
                      <a:gd name="connsiteX6" fmla="*/ 122449 w 1042386"/>
                      <a:gd name="connsiteY6" fmla="*/ 395289 h 1016230"/>
                      <a:gd name="connsiteX7" fmla="*/ 407671 w 1042386"/>
                      <a:gd name="connsiteY7" fmla="*/ 709810 h 1016230"/>
                      <a:gd name="connsiteX0" fmla="*/ 408043 w 1042386"/>
                      <a:gd name="connsiteY0" fmla="*/ 237961 h 1031503"/>
                      <a:gd name="connsiteX1" fmla="*/ 551904 w 1042386"/>
                      <a:gd name="connsiteY1" fmla="*/ 0 h 1031503"/>
                      <a:gd name="connsiteX2" fmla="*/ 675624 w 1042386"/>
                      <a:gd name="connsiteY2" fmla="*/ 300328 h 1031503"/>
                      <a:gd name="connsiteX3" fmla="*/ 1034653 w 1042386"/>
                      <a:gd name="connsiteY3" fmla="*/ 538491 h 1031503"/>
                      <a:gd name="connsiteX4" fmla="*/ 610959 w 1042386"/>
                      <a:gd name="connsiteY4" fmla="*/ 914602 h 1031503"/>
                      <a:gd name="connsiteX5" fmla="*/ 69663 w 1042386"/>
                      <a:gd name="connsiteY5" fmla="*/ 871971 h 1031503"/>
                      <a:gd name="connsiteX6" fmla="*/ 122449 w 1042386"/>
                      <a:gd name="connsiteY6" fmla="*/ 395289 h 1031503"/>
                      <a:gd name="connsiteX7" fmla="*/ 407671 w 1042386"/>
                      <a:gd name="connsiteY7" fmla="*/ 709810 h 1031503"/>
                      <a:gd name="connsiteX0" fmla="*/ 408043 w 1040983"/>
                      <a:gd name="connsiteY0" fmla="*/ 237961 h 1031503"/>
                      <a:gd name="connsiteX1" fmla="*/ 551904 w 1040983"/>
                      <a:gd name="connsiteY1" fmla="*/ 0 h 1031503"/>
                      <a:gd name="connsiteX2" fmla="*/ 675624 w 1040983"/>
                      <a:gd name="connsiteY2" fmla="*/ 300328 h 1031503"/>
                      <a:gd name="connsiteX3" fmla="*/ 1034653 w 1040983"/>
                      <a:gd name="connsiteY3" fmla="*/ 538491 h 1031503"/>
                      <a:gd name="connsiteX4" fmla="*/ 610959 w 1040983"/>
                      <a:gd name="connsiteY4" fmla="*/ 914602 h 1031503"/>
                      <a:gd name="connsiteX5" fmla="*/ 69663 w 1040983"/>
                      <a:gd name="connsiteY5" fmla="*/ 871971 h 1031503"/>
                      <a:gd name="connsiteX6" fmla="*/ 122449 w 1040983"/>
                      <a:gd name="connsiteY6" fmla="*/ 395289 h 1031503"/>
                      <a:gd name="connsiteX7" fmla="*/ 407671 w 1040983"/>
                      <a:gd name="connsiteY7" fmla="*/ 709810 h 1031503"/>
                      <a:gd name="connsiteX0" fmla="*/ 408043 w 1040983"/>
                      <a:gd name="connsiteY0" fmla="*/ 237961 h 1036239"/>
                      <a:gd name="connsiteX1" fmla="*/ 551904 w 1040983"/>
                      <a:gd name="connsiteY1" fmla="*/ 0 h 1036239"/>
                      <a:gd name="connsiteX2" fmla="*/ 675624 w 1040983"/>
                      <a:gd name="connsiteY2" fmla="*/ 300328 h 1036239"/>
                      <a:gd name="connsiteX3" fmla="*/ 1034653 w 1040983"/>
                      <a:gd name="connsiteY3" fmla="*/ 538491 h 1036239"/>
                      <a:gd name="connsiteX4" fmla="*/ 610959 w 1040983"/>
                      <a:gd name="connsiteY4" fmla="*/ 914602 h 1036239"/>
                      <a:gd name="connsiteX5" fmla="*/ 69663 w 1040983"/>
                      <a:gd name="connsiteY5" fmla="*/ 871971 h 1036239"/>
                      <a:gd name="connsiteX6" fmla="*/ 122449 w 1040983"/>
                      <a:gd name="connsiteY6" fmla="*/ 395289 h 1036239"/>
                      <a:gd name="connsiteX7" fmla="*/ 407671 w 1040983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75624 w 1040106"/>
                      <a:gd name="connsiteY2" fmla="*/ 300328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0106"/>
                      <a:gd name="connsiteY0" fmla="*/ 237961 h 1036239"/>
                      <a:gd name="connsiteX1" fmla="*/ 551904 w 1040106"/>
                      <a:gd name="connsiteY1" fmla="*/ 0 h 1036239"/>
                      <a:gd name="connsiteX2" fmla="*/ 694904 w 1040106"/>
                      <a:gd name="connsiteY2" fmla="*/ 308591 h 1036239"/>
                      <a:gd name="connsiteX3" fmla="*/ 1034653 w 1040106"/>
                      <a:gd name="connsiteY3" fmla="*/ 538491 h 1036239"/>
                      <a:gd name="connsiteX4" fmla="*/ 610959 w 1040106"/>
                      <a:gd name="connsiteY4" fmla="*/ 914602 h 1036239"/>
                      <a:gd name="connsiteX5" fmla="*/ 69663 w 1040106"/>
                      <a:gd name="connsiteY5" fmla="*/ 871971 h 1036239"/>
                      <a:gd name="connsiteX6" fmla="*/ 122449 w 1040106"/>
                      <a:gd name="connsiteY6" fmla="*/ 395289 h 1036239"/>
                      <a:gd name="connsiteX7" fmla="*/ 407671 w 1040106"/>
                      <a:gd name="connsiteY7" fmla="*/ 709810 h 1036239"/>
                      <a:gd name="connsiteX0" fmla="*/ 408043 w 1042163"/>
                      <a:gd name="connsiteY0" fmla="*/ 237961 h 1036239"/>
                      <a:gd name="connsiteX1" fmla="*/ 551904 w 1042163"/>
                      <a:gd name="connsiteY1" fmla="*/ 0 h 1036239"/>
                      <a:gd name="connsiteX2" fmla="*/ 694904 w 1042163"/>
                      <a:gd name="connsiteY2" fmla="*/ 308591 h 1036239"/>
                      <a:gd name="connsiteX3" fmla="*/ 1034653 w 1042163"/>
                      <a:gd name="connsiteY3" fmla="*/ 538491 h 1036239"/>
                      <a:gd name="connsiteX4" fmla="*/ 610959 w 1042163"/>
                      <a:gd name="connsiteY4" fmla="*/ 914602 h 1036239"/>
                      <a:gd name="connsiteX5" fmla="*/ 69663 w 1042163"/>
                      <a:gd name="connsiteY5" fmla="*/ 871971 h 1036239"/>
                      <a:gd name="connsiteX6" fmla="*/ 122449 w 1042163"/>
                      <a:gd name="connsiteY6" fmla="*/ 395289 h 1036239"/>
                      <a:gd name="connsiteX7" fmla="*/ 407671 w 1042163"/>
                      <a:gd name="connsiteY7" fmla="*/ 709810 h 1036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42163" h="1036239">
                        <a:moveTo>
                          <a:pt x="408043" y="237961"/>
                        </a:moveTo>
                        <a:cubicBezTo>
                          <a:pt x="343992" y="128344"/>
                          <a:pt x="425913" y="2202"/>
                          <a:pt x="551904" y="0"/>
                        </a:cubicBezTo>
                        <a:cubicBezTo>
                          <a:pt x="692297" y="9220"/>
                          <a:pt x="799637" y="145134"/>
                          <a:pt x="694904" y="308591"/>
                        </a:cubicBezTo>
                        <a:cubicBezTo>
                          <a:pt x="913733" y="254856"/>
                          <a:pt x="1005866" y="388412"/>
                          <a:pt x="1034653" y="538491"/>
                        </a:cubicBezTo>
                        <a:cubicBezTo>
                          <a:pt x="1080710" y="748323"/>
                          <a:pt x="911934" y="1029765"/>
                          <a:pt x="610959" y="914602"/>
                        </a:cubicBezTo>
                        <a:cubicBezTo>
                          <a:pt x="529678" y="1130828"/>
                          <a:pt x="156451" y="1022057"/>
                          <a:pt x="69663" y="871971"/>
                        </a:cubicBezTo>
                        <a:cubicBezTo>
                          <a:pt x="-4549" y="766325"/>
                          <a:pt x="-59482" y="489919"/>
                          <a:pt x="122449" y="395289"/>
                        </a:cubicBezTo>
                        <a:cubicBezTo>
                          <a:pt x="315758" y="274283"/>
                          <a:pt x="605462" y="514080"/>
                          <a:pt x="407671" y="70981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45" name="자유형: 도형 100">
                    <a:extLst>
                      <a:ext uri="{FF2B5EF4-FFF2-40B4-BE49-F238E27FC236}">
                        <a16:creationId xmlns:a16="http://schemas.microsoft.com/office/drawing/2014/main" id="{52EA7CE9-FFB6-46CC-9D87-FF334EBAE18F}"/>
                      </a:ext>
                    </a:extLst>
                  </p:cNvPr>
                  <p:cNvSpPr/>
                  <p:nvPr/>
                </p:nvSpPr>
                <p:spPr>
                  <a:xfrm>
                    <a:off x="6150565" y="3902140"/>
                    <a:ext cx="223711" cy="335071"/>
                  </a:xfrm>
                  <a:custGeom>
                    <a:avLst/>
                    <a:gdLst>
                      <a:gd name="connsiteX0" fmla="*/ 0 w 210368"/>
                      <a:gd name="connsiteY0" fmla="*/ 692812 h 692812"/>
                      <a:gd name="connsiteX1" fmla="*/ 145855 w 210368"/>
                      <a:gd name="connsiteY1" fmla="*/ 0 h 692812"/>
                      <a:gd name="connsiteX2" fmla="*/ 210368 w 210368"/>
                      <a:gd name="connsiteY2" fmla="*/ 350614 h 692812"/>
                      <a:gd name="connsiteX0" fmla="*/ 0 w 204758"/>
                      <a:gd name="connsiteY0" fmla="*/ 692812 h 692812"/>
                      <a:gd name="connsiteX1" fmla="*/ 145855 w 204758"/>
                      <a:gd name="connsiteY1" fmla="*/ 0 h 692812"/>
                      <a:gd name="connsiteX2" fmla="*/ 204758 w 204758"/>
                      <a:gd name="connsiteY2" fmla="*/ 350614 h 692812"/>
                      <a:gd name="connsiteX0" fmla="*/ 0 w 259110"/>
                      <a:gd name="connsiteY0" fmla="*/ 692812 h 692812"/>
                      <a:gd name="connsiteX1" fmla="*/ 145855 w 259110"/>
                      <a:gd name="connsiteY1" fmla="*/ 0 h 692812"/>
                      <a:gd name="connsiteX2" fmla="*/ 204758 w 259110"/>
                      <a:gd name="connsiteY2" fmla="*/ 350614 h 692812"/>
                      <a:gd name="connsiteX0" fmla="*/ 0 w 259110"/>
                      <a:gd name="connsiteY0" fmla="*/ 670372 h 670372"/>
                      <a:gd name="connsiteX1" fmla="*/ 145855 w 259110"/>
                      <a:gd name="connsiteY1" fmla="*/ 0 h 670372"/>
                      <a:gd name="connsiteX2" fmla="*/ 204758 w 259110"/>
                      <a:gd name="connsiteY2" fmla="*/ 328174 h 670372"/>
                      <a:gd name="connsiteX0" fmla="*/ 0 w 276458"/>
                      <a:gd name="connsiteY0" fmla="*/ 670372 h 670372"/>
                      <a:gd name="connsiteX1" fmla="*/ 145855 w 276458"/>
                      <a:gd name="connsiteY1" fmla="*/ 0 h 670372"/>
                      <a:gd name="connsiteX2" fmla="*/ 204758 w 276458"/>
                      <a:gd name="connsiteY2" fmla="*/ 328174 h 670372"/>
                      <a:gd name="connsiteX0" fmla="*/ 0 w 276458"/>
                      <a:gd name="connsiteY0" fmla="*/ 670381 h 670381"/>
                      <a:gd name="connsiteX1" fmla="*/ 145855 w 276458"/>
                      <a:gd name="connsiteY1" fmla="*/ 9 h 670381"/>
                      <a:gd name="connsiteX2" fmla="*/ 204758 w 276458"/>
                      <a:gd name="connsiteY2" fmla="*/ 328183 h 670381"/>
                      <a:gd name="connsiteX0" fmla="*/ 17567 w 294025"/>
                      <a:gd name="connsiteY0" fmla="*/ 670381 h 670381"/>
                      <a:gd name="connsiteX1" fmla="*/ 163422 w 294025"/>
                      <a:gd name="connsiteY1" fmla="*/ 9 h 670381"/>
                      <a:gd name="connsiteX2" fmla="*/ 222325 w 294025"/>
                      <a:gd name="connsiteY2" fmla="*/ 328183 h 670381"/>
                      <a:gd name="connsiteX0" fmla="*/ 17567 w 327330"/>
                      <a:gd name="connsiteY0" fmla="*/ 671068 h 671068"/>
                      <a:gd name="connsiteX1" fmla="*/ 163422 w 327330"/>
                      <a:gd name="connsiteY1" fmla="*/ 696 h 671068"/>
                      <a:gd name="connsiteX2" fmla="*/ 222325 w 327330"/>
                      <a:gd name="connsiteY2" fmla="*/ 328870 h 671068"/>
                      <a:gd name="connsiteX0" fmla="*/ 17567 w 321664"/>
                      <a:gd name="connsiteY0" fmla="*/ 671068 h 671068"/>
                      <a:gd name="connsiteX1" fmla="*/ 163422 w 321664"/>
                      <a:gd name="connsiteY1" fmla="*/ 696 h 671068"/>
                      <a:gd name="connsiteX2" fmla="*/ 222325 w 321664"/>
                      <a:gd name="connsiteY2" fmla="*/ 328870 h 671068"/>
                      <a:gd name="connsiteX0" fmla="*/ 18431 w 322528"/>
                      <a:gd name="connsiteY0" fmla="*/ 671068 h 671068"/>
                      <a:gd name="connsiteX1" fmla="*/ 164286 w 322528"/>
                      <a:gd name="connsiteY1" fmla="*/ 696 h 671068"/>
                      <a:gd name="connsiteX2" fmla="*/ 223189 w 322528"/>
                      <a:gd name="connsiteY2" fmla="*/ 328870 h 671068"/>
                      <a:gd name="connsiteX0" fmla="*/ 18431 w 311947"/>
                      <a:gd name="connsiteY0" fmla="*/ 671151 h 671151"/>
                      <a:gd name="connsiteX1" fmla="*/ 164286 w 311947"/>
                      <a:gd name="connsiteY1" fmla="*/ 779 h 671151"/>
                      <a:gd name="connsiteX2" fmla="*/ 203910 w 311947"/>
                      <a:gd name="connsiteY2" fmla="*/ 312427 h 671151"/>
                      <a:gd name="connsiteX0" fmla="*/ 18431 w 319515"/>
                      <a:gd name="connsiteY0" fmla="*/ 670768 h 670768"/>
                      <a:gd name="connsiteX1" fmla="*/ 164286 w 319515"/>
                      <a:gd name="connsiteY1" fmla="*/ 396 h 670768"/>
                      <a:gd name="connsiteX2" fmla="*/ 203910 w 319515"/>
                      <a:gd name="connsiteY2" fmla="*/ 312044 h 670768"/>
                      <a:gd name="connsiteX0" fmla="*/ 16717 w 317801"/>
                      <a:gd name="connsiteY0" fmla="*/ 670768 h 670768"/>
                      <a:gd name="connsiteX1" fmla="*/ 162572 w 317801"/>
                      <a:gd name="connsiteY1" fmla="*/ 396 h 670768"/>
                      <a:gd name="connsiteX2" fmla="*/ 202196 w 317801"/>
                      <a:gd name="connsiteY2" fmla="*/ 312044 h 670768"/>
                      <a:gd name="connsiteX0" fmla="*/ 16717 w 320719"/>
                      <a:gd name="connsiteY0" fmla="*/ 670412 h 670412"/>
                      <a:gd name="connsiteX1" fmla="*/ 162572 w 320719"/>
                      <a:gd name="connsiteY1" fmla="*/ 40 h 670412"/>
                      <a:gd name="connsiteX2" fmla="*/ 202196 w 320719"/>
                      <a:gd name="connsiteY2" fmla="*/ 311688 h 670412"/>
                      <a:gd name="connsiteX0" fmla="*/ 16717 w 314294"/>
                      <a:gd name="connsiteY0" fmla="*/ 670412 h 670412"/>
                      <a:gd name="connsiteX1" fmla="*/ 162572 w 314294"/>
                      <a:gd name="connsiteY1" fmla="*/ 40 h 670412"/>
                      <a:gd name="connsiteX2" fmla="*/ 202196 w 314294"/>
                      <a:gd name="connsiteY2" fmla="*/ 311688 h 670412"/>
                      <a:gd name="connsiteX0" fmla="*/ 20002 w 313692"/>
                      <a:gd name="connsiteY0" fmla="*/ 684181 h 684181"/>
                      <a:gd name="connsiteX1" fmla="*/ 157594 w 313692"/>
                      <a:gd name="connsiteY1" fmla="*/ 38 h 684181"/>
                      <a:gd name="connsiteX2" fmla="*/ 205481 w 313692"/>
                      <a:gd name="connsiteY2" fmla="*/ 325457 h 684181"/>
                      <a:gd name="connsiteX0" fmla="*/ 20002 w 335146"/>
                      <a:gd name="connsiteY0" fmla="*/ 684143 h 684143"/>
                      <a:gd name="connsiteX1" fmla="*/ 157594 w 335146"/>
                      <a:gd name="connsiteY1" fmla="*/ 0 h 684143"/>
                      <a:gd name="connsiteX2" fmla="*/ 205481 w 335146"/>
                      <a:gd name="connsiteY2" fmla="*/ 325419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22593"/>
                      <a:gd name="connsiteY0" fmla="*/ 684143 h 684143"/>
                      <a:gd name="connsiteX1" fmla="*/ 157594 w 322593"/>
                      <a:gd name="connsiteY1" fmla="*/ 0 h 684143"/>
                      <a:gd name="connsiteX2" fmla="*/ 177939 w 322593"/>
                      <a:gd name="connsiteY2" fmla="*/ 275843 h 684143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20002 w 305016"/>
                      <a:gd name="connsiteY0" fmla="*/ 684145 h 684145"/>
                      <a:gd name="connsiteX1" fmla="*/ 157594 w 305016"/>
                      <a:gd name="connsiteY1" fmla="*/ 2 h 684145"/>
                      <a:gd name="connsiteX2" fmla="*/ 177939 w 305016"/>
                      <a:gd name="connsiteY2" fmla="*/ 275845 h 684145"/>
                      <a:gd name="connsiteX0" fmla="*/ 11876 w 318923"/>
                      <a:gd name="connsiteY0" fmla="*/ 463808 h 463808"/>
                      <a:gd name="connsiteX1" fmla="*/ 171501 w 318923"/>
                      <a:gd name="connsiteY1" fmla="*/ 2 h 463808"/>
                      <a:gd name="connsiteX2" fmla="*/ 191846 w 318923"/>
                      <a:gd name="connsiteY2" fmla="*/ 275845 h 463808"/>
                      <a:gd name="connsiteX0" fmla="*/ 11876 w 318923"/>
                      <a:gd name="connsiteY0" fmla="*/ 444528 h 444528"/>
                      <a:gd name="connsiteX1" fmla="*/ 171501 w 318923"/>
                      <a:gd name="connsiteY1" fmla="*/ 2 h 444528"/>
                      <a:gd name="connsiteX2" fmla="*/ 191846 w 318923"/>
                      <a:gd name="connsiteY2" fmla="*/ 275845 h 444528"/>
                      <a:gd name="connsiteX0" fmla="*/ 1452 w 308499"/>
                      <a:gd name="connsiteY0" fmla="*/ 444528 h 444528"/>
                      <a:gd name="connsiteX1" fmla="*/ 161077 w 308499"/>
                      <a:gd name="connsiteY1" fmla="*/ 2 h 444528"/>
                      <a:gd name="connsiteX2" fmla="*/ 181422 w 308499"/>
                      <a:gd name="connsiteY2" fmla="*/ 275845 h 444528"/>
                      <a:gd name="connsiteX0" fmla="*/ 1452 w 296864"/>
                      <a:gd name="connsiteY0" fmla="*/ 444638 h 444638"/>
                      <a:gd name="connsiteX1" fmla="*/ 161077 w 296864"/>
                      <a:gd name="connsiteY1" fmla="*/ 112 h 444638"/>
                      <a:gd name="connsiteX2" fmla="*/ 181422 w 296864"/>
                      <a:gd name="connsiteY2" fmla="*/ 275955 h 444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6864" h="444638">
                        <a:moveTo>
                          <a:pt x="1452" y="444638"/>
                        </a:moveTo>
                        <a:cubicBezTo>
                          <a:pt x="-2260" y="204656"/>
                          <a:pt x="-11482" y="8739"/>
                          <a:pt x="161077" y="112"/>
                        </a:cubicBezTo>
                        <a:cubicBezTo>
                          <a:pt x="350238" y="-6281"/>
                          <a:pt x="327228" y="262274"/>
                          <a:pt x="181422" y="275955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cxnSp>
                <p:nvCxnSpPr>
                  <p:cNvPr id="46" name="직선 연결선 101">
                    <a:extLst>
                      <a:ext uri="{FF2B5EF4-FFF2-40B4-BE49-F238E27FC236}">
                        <a16:creationId xmlns:a16="http://schemas.microsoft.com/office/drawing/2014/main" id="{3820EB8F-9A0C-4DDB-858B-E845DCAF8E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52008" y="3476077"/>
                    <a:ext cx="1188" cy="974737"/>
                  </a:xfrm>
                  <a:prstGeom prst="line">
                    <a:avLst/>
                  </a:prstGeom>
                  <a:ln w="317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62F60DC-C815-4050-B05E-66EC32BD5C4F}"/>
              </a:ext>
            </a:extLst>
          </p:cNvPr>
          <p:cNvSpPr/>
          <p:nvPr/>
        </p:nvSpPr>
        <p:spPr>
          <a:xfrm>
            <a:off x="-18216" y="5857555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76B096AC-97D4-4298-89C3-50E656664A74}"/>
              </a:ext>
            </a:extLst>
          </p:cNvPr>
          <p:cNvGrpSpPr/>
          <p:nvPr/>
        </p:nvGrpSpPr>
        <p:grpSpPr>
          <a:xfrm>
            <a:off x="9185974" y="1685364"/>
            <a:ext cx="2134178" cy="3686307"/>
            <a:chOff x="2188487" y="1844824"/>
            <a:chExt cx="1980000" cy="3420000"/>
          </a:xfrm>
        </p:grpSpPr>
        <p:sp>
          <p:nvSpPr>
            <p:cNvPr id="57" name="Rounded Rectangle 13">
              <a:extLst>
                <a:ext uri="{FF2B5EF4-FFF2-40B4-BE49-F238E27FC236}">
                  <a16:creationId xmlns:a16="http://schemas.microsoft.com/office/drawing/2014/main" id="{97245F96-5ED1-4584-A99D-5BF5FA5CA75C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D4990D06-7C22-47E8-8859-D5DE72044F89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9" name="Group 1">
              <a:extLst>
                <a:ext uri="{FF2B5EF4-FFF2-40B4-BE49-F238E27FC236}">
                  <a16:creationId xmlns:a16="http://schemas.microsoft.com/office/drawing/2014/main" id="{609E3FD6-3CAF-4F48-986E-6B6BB6D5F8A5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0976DCB-FA17-451D-A397-797DE1564CAE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1" name="Rounded Rectangle 16">
                <a:extLst>
                  <a:ext uri="{FF2B5EF4-FFF2-40B4-BE49-F238E27FC236}">
                    <a16:creationId xmlns:a16="http://schemas.microsoft.com/office/drawing/2014/main" id="{2D388C62-62AB-44EC-9C00-CA6DBE55F429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2" name="Picture Placeholder 9">
            <a:extLst>
              <a:ext uri="{FF2B5EF4-FFF2-40B4-BE49-F238E27FC236}">
                <a16:creationId xmlns:a16="http://schemas.microsoft.com/office/drawing/2014/main" id="{5A22B54B-9861-48D4-B734-CF74A6087EC5}"/>
              </a:ext>
            </a:extLst>
          </p:cNvPr>
          <p:cNvSpPr txBox="1">
            <a:spLocks/>
          </p:cNvSpPr>
          <p:nvPr/>
        </p:nvSpPr>
        <p:spPr>
          <a:xfrm>
            <a:off x="9359001" y="207250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그림 1">
            <a:extLst>
              <a:ext uri="{FF2B5EF4-FFF2-40B4-BE49-F238E27FC236}">
                <a16:creationId xmlns:a16="http://schemas.microsoft.com/office/drawing/2014/main" id="{89144719-ECF9-4710-BFFC-A77C8E0EF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F8428BF2-1C92-4227-9162-6F3457C5A2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63B9BD0-F4DB-4A9A-A8A5-C676E05DDFAF}"/>
              </a:ext>
            </a:extLst>
          </p:cNvPr>
          <p:cNvSpPr txBox="1">
            <a:spLocks/>
          </p:cNvSpPr>
          <p:nvPr/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1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33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56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78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4DE7DF-EB6D-4531-B213-3DA78C7374C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BA9E188-6E00-4F10-8F5A-94BE4A9650B0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1CDB7DA-BD02-430D-A916-7B2FA2026D49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1AD54E-CC78-41E3-916C-A50086838759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02AF2-1191-4664-AA40-521DC48378E2}"/>
              </a:ext>
            </a:extLst>
          </p:cNvPr>
          <p:cNvSpPr txBox="1"/>
          <p:nvPr/>
        </p:nvSpPr>
        <p:spPr>
          <a:xfrm>
            <a:off x="904680" y="1527743"/>
            <a:ext cx="1039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6D57F5F-3873-469A-88A9-424C98D379C8}"/>
              </a:ext>
            </a:extLst>
          </p:cNvPr>
          <p:cNvSpPr txBox="1">
            <a:spLocks/>
          </p:cNvSpPr>
          <p:nvPr/>
        </p:nvSpPr>
        <p:spPr>
          <a:xfrm>
            <a:off x="1139072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Director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388F5-1599-4B19-B273-3A30343D80C5}"/>
              </a:ext>
            </a:extLst>
          </p:cNvPr>
          <p:cNvSpPr txBox="1"/>
          <p:nvPr/>
        </p:nvSpPr>
        <p:spPr>
          <a:xfrm>
            <a:off x="1139072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7C1D7C-07AC-452E-BB37-43A8D3EB38CE}"/>
              </a:ext>
            </a:extLst>
          </p:cNvPr>
          <p:cNvGrpSpPr/>
          <p:nvPr/>
        </p:nvGrpSpPr>
        <p:grpSpPr>
          <a:xfrm>
            <a:off x="1501922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75BB2B10-B576-42DE-B1D0-6C280913B8EF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39">
              <a:extLst>
                <a:ext uri="{FF2B5EF4-FFF2-40B4-BE49-F238E27FC236}">
                  <a16:creationId xmlns:a16="http://schemas.microsoft.com/office/drawing/2014/main" id="{11672AC4-8961-4C38-AC2D-BAFD583CB8EB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81F72A00-7E28-4C52-9ACE-77CD14FDD81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04C9031F-6E53-4739-89B2-4E5D8BE83286}"/>
              </a:ext>
            </a:extLst>
          </p:cNvPr>
          <p:cNvSpPr txBox="1">
            <a:spLocks/>
          </p:cNvSpPr>
          <p:nvPr/>
        </p:nvSpPr>
        <p:spPr>
          <a:xfrm>
            <a:off x="3846256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4"/>
                </a:solidFill>
              </a:rPr>
              <a:t>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6EB84-0F34-4191-ABC5-0564138C3668}"/>
              </a:ext>
            </a:extLst>
          </p:cNvPr>
          <p:cNvSpPr txBox="1"/>
          <p:nvPr/>
        </p:nvSpPr>
        <p:spPr>
          <a:xfrm>
            <a:off x="3846256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9564F2-B3DC-4916-9F99-9493AC1CCA15}"/>
              </a:ext>
            </a:extLst>
          </p:cNvPr>
          <p:cNvGrpSpPr/>
          <p:nvPr/>
        </p:nvGrpSpPr>
        <p:grpSpPr>
          <a:xfrm>
            <a:off x="4209106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3CE4E1AA-56BB-4AC3-865E-7D2782D852F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39">
              <a:extLst>
                <a:ext uri="{FF2B5EF4-FFF2-40B4-BE49-F238E27FC236}">
                  <a16:creationId xmlns:a16="http://schemas.microsoft.com/office/drawing/2014/main" id="{F6CFDF71-765A-45FA-9C28-5A61D49D0B5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0762AC43-244F-4C6F-A63F-65943EBB768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E0780BE1-AE57-44A1-8A24-010A46010F05}"/>
              </a:ext>
            </a:extLst>
          </p:cNvPr>
          <p:cNvSpPr txBox="1">
            <a:spLocks/>
          </p:cNvSpPr>
          <p:nvPr/>
        </p:nvSpPr>
        <p:spPr>
          <a:xfrm>
            <a:off x="6553440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3"/>
                </a:solidFill>
                <a:cs typeface="Arial" pitchFamily="34" charset="0"/>
              </a:rPr>
              <a:t>Programmer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27CD4-B00E-4E2D-B628-89E21EBA31B4}"/>
              </a:ext>
            </a:extLst>
          </p:cNvPr>
          <p:cNvSpPr txBox="1"/>
          <p:nvPr/>
        </p:nvSpPr>
        <p:spPr>
          <a:xfrm>
            <a:off x="6553440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A429ED-4BF4-4FD6-A4F2-CC3E6F6A122A}"/>
              </a:ext>
            </a:extLst>
          </p:cNvPr>
          <p:cNvGrpSpPr/>
          <p:nvPr/>
        </p:nvGrpSpPr>
        <p:grpSpPr>
          <a:xfrm>
            <a:off x="6916290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AF2F0037-0EC4-47CF-8008-626A49782D8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9">
              <a:extLst>
                <a:ext uri="{FF2B5EF4-FFF2-40B4-BE49-F238E27FC236}">
                  <a16:creationId xmlns:a16="http://schemas.microsoft.com/office/drawing/2014/main" id="{CD09F642-9332-4886-919D-63AF732EBDA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C2D98154-612F-41C5-90D7-42192E27A58C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8DE0210C-CC6F-4866-A2F9-CC44B2525440}"/>
              </a:ext>
            </a:extLst>
          </p:cNvPr>
          <p:cNvSpPr txBox="1">
            <a:spLocks/>
          </p:cNvSpPr>
          <p:nvPr/>
        </p:nvSpPr>
        <p:spPr>
          <a:xfrm>
            <a:off x="9260624" y="4733386"/>
            <a:ext cx="1800000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2"/>
                </a:solidFill>
              </a:rPr>
              <a:t>Designer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692A92-6C46-4947-92CF-769C84618D13}"/>
              </a:ext>
            </a:extLst>
          </p:cNvPr>
          <p:cNvSpPr txBox="1"/>
          <p:nvPr/>
        </p:nvSpPr>
        <p:spPr>
          <a:xfrm>
            <a:off x="9260624" y="5049689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9B3C3D-88A3-4039-956E-17640A577AFE}"/>
              </a:ext>
            </a:extLst>
          </p:cNvPr>
          <p:cNvGrpSpPr/>
          <p:nvPr/>
        </p:nvGrpSpPr>
        <p:grpSpPr>
          <a:xfrm>
            <a:off x="9623474" y="5948900"/>
            <a:ext cx="1074300" cy="309125"/>
            <a:chOff x="3130166" y="5667342"/>
            <a:chExt cx="1254837" cy="361074"/>
          </a:xfrm>
          <a:solidFill>
            <a:schemeClr val="bg1"/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A45A6E96-8EEF-4E31-8390-58723806670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4838E9FB-7D5C-4DD2-8458-3955DE00BC2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8D3CF7E9-F87E-441E-AB8A-DC6C5034E67E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5726969-86C3-4E0A-A7D5-AF1B338BD4B0}"/>
              </a:ext>
            </a:extLst>
          </p:cNvPr>
          <p:cNvSpPr/>
          <p:nvPr/>
        </p:nvSpPr>
        <p:spPr>
          <a:xfrm>
            <a:off x="904680" y="4153711"/>
            <a:ext cx="2268786" cy="424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901FA-3D44-4D00-B8D5-926BAB1D7ED9}"/>
              </a:ext>
            </a:extLst>
          </p:cNvPr>
          <p:cNvSpPr/>
          <p:nvPr/>
        </p:nvSpPr>
        <p:spPr>
          <a:xfrm>
            <a:off x="3611864" y="4153711"/>
            <a:ext cx="2268786" cy="424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250D68-0E7C-4831-AF6D-B71BB6677200}"/>
              </a:ext>
            </a:extLst>
          </p:cNvPr>
          <p:cNvSpPr/>
          <p:nvPr/>
        </p:nvSpPr>
        <p:spPr>
          <a:xfrm>
            <a:off x="6319048" y="4153711"/>
            <a:ext cx="2268786" cy="4244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B3632A-98E8-43AC-8FEF-86666D82B302}"/>
              </a:ext>
            </a:extLst>
          </p:cNvPr>
          <p:cNvSpPr/>
          <p:nvPr/>
        </p:nvSpPr>
        <p:spPr>
          <a:xfrm>
            <a:off x="9026232" y="4153711"/>
            <a:ext cx="2268786" cy="4244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7BE9BDF8-D9B3-4973-84B6-82816678C3EA}"/>
              </a:ext>
            </a:extLst>
          </p:cNvPr>
          <p:cNvSpPr txBox="1">
            <a:spLocks/>
          </p:cNvSpPr>
          <p:nvPr/>
        </p:nvSpPr>
        <p:spPr>
          <a:xfrm>
            <a:off x="1139072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CA1BDD3-CE3E-4AD3-9E3C-2B41C3038F97}"/>
              </a:ext>
            </a:extLst>
          </p:cNvPr>
          <p:cNvSpPr txBox="1">
            <a:spLocks/>
          </p:cNvSpPr>
          <p:nvPr/>
        </p:nvSpPr>
        <p:spPr>
          <a:xfrm>
            <a:off x="3846256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C0A888A3-027B-4D26-BBD6-E7DCC0B89A59}"/>
              </a:ext>
            </a:extLst>
          </p:cNvPr>
          <p:cNvSpPr txBox="1">
            <a:spLocks/>
          </p:cNvSpPr>
          <p:nvPr/>
        </p:nvSpPr>
        <p:spPr>
          <a:xfrm>
            <a:off x="6553440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C3139C75-F0DE-40C0-9200-C218BE041BBA}"/>
              </a:ext>
            </a:extLst>
          </p:cNvPr>
          <p:cNvSpPr txBox="1">
            <a:spLocks/>
          </p:cNvSpPr>
          <p:nvPr/>
        </p:nvSpPr>
        <p:spPr>
          <a:xfrm>
            <a:off x="9260624" y="4252623"/>
            <a:ext cx="1800000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73918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A46370-6E21-4B8C-A801-DCCF2F7168D0}"/>
              </a:ext>
            </a:extLst>
          </p:cNvPr>
          <p:cNvGrpSpPr/>
          <p:nvPr/>
        </p:nvGrpSpPr>
        <p:grpSpPr>
          <a:xfrm>
            <a:off x="961683" y="3038658"/>
            <a:ext cx="2232248" cy="1074303"/>
            <a:chOff x="4965552" y="1736224"/>
            <a:chExt cx="2232248" cy="107430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F79A00-0BCD-481E-9664-E027086950B1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76CD7B-3406-42F0-A829-BDD960C06A0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5AC51F1-469A-4ADB-8CDE-3EE9A69D6605}"/>
              </a:ext>
            </a:extLst>
          </p:cNvPr>
          <p:cNvSpPr txBox="1"/>
          <p:nvPr/>
        </p:nvSpPr>
        <p:spPr>
          <a:xfrm>
            <a:off x="1429735" y="556997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5FA1A3-7F46-44D2-B612-F456A809D40F}"/>
              </a:ext>
            </a:extLst>
          </p:cNvPr>
          <p:cNvGrpSpPr/>
          <p:nvPr/>
        </p:nvGrpSpPr>
        <p:grpSpPr>
          <a:xfrm>
            <a:off x="4993315" y="3038658"/>
            <a:ext cx="2232248" cy="1074303"/>
            <a:chOff x="4965552" y="1736224"/>
            <a:chExt cx="2232248" cy="10743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66088F-6BA9-4F3B-A4DB-06D9933E189F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38CCEF-E19E-468E-AF43-F5AFBCB9D7A9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87FECC-7499-440C-AE3D-D47AD40560AE}"/>
              </a:ext>
            </a:extLst>
          </p:cNvPr>
          <p:cNvGrpSpPr/>
          <p:nvPr/>
        </p:nvGrpSpPr>
        <p:grpSpPr>
          <a:xfrm>
            <a:off x="9024948" y="3038658"/>
            <a:ext cx="2232248" cy="1074303"/>
            <a:chOff x="4965552" y="1736224"/>
            <a:chExt cx="2232248" cy="10743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47C7B4-E85C-437E-A516-6EB79EF95F04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1E6A6D-063D-4A18-9157-2BEC725312E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BDCE32-8E40-4B49-9F09-40A0D2755D2B}"/>
              </a:ext>
            </a:extLst>
          </p:cNvPr>
          <p:cNvGrpSpPr/>
          <p:nvPr/>
        </p:nvGrpSpPr>
        <p:grpSpPr>
          <a:xfrm>
            <a:off x="2900312" y="1704202"/>
            <a:ext cx="2232248" cy="1074303"/>
            <a:chOff x="4965552" y="1736224"/>
            <a:chExt cx="2232248" cy="107430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032E7D-D703-4BAE-8D54-279CFE49649D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E19CC8-5979-4FB5-BD64-97C8638FD9CE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B2105E-CC1F-4D74-8C06-DC67F7CC40D1}"/>
              </a:ext>
            </a:extLst>
          </p:cNvPr>
          <p:cNvGrpSpPr/>
          <p:nvPr/>
        </p:nvGrpSpPr>
        <p:grpSpPr>
          <a:xfrm>
            <a:off x="7009131" y="1704202"/>
            <a:ext cx="2232248" cy="1074303"/>
            <a:chOff x="4965552" y="1736224"/>
            <a:chExt cx="2232248" cy="10743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CA85D0-FE22-4119-923F-FC4B1AD8ECE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7DCFE8-83C9-4233-83C6-72238770515A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8CD4956-B180-4451-BA99-0082FCF1F854}"/>
              </a:ext>
            </a:extLst>
          </p:cNvPr>
          <p:cNvSpPr txBox="1"/>
          <p:nvPr/>
        </p:nvSpPr>
        <p:spPr>
          <a:xfrm>
            <a:off x="5461367" y="556872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1E6B52-0157-428D-92D0-5D6EC67D297B}"/>
              </a:ext>
            </a:extLst>
          </p:cNvPr>
          <p:cNvSpPr txBox="1"/>
          <p:nvPr/>
        </p:nvSpPr>
        <p:spPr>
          <a:xfrm>
            <a:off x="9493000" y="556748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A5AC91-AAAA-4AAC-8F36-8EAE82973801}"/>
              </a:ext>
            </a:extLst>
          </p:cNvPr>
          <p:cNvSpPr txBox="1"/>
          <p:nvPr/>
        </p:nvSpPr>
        <p:spPr>
          <a:xfrm>
            <a:off x="3445551" y="412876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99549-ECBC-41A9-8B68-C2048E96C849}"/>
              </a:ext>
            </a:extLst>
          </p:cNvPr>
          <p:cNvSpPr txBox="1"/>
          <p:nvPr/>
        </p:nvSpPr>
        <p:spPr>
          <a:xfrm>
            <a:off x="7477183" y="412752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Isosceles Triangle 51">
            <a:extLst>
              <a:ext uri="{FF2B5EF4-FFF2-40B4-BE49-F238E27FC236}">
                <a16:creationId xmlns:a16="http://schemas.microsoft.com/office/drawing/2014/main" id="{C1B7769E-89F6-40B0-B3C4-D31E00A535A4}"/>
              </a:ext>
            </a:extLst>
          </p:cNvPr>
          <p:cNvSpPr/>
          <p:nvPr/>
        </p:nvSpPr>
        <p:spPr>
          <a:xfrm>
            <a:off x="1909620" y="5142810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B5FBD92D-DF75-48B9-BCB7-AFE815ED5015}"/>
              </a:ext>
            </a:extLst>
          </p:cNvPr>
          <p:cNvSpPr/>
          <p:nvPr/>
        </p:nvSpPr>
        <p:spPr>
          <a:xfrm rot="2700000">
            <a:off x="5975149" y="4997839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9">
            <a:extLst>
              <a:ext uri="{FF2B5EF4-FFF2-40B4-BE49-F238E27FC236}">
                <a16:creationId xmlns:a16="http://schemas.microsoft.com/office/drawing/2014/main" id="{86A7914A-64D5-41FC-BE5F-48F500E76490}"/>
              </a:ext>
            </a:extLst>
          </p:cNvPr>
          <p:cNvSpPr/>
          <p:nvPr/>
        </p:nvSpPr>
        <p:spPr>
          <a:xfrm>
            <a:off x="3927244" y="4567048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Oval 7">
            <a:extLst>
              <a:ext uri="{FF2B5EF4-FFF2-40B4-BE49-F238E27FC236}">
                <a16:creationId xmlns:a16="http://schemas.microsoft.com/office/drawing/2014/main" id="{C7DEF7E9-4D7D-4818-ADE3-EE383423D03F}"/>
              </a:ext>
            </a:extLst>
          </p:cNvPr>
          <p:cNvSpPr/>
          <p:nvPr/>
        </p:nvSpPr>
        <p:spPr>
          <a:xfrm>
            <a:off x="7942810" y="4532185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Rounded Rectangle 27">
            <a:extLst>
              <a:ext uri="{FF2B5EF4-FFF2-40B4-BE49-F238E27FC236}">
                <a16:creationId xmlns:a16="http://schemas.microsoft.com/office/drawing/2014/main" id="{E8AC2CE2-5061-4E42-B09A-DFE21809E623}"/>
              </a:ext>
            </a:extLst>
          </p:cNvPr>
          <p:cNvSpPr/>
          <p:nvPr/>
        </p:nvSpPr>
        <p:spPr>
          <a:xfrm>
            <a:off x="9966141" y="510792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E41398-7151-4C0C-AD8F-A4F31CF36824}"/>
              </a:ext>
            </a:extLst>
          </p:cNvPr>
          <p:cNvGrpSpPr/>
          <p:nvPr/>
        </p:nvGrpSpPr>
        <p:grpSpPr>
          <a:xfrm flipV="1">
            <a:off x="972019" y="3197683"/>
            <a:ext cx="10217689" cy="1681771"/>
            <a:chOff x="764154" y="2998082"/>
            <a:chExt cx="11035897" cy="181644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5B6204-FE65-4614-A1FD-6A5B4F84C5CD}"/>
                </a:ext>
              </a:extLst>
            </p:cNvPr>
            <p:cNvSpPr/>
            <p:nvPr/>
          </p:nvSpPr>
          <p:spPr>
            <a:xfrm>
              <a:off x="512561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79E3DD-2DBC-4B81-8F54-B8D0E5504912}"/>
                </a:ext>
              </a:extLst>
            </p:cNvPr>
            <p:cNvSpPr/>
            <p:nvPr/>
          </p:nvSpPr>
          <p:spPr>
            <a:xfrm rot="10800000">
              <a:off x="2944884" y="3861681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2C51CF9-241D-4A8E-839B-CF982FC14A0D}"/>
                </a:ext>
              </a:extLst>
            </p:cNvPr>
            <p:cNvSpPr/>
            <p:nvPr/>
          </p:nvSpPr>
          <p:spPr>
            <a:xfrm>
              <a:off x="76415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31648A7-7DB5-411F-AC5F-AC87EE07E3C5}"/>
                </a:ext>
              </a:extLst>
            </p:cNvPr>
            <p:cNvSpPr/>
            <p:nvPr/>
          </p:nvSpPr>
          <p:spPr>
            <a:xfrm>
              <a:off x="9487074" y="2998082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3E90A1-10DA-447A-AAC9-ABF8E1FE05B4}"/>
                </a:ext>
              </a:extLst>
            </p:cNvPr>
            <p:cNvSpPr/>
            <p:nvPr/>
          </p:nvSpPr>
          <p:spPr>
            <a:xfrm rot="10800000">
              <a:off x="7306344" y="3861680"/>
              <a:ext cx="2312977" cy="952844"/>
            </a:xfrm>
            <a:custGeom>
              <a:avLst/>
              <a:gdLst>
                <a:gd name="connsiteX0" fmla="*/ 1163409 w 2312977"/>
                <a:gd name="connsiteY0" fmla="*/ 0 h 952844"/>
                <a:gd name="connsiteX1" fmla="*/ 1244592 w 2312977"/>
                <a:gd name="connsiteY1" fmla="*/ 237644 h 952844"/>
                <a:gd name="connsiteX2" fmla="*/ 1321591 w 2312977"/>
                <a:gd name="connsiteY2" fmla="*/ 241584 h 952844"/>
                <a:gd name="connsiteX3" fmla="*/ 2312977 w 2312977"/>
                <a:gd name="connsiteY3" fmla="*/ 809964 h 952844"/>
                <a:gd name="connsiteX4" fmla="*/ 2142794 w 2312977"/>
                <a:gd name="connsiteY4" fmla="*/ 936738 h 952844"/>
                <a:gd name="connsiteX5" fmla="*/ 1153428 w 2312977"/>
                <a:gd name="connsiteY5" fmla="*/ 445095 h 952844"/>
                <a:gd name="connsiteX6" fmla="*/ 172230 w 2312977"/>
                <a:gd name="connsiteY6" fmla="*/ 952844 h 952844"/>
                <a:gd name="connsiteX7" fmla="*/ 0 w 2312977"/>
                <a:gd name="connsiteY7" fmla="*/ 828868 h 952844"/>
                <a:gd name="connsiteX8" fmla="*/ 981964 w 2312977"/>
                <a:gd name="connsiteY8" fmla="*/ 244360 h 952844"/>
                <a:gd name="connsiteX9" fmla="*/ 1082247 w 2312977"/>
                <a:gd name="connsiteY9" fmla="*/ 237584 h 95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77" h="952844">
                  <a:moveTo>
                    <a:pt x="1163409" y="0"/>
                  </a:moveTo>
                  <a:lnTo>
                    <a:pt x="1244592" y="237644"/>
                  </a:lnTo>
                  <a:lnTo>
                    <a:pt x="1321591" y="241584"/>
                  </a:lnTo>
                  <a:cubicBezTo>
                    <a:pt x="1714005" y="285120"/>
                    <a:pt x="2074114" y="489313"/>
                    <a:pt x="2312977" y="809964"/>
                  </a:cubicBezTo>
                  <a:lnTo>
                    <a:pt x="2142794" y="936738"/>
                  </a:lnTo>
                  <a:cubicBezTo>
                    <a:pt x="1910220" y="624530"/>
                    <a:pt x="1542728" y="441913"/>
                    <a:pt x="1153428" y="445095"/>
                  </a:cubicBezTo>
                  <a:cubicBezTo>
                    <a:pt x="764128" y="448277"/>
                    <a:pt x="399670" y="636876"/>
                    <a:pt x="172230" y="952844"/>
                  </a:cubicBezTo>
                  <a:lnTo>
                    <a:pt x="0" y="828868"/>
                  </a:lnTo>
                  <a:cubicBezTo>
                    <a:pt x="233591" y="504355"/>
                    <a:pt x="590314" y="294304"/>
                    <a:pt x="981964" y="244360"/>
                  </a:cubicBezTo>
                  <a:lnTo>
                    <a:pt x="1082247" y="23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45">
            <a:extLst>
              <a:ext uri="{FF2B5EF4-FFF2-40B4-BE49-F238E27FC236}">
                <a16:creationId xmlns:a16="http://schemas.microsoft.com/office/drawing/2014/main" id="{96BB4FB1-7A72-4C91-BAC8-18A4C062C8D6}"/>
              </a:ext>
            </a:extLst>
          </p:cNvPr>
          <p:cNvGrpSpPr/>
          <p:nvPr/>
        </p:nvGrpSpPr>
        <p:grpSpPr>
          <a:xfrm>
            <a:off x="4358460" y="2247089"/>
            <a:ext cx="3671240" cy="3094290"/>
            <a:chOff x="1965797" y="2528498"/>
            <a:chExt cx="2172496" cy="1831080"/>
          </a:xfrm>
          <a:solidFill>
            <a:schemeClr val="accent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3961E5-C11D-4D53-A92D-CB61C1CB2A37}"/>
                </a:ext>
              </a:extLst>
            </p:cNvPr>
            <p:cNvSpPr/>
            <p:nvPr/>
          </p:nvSpPr>
          <p:spPr>
            <a:xfrm>
              <a:off x="3000813" y="2528498"/>
              <a:ext cx="1136356" cy="1808998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2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9039F2F-BF71-4D33-8D72-F021A5B250DC}"/>
                </a:ext>
              </a:extLst>
            </p:cNvPr>
            <p:cNvSpPr/>
            <p:nvPr/>
          </p:nvSpPr>
          <p:spPr>
            <a:xfrm>
              <a:off x="1965840" y="2555836"/>
              <a:ext cx="1010661" cy="1802204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grpFill/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04728D-A704-43B8-ADD8-E17F45397AE8}"/>
              </a:ext>
            </a:extLst>
          </p:cNvPr>
          <p:cNvSpPr txBox="1"/>
          <p:nvPr/>
        </p:nvSpPr>
        <p:spPr>
          <a:xfrm>
            <a:off x="8996570" y="3668067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9DFAD-10C0-4FE1-8B9D-E303E99E89A1}"/>
              </a:ext>
            </a:extLst>
          </p:cNvPr>
          <p:cNvSpPr txBox="1"/>
          <p:nvPr/>
        </p:nvSpPr>
        <p:spPr>
          <a:xfrm>
            <a:off x="1524002" y="3668067"/>
            <a:ext cx="165324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A93C2-1C50-4924-8E82-42EE30DDCA17}"/>
              </a:ext>
            </a:extLst>
          </p:cNvPr>
          <p:cNvSpPr txBox="1"/>
          <p:nvPr/>
        </p:nvSpPr>
        <p:spPr>
          <a:xfrm>
            <a:off x="2061648" y="5260648"/>
            <a:ext cx="17510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F3DC5-C420-476B-935C-C3F854DA72E3}"/>
              </a:ext>
            </a:extLst>
          </p:cNvPr>
          <p:cNvSpPr txBox="1"/>
          <p:nvPr/>
        </p:nvSpPr>
        <p:spPr>
          <a:xfrm>
            <a:off x="8489238" y="5260648"/>
            <a:ext cx="1585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Simply Impress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Audience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B3A7F0-3602-4525-8020-F8176790C739}"/>
              </a:ext>
            </a:extLst>
          </p:cNvPr>
          <p:cNvGrpSpPr/>
          <p:nvPr/>
        </p:nvGrpSpPr>
        <p:grpSpPr>
          <a:xfrm>
            <a:off x="8397268" y="1772315"/>
            <a:ext cx="3060000" cy="1119953"/>
            <a:chOff x="6760489" y="1552506"/>
            <a:chExt cx="1947202" cy="11199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DF0554-A73E-4E04-A557-BB550CECDC00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CAC7AC-6DAB-469B-B401-3158200D6AA2}"/>
                </a:ext>
              </a:extLst>
            </p:cNvPr>
            <p:cNvSpPr txBox="1"/>
            <p:nvPr/>
          </p:nvSpPr>
          <p:spPr>
            <a:xfrm>
              <a:off x="6760489" y="2026128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8D2294-E182-43CA-B569-511A0655DF58}"/>
              </a:ext>
            </a:extLst>
          </p:cNvPr>
          <p:cNvGrpSpPr/>
          <p:nvPr/>
        </p:nvGrpSpPr>
        <p:grpSpPr>
          <a:xfrm>
            <a:off x="738555" y="1779360"/>
            <a:ext cx="3060000" cy="1112909"/>
            <a:chOff x="6760489" y="1552506"/>
            <a:chExt cx="1947202" cy="11129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B729D8-28D9-4ADC-9810-E076E517B813}"/>
                </a:ext>
              </a:extLst>
            </p:cNvPr>
            <p:cNvSpPr txBox="1"/>
            <p:nvPr/>
          </p:nvSpPr>
          <p:spPr>
            <a:xfrm>
              <a:off x="6760489" y="1552506"/>
              <a:ext cx="1947202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265F2-84E2-4CAB-BDFE-A76034518045}"/>
                </a:ext>
              </a:extLst>
            </p:cNvPr>
            <p:cNvSpPr txBox="1"/>
            <p:nvPr/>
          </p:nvSpPr>
          <p:spPr>
            <a:xfrm>
              <a:off x="6760489" y="2019084"/>
              <a:ext cx="1947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16" name="L-Shape 15">
            <a:extLst>
              <a:ext uri="{FF2B5EF4-FFF2-40B4-BE49-F238E27FC236}">
                <a16:creationId xmlns:a16="http://schemas.microsoft.com/office/drawing/2014/main" id="{E94FE4E2-2511-4A34-AD7A-B2F5C89AAACD}"/>
              </a:ext>
            </a:extLst>
          </p:cNvPr>
          <p:cNvSpPr/>
          <p:nvPr/>
        </p:nvSpPr>
        <p:spPr>
          <a:xfrm rot="2700000">
            <a:off x="7952270" y="213890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14C0A9E1-5E23-472B-8059-55D59E5C17E9}"/>
              </a:ext>
            </a:extLst>
          </p:cNvPr>
          <p:cNvSpPr/>
          <p:nvPr/>
        </p:nvSpPr>
        <p:spPr>
          <a:xfrm rot="13500000">
            <a:off x="3903238" y="213890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6A96F657-5E04-4A98-86D3-540F28D9095B}"/>
              </a:ext>
            </a:extLst>
          </p:cNvPr>
          <p:cNvSpPr/>
          <p:nvPr/>
        </p:nvSpPr>
        <p:spPr>
          <a:xfrm flipH="1">
            <a:off x="8415224" y="38087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E7383128-143C-4A29-A12A-9A034A2FFF82}"/>
              </a:ext>
            </a:extLst>
          </p:cNvPr>
          <p:cNvSpPr/>
          <p:nvPr/>
        </p:nvSpPr>
        <p:spPr>
          <a:xfrm rot="18805991">
            <a:off x="3390724" y="377203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F949E12D-36D8-40D6-9675-C4707B11EAE5}"/>
              </a:ext>
            </a:extLst>
          </p:cNvPr>
          <p:cNvSpPr/>
          <p:nvPr/>
        </p:nvSpPr>
        <p:spPr>
          <a:xfrm>
            <a:off x="7878408" y="5320192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70121ED9-224D-4DC3-B465-181B750D04AD}"/>
              </a:ext>
            </a:extLst>
          </p:cNvPr>
          <p:cNvSpPr/>
          <p:nvPr/>
        </p:nvSpPr>
        <p:spPr>
          <a:xfrm>
            <a:off x="4024947" y="536957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6EA99-C699-475B-9A89-66FEFF82C84F}"/>
              </a:ext>
            </a:extLst>
          </p:cNvPr>
          <p:cNvSpPr txBox="1"/>
          <p:nvPr/>
        </p:nvSpPr>
        <p:spPr>
          <a:xfrm>
            <a:off x="935353" y="4215662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E1F599-EBB1-40FD-BE73-2DCB85430C5C}"/>
              </a:ext>
            </a:extLst>
          </p:cNvPr>
          <p:cNvSpPr txBox="1"/>
          <p:nvPr/>
        </p:nvSpPr>
        <p:spPr>
          <a:xfrm>
            <a:off x="1622774" y="5783868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69D7F-521D-4930-AD99-B63848A748FD}"/>
              </a:ext>
            </a:extLst>
          </p:cNvPr>
          <p:cNvSpPr txBox="1"/>
          <p:nvPr/>
        </p:nvSpPr>
        <p:spPr>
          <a:xfrm>
            <a:off x="8304752" y="4215662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D99AD-D114-4929-8700-0F7EE90D5BDA}"/>
              </a:ext>
            </a:extLst>
          </p:cNvPr>
          <p:cNvSpPr txBox="1"/>
          <p:nvPr/>
        </p:nvSpPr>
        <p:spPr>
          <a:xfrm>
            <a:off x="7771400" y="5783868"/>
            <a:ext cx="2874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F6E2A4-1CB5-48AC-B34B-26659260287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73A88A-5CDF-4FD0-A13A-C09538BF5158}"/>
              </a:ext>
            </a:extLst>
          </p:cNvPr>
          <p:cNvSpPr/>
          <p:nvPr/>
        </p:nvSpPr>
        <p:spPr>
          <a:xfrm>
            <a:off x="3679724" y="0"/>
            <a:ext cx="3654526" cy="5805796"/>
          </a:xfrm>
          <a:custGeom>
            <a:avLst/>
            <a:gdLst>
              <a:gd name="connsiteX0" fmla="*/ 3470586 w 3654526"/>
              <a:gd name="connsiteY0" fmla="*/ 0 h 5805796"/>
              <a:gd name="connsiteX1" fmla="*/ 3654526 w 3654526"/>
              <a:gd name="connsiteY1" fmla="*/ 0 h 5805796"/>
              <a:gd name="connsiteX2" fmla="*/ 92923 w 3654526"/>
              <a:gd name="connsiteY2" fmla="*/ 5805796 h 5805796"/>
              <a:gd name="connsiteX3" fmla="*/ 0 w 3654526"/>
              <a:gd name="connsiteY3" fmla="*/ 5657428 h 580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4526" h="5805796">
                <a:moveTo>
                  <a:pt x="3470586" y="0"/>
                </a:moveTo>
                <a:lnTo>
                  <a:pt x="3654526" y="0"/>
                </a:lnTo>
                <a:lnTo>
                  <a:pt x="92923" y="5805796"/>
                </a:lnTo>
                <a:lnTo>
                  <a:pt x="0" y="5657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C7A717-BB84-4DD4-A936-76FB49EA2641}"/>
              </a:ext>
            </a:extLst>
          </p:cNvPr>
          <p:cNvSpPr/>
          <p:nvPr/>
        </p:nvSpPr>
        <p:spPr>
          <a:xfrm flipH="1">
            <a:off x="219075" y="1"/>
            <a:ext cx="3605167" cy="5726897"/>
          </a:xfrm>
          <a:custGeom>
            <a:avLst/>
            <a:gdLst>
              <a:gd name="connsiteX0" fmla="*/ 3605167 w 3605167"/>
              <a:gd name="connsiteY0" fmla="*/ 0 h 5726897"/>
              <a:gd name="connsiteX1" fmla="*/ 3421227 w 3605167"/>
              <a:gd name="connsiteY1" fmla="*/ 0 h 5726897"/>
              <a:gd name="connsiteX2" fmla="*/ 0 w 3605167"/>
              <a:gd name="connsiteY2" fmla="*/ 5576967 h 5726897"/>
              <a:gd name="connsiteX3" fmla="*/ 91965 w 3605167"/>
              <a:gd name="connsiteY3" fmla="*/ 5726897 h 572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5167" h="5726897">
                <a:moveTo>
                  <a:pt x="3605167" y="0"/>
                </a:moveTo>
                <a:lnTo>
                  <a:pt x="3421227" y="0"/>
                </a:lnTo>
                <a:lnTo>
                  <a:pt x="0" y="5576967"/>
                </a:lnTo>
                <a:lnTo>
                  <a:pt x="91965" y="5726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C26EAE3-388B-40D3-99B6-18DB3819E93D}"/>
              </a:ext>
            </a:extLst>
          </p:cNvPr>
          <p:cNvSpPr/>
          <p:nvPr/>
        </p:nvSpPr>
        <p:spPr>
          <a:xfrm>
            <a:off x="0" y="397145"/>
            <a:ext cx="3459898" cy="6460855"/>
          </a:xfrm>
          <a:custGeom>
            <a:avLst/>
            <a:gdLst>
              <a:gd name="connsiteX0" fmla="*/ 0 w 3459898"/>
              <a:gd name="connsiteY0" fmla="*/ 2627785 h 6460855"/>
              <a:gd name="connsiteX1" fmla="*/ 2358530 w 3459898"/>
              <a:gd name="connsiteY1" fmla="*/ 6460855 h 6460855"/>
              <a:gd name="connsiteX2" fmla="*/ 1329860 w 3459898"/>
              <a:gd name="connsiteY2" fmla="*/ 6460855 h 6460855"/>
              <a:gd name="connsiteX3" fmla="*/ 0 w 3459898"/>
              <a:gd name="connsiteY3" fmla="*/ 4294714 h 6460855"/>
              <a:gd name="connsiteX4" fmla="*/ 1 w 3459898"/>
              <a:gd name="connsiteY4" fmla="*/ 0 h 6460855"/>
              <a:gd name="connsiteX5" fmla="*/ 3459898 w 3459898"/>
              <a:gd name="connsiteY5" fmla="*/ 5623007 h 6460855"/>
              <a:gd name="connsiteX6" fmla="*/ 2945517 w 3459898"/>
              <a:gd name="connsiteY6" fmla="*/ 6460855 h 6460855"/>
              <a:gd name="connsiteX7" fmla="*/ 1 w 3459898"/>
              <a:gd name="connsiteY7" fmla="*/ 1663052 h 646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9898" h="6460855">
                <a:moveTo>
                  <a:pt x="0" y="2627785"/>
                </a:moveTo>
                <a:lnTo>
                  <a:pt x="2358530" y="6460855"/>
                </a:lnTo>
                <a:lnTo>
                  <a:pt x="1329860" y="6460855"/>
                </a:lnTo>
                <a:lnTo>
                  <a:pt x="0" y="4294714"/>
                </a:lnTo>
                <a:close/>
                <a:moveTo>
                  <a:pt x="1" y="0"/>
                </a:moveTo>
                <a:lnTo>
                  <a:pt x="3459898" y="5623007"/>
                </a:lnTo>
                <a:lnTo>
                  <a:pt x="2945517" y="6460855"/>
                </a:lnTo>
                <a:lnTo>
                  <a:pt x="1" y="1663052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A2EE3-B132-4FC4-8FFE-DA826A3D5642}"/>
              </a:ext>
            </a:extLst>
          </p:cNvPr>
          <p:cNvSpPr txBox="1"/>
          <p:nvPr/>
        </p:nvSpPr>
        <p:spPr>
          <a:xfrm>
            <a:off x="9668974" y="882920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SIMPLE</a:t>
            </a:r>
          </a:p>
        </p:txBody>
      </p:sp>
      <p:sp>
        <p:nvSpPr>
          <p:cNvPr id="18" name="직사각형 16">
            <a:extLst>
              <a:ext uri="{FF2B5EF4-FFF2-40B4-BE49-F238E27FC236}">
                <a16:creationId xmlns:a16="http://schemas.microsoft.com/office/drawing/2014/main" id="{A525A8C7-C96E-4984-BAF1-CECDB4756062}"/>
              </a:ext>
            </a:extLst>
          </p:cNvPr>
          <p:cNvSpPr/>
          <p:nvPr/>
        </p:nvSpPr>
        <p:spPr>
          <a:xfrm>
            <a:off x="8851755" y="1363859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32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E03835A0-F8B7-4CC4-83EF-E07FDC701470}"/>
              </a:ext>
            </a:extLst>
          </p:cNvPr>
          <p:cNvSpPr/>
          <p:nvPr/>
        </p:nvSpPr>
        <p:spPr>
          <a:xfrm>
            <a:off x="8197981" y="1844797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  <a:latin typeface="+mj-lt"/>
              </a:rPr>
              <a:t>PRESENTATION</a:t>
            </a: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24208D04-0A17-40A3-8FE5-B1B156823AEA}"/>
              </a:ext>
            </a:extLst>
          </p:cNvPr>
          <p:cNvGrpSpPr/>
          <p:nvPr/>
        </p:nvGrpSpPr>
        <p:grpSpPr>
          <a:xfrm>
            <a:off x="9233659" y="2798930"/>
            <a:ext cx="2393794" cy="1199421"/>
            <a:chOff x="601944" y="5162525"/>
            <a:chExt cx="1737808" cy="11994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3B33C2-F3F7-4732-956B-93D7BD2BA8B8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F86BE9-D21B-4453-902E-4C4E236570DD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4" name="Group 4">
            <a:extLst>
              <a:ext uri="{FF2B5EF4-FFF2-40B4-BE49-F238E27FC236}">
                <a16:creationId xmlns:a16="http://schemas.microsoft.com/office/drawing/2014/main" id="{9E03E419-030C-4A32-B959-7FA7E64930CC}"/>
              </a:ext>
            </a:extLst>
          </p:cNvPr>
          <p:cNvGrpSpPr/>
          <p:nvPr/>
        </p:nvGrpSpPr>
        <p:grpSpPr>
          <a:xfrm>
            <a:off x="8490516" y="5142399"/>
            <a:ext cx="2393794" cy="1199421"/>
            <a:chOff x="2598653" y="5162525"/>
            <a:chExt cx="1737808" cy="11994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4CD7ED-9841-4594-BC4B-34163B931045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53FE1A-C62D-4484-BB3A-201E7EED2413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ABFB1C3F-81AD-4EE0-9BE8-A7DE84EBD966}"/>
              </a:ext>
            </a:extLst>
          </p:cNvPr>
          <p:cNvGrpSpPr/>
          <p:nvPr/>
        </p:nvGrpSpPr>
        <p:grpSpPr>
          <a:xfrm>
            <a:off x="5736247" y="2798930"/>
            <a:ext cx="2393794" cy="1199421"/>
            <a:chOff x="601944" y="5162525"/>
            <a:chExt cx="1737808" cy="1199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266E1D-D27D-4B00-BCD7-888AA2D41699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C9B4F0-5DA9-4224-9931-3F2606C4AEEB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0" name="Group 4">
            <a:extLst>
              <a:ext uri="{FF2B5EF4-FFF2-40B4-BE49-F238E27FC236}">
                <a16:creationId xmlns:a16="http://schemas.microsoft.com/office/drawing/2014/main" id="{9FB63285-1430-4905-9F06-C6299E0CE006}"/>
              </a:ext>
            </a:extLst>
          </p:cNvPr>
          <p:cNvGrpSpPr/>
          <p:nvPr/>
        </p:nvGrpSpPr>
        <p:grpSpPr>
          <a:xfrm>
            <a:off x="4993104" y="5142399"/>
            <a:ext cx="2393794" cy="1199421"/>
            <a:chOff x="2598653" y="5162525"/>
            <a:chExt cx="1737808" cy="1199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459BE8-C380-416E-96CD-4137ED1AB9C6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0EA026-D77E-4C30-8590-7D6EE7D5A756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C898D316-0213-4E17-91AB-449C7200059F}"/>
              </a:ext>
            </a:extLst>
          </p:cNvPr>
          <p:cNvSpPr/>
          <p:nvPr/>
        </p:nvSpPr>
        <p:spPr>
          <a:xfrm flipH="1">
            <a:off x="10692569" y="4469207"/>
            <a:ext cx="467529" cy="38568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780A3818-D91A-4AB8-9001-F07339972532}"/>
              </a:ext>
            </a:extLst>
          </p:cNvPr>
          <p:cNvSpPr/>
          <p:nvPr/>
        </p:nvSpPr>
        <p:spPr>
          <a:xfrm rot="18805991">
            <a:off x="7211243" y="4353136"/>
            <a:ext cx="519562" cy="51414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B2CB19FE-FB3B-4E0C-8F6B-6547A1ADAA89}"/>
              </a:ext>
            </a:extLst>
          </p:cNvPr>
          <p:cNvSpPr/>
          <p:nvPr/>
        </p:nvSpPr>
        <p:spPr>
          <a:xfrm>
            <a:off x="9041433" y="4407327"/>
            <a:ext cx="403926" cy="40575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Block Arc 25">
            <a:extLst>
              <a:ext uri="{FF2B5EF4-FFF2-40B4-BE49-F238E27FC236}">
                <a16:creationId xmlns:a16="http://schemas.microsoft.com/office/drawing/2014/main" id="{F1CA8B71-BC52-4867-83A8-7CECEEECB2CA}"/>
              </a:ext>
            </a:extLst>
          </p:cNvPr>
          <p:cNvSpPr>
            <a:spLocks noChangeAspect="1"/>
          </p:cNvSpPr>
          <p:nvPr/>
        </p:nvSpPr>
        <p:spPr>
          <a:xfrm>
            <a:off x="5575585" y="4365525"/>
            <a:ext cx="338731" cy="48936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41BCF2B-66D9-4E42-9492-9AB825EF6530}"/>
              </a:ext>
            </a:extLst>
          </p:cNvPr>
          <p:cNvSpPr txBox="1"/>
          <p:nvPr/>
        </p:nvSpPr>
        <p:spPr>
          <a:xfrm>
            <a:off x="5627949" y="1445695"/>
            <a:ext cx="109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2700">
                  <a:noFill/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6000" b="1" dirty="0">
              <a:ln w="12700">
                <a:noFill/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2BD03-AF5E-411D-BFA9-371A50AFC1AE}"/>
              </a:ext>
            </a:extLst>
          </p:cNvPr>
          <p:cNvSpPr txBox="1"/>
          <p:nvPr/>
        </p:nvSpPr>
        <p:spPr>
          <a:xfrm>
            <a:off x="2435986" y="4439899"/>
            <a:ext cx="109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2700">
                  <a:noFill/>
                </a:ln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6000" b="1" dirty="0">
              <a:ln w="12700">
                <a:noFill/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33FDB0-F733-4533-8D74-00504A8BA247}"/>
              </a:ext>
            </a:extLst>
          </p:cNvPr>
          <p:cNvSpPr txBox="1"/>
          <p:nvPr/>
        </p:nvSpPr>
        <p:spPr>
          <a:xfrm>
            <a:off x="6538932" y="4752108"/>
            <a:ext cx="109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12700">
                  <a:noFill/>
                </a:ln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6000" b="1" dirty="0">
              <a:ln w="12700">
                <a:noFill/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0FCE6B-9339-4BDE-8C97-679DB774487D}"/>
              </a:ext>
            </a:extLst>
          </p:cNvPr>
          <p:cNvGrpSpPr/>
          <p:nvPr/>
        </p:nvGrpSpPr>
        <p:grpSpPr>
          <a:xfrm>
            <a:off x="2639620" y="1916836"/>
            <a:ext cx="4971181" cy="4041850"/>
            <a:chOff x="1914525" y="1276351"/>
            <a:chExt cx="5333999" cy="4336841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7C82769-781D-44FC-AB31-C4FD3527E41C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2849569-0C0F-4B45-B799-81DD1A0D607F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592FE5F-E9AB-48F4-B3E9-466AB6B6EF29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29304-938D-4F0C-82AD-3016B2494800}"/>
              </a:ext>
            </a:extLst>
          </p:cNvPr>
          <p:cNvGrpSpPr/>
          <p:nvPr/>
        </p:nvGrpSpPr>
        <p:grpSpPr>
          <a:xfrm>
            <a:off x="3760431" y="1773263"/>
            <a:ext cx="2212122" cy="1107996"/>
            <a:chOff x="2551705" y="4283314"/>
            <a:chExt cx="2357003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5C7D5B-160C-4DD4-953E-D4EB4A3A6DB0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7E3B4D-46C1-4722-8AC7-6E02913B9E7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74A9C-AEF1-4030-920F-AE0377AD5F94}"/>
              </a:ext>
            </a:extLst>
          </p:cNvPr>
          <p:cNvGrpSpPr/>
          <p:nvPr/>
        </p:nvGrpSpPr>
        <p:grpSpPr>
          <a:xfrm>
            <a:off x="673219" y="4754921"/>
            <a:ext cx="2126423" cy="1107996"/>
            <a:chOff x="2551705" y="4283314"/>
            <a:chExt cx="2357003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A20C72-BD64-4742-BD68-1E24DD0B7E2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37345E-391C-4B7D-9AEC-678A599CF59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29037-3140-4128-A2F7-69E089192EEC}"/>
              </a:ext>
            </a:extLst>
          </p:cNvPr>
          <p:cNvGrpSpPr/>
          <p:nvPr/>
        </p:nvGrpSpPr>
        <p:grpSpPr>
          <a:xfrm>
            <a:off x="7272533" y="5164703"/>
            <a:ext cx="2663906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05309-F347-49D9-AB52-9932D20F751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B55C0A-DFF1-46C9-8ABE-392F9B838BF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F7A9F2-D926-4401-901B-58BEB85BDC7C}"/>
              </a:ext>
            </a:extLst>
          </p:cNvPr>
          <p:cNvSpPr txBox="1"/>
          <p:nvPr/>
        </p:nvSpPr>
        <p:spPr>
          <a:xfrm>
            <a:off x="8972554" y="2672730"/>
            <a:ext cx="2351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B8351-02CB-4CC3-B5E3-E4CD8CA9FF53}"/>
              </a:ext>
            </a:extLst>
          </p:cNvPr>
          <p:cNvSpPr txBox="1"/>
          <p:nvPr/>
        </p:nvSpPr>
        <p:spPr>
          <a:xfrm>
            <a:off x="8972553" y="1730390"/>
            <a:ext cx="235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4465</Words>
  <Application>Microsoft Office PowerPoint</Application>
  <PresentationFormat>Widescreen</PresentationFormat>
  <Paragraphs>577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130</cp:revision>
  <dcterms:created xsi:type="dcterms:W3CDTF">2019-01-14T06:35:35Z</dcterms:created>
  <dcterms:modified xsi:type="dcterms:W3CDTF">2019-10-28T07:52:04Z</dcterms:modified>
</cp:coreProperties>
</file>