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2CA1-8A93-4C71-A928-D043DB0F79F6}" type="datetimeFigureOut">
              <a:rPr lang="en-IN" smtClean="0"/>
              <a:t>28-12-2015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F87B-2F67-44A6-B117-7DBA862D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24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2CA1-8A93-4C71-A928-D043DB0F79F6}" type="datetimeFigureOut">
              <a:rPr lang="en-IN" smtClean="0"/>
              <a:t>28-12-2015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F87B-2F67-44A6-B117-7DBA862D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1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2CA1-8A93-4C71-A928-D043DB0F79F6}" type="datetimeFigureOut">
              <a:rPr lang="en-IN" smtClean="0"/>
              <a:t>28-12-2015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F87B-2F67-44A6-B117-7DBA862D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7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2CA1-8A93-4C71-A928-D043DB0F79F6}" type="datetimeFigureOut">
              <a:rPr lang="en-IN" smtClean="0"/>
              <a:t>28-12-2015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F87B-2F67-44A6-B117-7DBA862D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68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2CA1-8A93-4C71-A928-D043DB0F79F6}" type="datetimeFigureOut">
              <a:rPr lang="en-IN" smtClean="0"/>
              <a:t>28-12-2015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F87B-2F67-44A6-B117-7DBA862D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97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2CA1-8A93-4C71-A928-D043DB0F79F6}" type="datetimeFigureOut">
              <a:rPr lang="en-IN" smtClean="0"/>
              <a:t>28-12-2015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F87B-2F67-44A6-B117-7DBA862D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41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2CA1-8A93-4C71-A928-D043DB0F79F6}" type="datetimeFigureOut">
              <a:rPr lang="en-IN" smtClean="0"/>
              <a:t>28-12-2015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F87B-2F67-44A6-B117-7DBA862D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9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2CA1-8A93-4C71-A928-D043DB0F79F6}" type="datetimeFigureOut">
              <a:rPr lang="en-IN" smtClean="0"/>
              <a:t>28-12-2015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F87B-2F67-44A6-B117-7DBA862D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1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2CA1-8A93-4C71-A928-D043DB0F79F6}" type="datetimeFigureOut">
              <a:rPr lang="en-IN" smtClean="0"/>
              <a:t>28-12-2015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F87B-2F67-44A6-B117-7DBA862D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4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2CA1-8A93-4C71-A928-D043DB0F79F6}" type="datetimeFigureOut">
              <a:rPr lang="en-IN" smtClean="0"/>
              <a:t>28-12-2015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F87B-2F67-44A6-B117-7DBA862D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84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2CA1-8A93-4C71-A928-D043DB0F79F6}" type="datetimeFigureOut">
              <a:rPr lang="en-IN" smtClean="0"/>
              <a:t>28-12-2015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F87B-2F67-44A6-B117-7DBA862D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2CA1-8A93-4C71-A928-D043DB0F79F6}" type="datetimeFigureOut">
              <a:rPr lang="en-IN" smtClean="0"/>
              <a:t>28-12-2015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F87B-2F67-44A6-B117-7DBA862D1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5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9"/>
            <a:ext cx="7772400" cy="1296144"/>
          </a:xfrm>
        </p:spPr>
        <p:txBody>
          <a:bodyPr/>
          <a:lstStyle/>
          <a:p>
            <a:r>
              <a:rPr lang="en-IN" dirty="0" smtClean="0"/>
              <a:t>DATA Flow </a:t>
            </a:r>
            <a:r>
              <a:rPr lang="en-IN" dirty="0" err="1" smtClean="0"/>
              <a:t>Digram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1916832"/>
            <a:ext cx="6400800" cy="1752600"/>
          </a:xfrm>
        </p:spPr>
        <p:txBody>
          <a:bodyPr/>
          <a:lstStyle/>
          <a:p>
            <a:r>
              <a:rPr lang="en-IN" dirty="0" err="1" smtClean="0"/>
              <a:t>LogicQ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52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116" y="2060848"/>
            <a:ext cx="1707620" cy="58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83568" y="216653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Index.xhtml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19986" y="764704"/>
            <a:ext cx="170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BootStrap+JSF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15616" y="1134036"/>
            <a:ext cx="0" cy="926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444" y="2996952"/>
            <a:ext cx="288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Component bind to bean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16" y="4005064"/>
            <a:ext cx="5760640" cy="104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764704"/>
            <a:ext cx="3733800" cy="241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2843808" y="949370"/>
            <a:ext cx="2566392" cy="3577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356738">
            <a:off x="2680670" y="2099764"/>
            <a:ext cx="300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Bean bind by annotation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55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528392" cy="241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4364" y="404664"/>
            <a:ext cx="442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use only for  page + component binding</a:t>
            </a:r>
          </a:p>
          <a:p>
            <a:r>
              <a:rPr lang="en-IN" dirty="0"/>
              <a:t> </a:t>
            </a:r>
            <a:r>
              <a:rPr lang="en-IN" dirty="0" smtClean="0"/>
              <a:t>No business logic here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97152"/>
            <a:ext cx="7924800" cy="173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619672" y="3501008"/>
            <a:ext cx="237626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7198" y="3863108"/>
            <a:ext cx="6245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Use for UI business logic</a:t>
            </a:r>
          </a:p>
          <a:p>
            <a:r>
              <a:rPr lang="en-IN" dirty="0" smtClean="0"/>
              <a:t>  1. Add() business logic will handle by  UserManagedBean.java</a:t>
            </a:r>
            <a:endParaRPr lang="en-IN" dirty="0"/>
          </a:p>
          <a:p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429944" y="1412776"/>
            <a:ext cx="4246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use VO object for holding values related to UI</a:t>
            </a:r>
          </a:p>
          <a:p>
            <a:endParaRPr lang="en-IN" dirty="0"/>
          </a:p>
          <a:p>
            <a:r>
              <a:rPr lang="en-IN" b="1" dirty="0" err="1"/>
              <a:t>UserVO</a:t>
            </a:r>
            <a:r>
              <a:rPr lang="en-IN" dirty="0"/>
              <a:t> </a:t>
            </a:r>
            <a:r>
              <a:rPr lang="en-IN" dirty="0" err="1"/>
              <a:t>l_user</a:t>
            </a:r>
            <a:r>
              <a:rPr lang="en-IN" dirty="0"/>
              <a:t>=</a:t>
            </a:r>
            <a:r>
              <a:rPr lang="en-IN" dirty="0" err="1"/>
              <a:t>LogicqContextProvider.</a:t>
            </a:r>
            <a:r>
              <a:rPr lang="en-IN" i="1" dirty="0" err="1"/>
              <a:t>getApplicationContext</a:t>
            </a:r>
            <a:r>
              <a:rPr lang="en-IN" i="1" dirty="0"/>
              <a:t>().</a:t>
            </a:r>
            <a:r>
              <a:rPr lang="en-IN" i="1" dirty="0" err="1"/>
              <a:t>getBean</a:t>
            </a:r>
            <a:r>
              <a:rPr lang="en-IN" b="1" i="1" dirty="0"/>
              <a:t>(</a:t>
            </a:r>
            <a:r>
              <a:rPr lang="en-IN" b="1" i="1" dirty="0" err="1"/>
              <a:t>UserVO.class</a:t>
            </a:r>
            <a:r>
              <a:rPr lang="en-IN" b="1" i="1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84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93" y="1489430"/>
            <a:ext cx="4993107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33265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UserManagedBean.java 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1720" y="701988"/>
            <a:ext cx="2099173" cy="135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1196752"/>
            <a:ext cx="34563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UserBeanHelper.java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Call to Façade layer of Host and façade will be interface base </a:t>
            </a:r>
            <a:r>
              <a:rPr lang="en-IN" dirty="0" err="1" smtClean="0"/>
              <a:t>implimentation</a:t>
            </a:r>
            <a:endParaRPr lang="en-IN" dirty="0" smtClean="0"/>
          </a:p>
          <a:p>
            <a:pPr marL="342900" indent="-342900">
              <a:buAutoNum type="arabicPeriod"/>
            </a:pP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2.  Conversion of </a:t>
            </a:r>
            <a:r>
              <a:rPr lang="en-IN" dirty="0" err="1" smtClean="0"/>
              <a:t>UIbean</a:t>
            </a:r>
            <a:r>
              <a:rPr lang="en-IN" dirty="0" smtClean="0"/>
              <a:t> to VO Object and </a:t>
            </a:r>
            <a:r>
              <a:rPr lang="en-IN" dirty="0" err="1" smtClean="0"/>
              <a:t>vise</a:t>
            </a:r>
            <a:r>
              <a:rPr lang="en-IN" dirty="0" smtClean="0"/>
              <a:t>-versa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 smtClean="0"/>
              <a:t>3. It will  send VO /Httprequest and HttpResponse to Host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56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4452" y="228420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48053" y="29578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FACADE</a:t>
            </a:r>
            <a:endParaRPr lang="en-IN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898588" y="480448"/>
            <a:ext cx="2421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20461" y="295782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310767" y="3631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SERVICE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437979" y="162793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6437979" y="16952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DAO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1" idx="2"/>
            <a:endCxn id="13" idx="1"/>
          </p:cNvCxnSpPr>
          <p:nvPr/>
        </p:nvCxnSpPr>
        <p:spPr>
          <a:xfrm>
            <a:off x="4932529" y="799838"/>
            <a:ext cx="150545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06929" y="80888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Interface base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 rot="21156547">
            <a:off x="5384006" y="79983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Interface base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726507" y="1443264"/>
            <a:ext cx="331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VO                  POJO/ENTITY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155641" y="1576138"/>
            <a:ext cx="796668" cy="25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55641" y="1695292"/>
            <a:ext cx="7966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622085" y="799838"/>
            <a:ext cx="688682" cy="607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64077" y="799838"/>
            <a:ext cx="0" cy="1332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30791" y="2167847"/>
            <a:ext cx="1538567" cy="58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348943" y="225572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Transaction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4" y="2719934"/>
            <a:ext cx="287877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>
            <a:off x="4608493" y="799838"/>
            <a:ext cx="432048" cy="1625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727821" y="2482408"/>
            <a:ext cx="2520281" cy="909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3798850" y="2564904"/>
            <a:ext cx="244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Plan to handle Exception Here only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056765" y="2239998"/>
            <a:ext cx="72009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430905" y="4123467"/>
            <a:ext cx="196079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6455879" y="4340361"/>
            <a:ext cx="196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Hibernate</a:t>
            </a:r>
          </a:p>
          <a:p>
            <a:r>
              <a:rPr lang="en-IN" dirty="0"/>
              <a:t> </a:t>
            </a:r>
            <a:r>
              <a:rPr lang="en-IN" dirty="0" smtClean="0"/>
              <a:t>with annotation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806" y="3824174"/>
            <a:ext cx="394117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81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40001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95536" y="4673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DAO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15616" y="904074"/>
            <a:ext cx="18002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0648"/>
            <a:ext cx="4648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59632" y="436510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Please check details with source </a:t>
            </a:r>
            <a:r>
              <a:rPr lang="en-IN" smtClean="0"/>
              <a:t>code related to user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1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126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Flow Digram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Digram</dc:title>
  <dc:creator>Sanket Takalkar</dc:creator>
  <cp:lastModifiedBy>Sanket Takalkar</cp:lastModifiedBy>
  <cp:revision>3</cp:revision>
  <dcterms:created xsi:type="dcterms:W3CDTF">2015-12-28T14:05:05Z</dcterms:created>
  <dcterms:modified xsi:type="dcterms:W3CDTF">2015-12-28T14:34:22Z</dcterms:modified>
</cp:coreProperties>
</file>