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9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1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4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C874-CD33-4502-ACDA-74C9842B91C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1C57-D5FC-4920-95B7-60E54661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icshare/Favori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3793"/>
            <a:ext cx="9144000" cy="16056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CORPORACION </a:t>
            </a:r>
            <a:r>
              <a:rPr lang="en-US" dirty="0" smtClean="0">
                <a:solidFill>
                  <a:srgbClr val="FF0000"/>
                </a:solidFill>
              </a:rPr>
              <a:t>FAVORITA GROCERY SALES FORECASTING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006" y="5923912"/>
            <a:ext cx="2371315" cy="685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Dain </a:t>
            </a:r>
            <a:r>
              <a:rPr lang="en-US" dirty="0" err="1" smtClean="0"/>
              <a:t>Thengunnal</a:t>
            </a:r>
            <a:endParaRPr lang="en-US" dirty="0" smtClean="0"/>
          </a:p>
          <a:p>
            <a:pPr algn="l"/>
            <a:r>
              <a:rPr lang="en-US" dirty="0" smtClean="0"/>
              <a:t>12-12-2018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3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1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Performance of </a:t>
            </a:r>
            <a:r>
              <a:rPr lang="en-US" dirty="0" err="1" smtClean="0">
                <a:solidFill>
                  <a:srgbClr val="FF0000"/>
                </a:solidFill>
              </a:rPr>
              <a:t>XGBoost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5702" y="2979457"/>
            <a:ext cx="10515600" cy="360439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925702" y="1146282"/>
            <a:ext cx="10515600" cy="952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NWRMSLE : </a:t>
            </a:r>
            <a:r>
              <a:rPr lang="en-US" dirty="0"/>
              <a:t>0.5455906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RMSE         </a:t>
            </a:r>
            <a:r>
              <a:rPr lang="en-US" dirty="0" smtClean="0"/>
              <a:t> </a:t>
            </a:r>
            <a:r>
              <a:rPr lang="en-US" dirty="0"/>
              <a:t>: 15.96259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9" y="2201777"/>
            <a:ext cx="5442151" cy="331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8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Performance of </a:t>
            </a:r>
            <a:r>
              <a:rPr lang="en-US" dirty="0" smtClean="0">
                <a:solidFill>
                  <a:srgbClr val="FF0000"/>
                </a:solidFill>
              </a:rPr>
              <a:t>Random Forest </a:t>
            </a:r>
            <a:r>
              <a:rPr lang="en-US" dirty="0" smtClean="0">
                <a:solidFill>
                  <a:srgbClr val="FF0000"/>
                </a:solidFill>
              </a:rPr>
              <a:t>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952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NWRMSLE </a:t>
            </a:r>
            <a:r>
              <a:rPr lang="en-US" dirty="0" smtClean="0"/>
              <a:t>   </a:t>
            </a:r>
            <a:r>
              <a:rPr lang="en-US" dirty="0"/>
              <a:t>: </a:t>
            </a:r>
            <a:r>
              <a:rPr lang="en-US" dirty="0" smtClean="0"/>
              <a:t>0.5734197</a:t>
            </a:r>
          </a:p>
          <a:p>
            <a:pPr marL="0" indent="0">
              <a:buNone/>
            </a:pPr>
            <a:r>
              <a:rPr lang="en-US" dirty="0" smtClean="0"/>
              <a:t>RMSE 	</a:t>
            </a:r>
            <a:r>
              <a:rPr lang="en-US" dirty="0"/>
              <a:t>: 16.55909</a:t>
            </a:r>
            <a:endParaRPr lang="en-US" dirty="0"/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838200" y="2482850"/>
            <a:ext cx="10515600" cy="311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79" y="2482850"/>
            <a:ext cx="5369762" cy="32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Limitations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en-US" dirty="0" smtClean="0"/>
              <a:t>Used only 4% of train data for training</a:t>
            </a:r>
          </a:p>
          <a:p>
            <a:r>
              <a:rPr lang="en-US" dirty="0" smtClean="0"/>
              <a:t>Prediction error is more at th</a:t>
            </a:r>
            <a:r>
              <a:rPr lang="en-US" dirty="0" smtClean="0"/>
              <a:t>e start and end of a prediction period</a:t>
            </a:r>
          </a:p>
          <a:p>
            <a:r>
              <a:rPr lang="en-US" dirty="0" smtClean="0"/>
              <a:t>Model not tested for scalability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3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Areas of Improvement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46910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Tune model parameters</a:t>
            </a:r>
          </a:p>
          <a:p>
            <a:r>
              <a:rPr lang="en-US" dirty="0" smtClean="0"/>
              <a:t>Build additional models </a:t>
            </a:r>
            <a:endParaRPr lang="en-US" dirty="0" smtClean="0"/>
          </a:p>
          <a:p>
            <a:r>
              <a:rPr lang="en-US" dirty="0" smtClean="0"/>
              <a:t>Blend weather and </a:t>
            </a:r>
            <a:r>
              <a:rPr lang="en-US" dirty="0" smtClean="0"/>
              <a:t>demographics</a:t>
            </a:r>
          </a:p>
          <a:p>
            <a:r>
              <a:rPr lang="en-US" dirty="0"/>
              <a:t>Use bigger </a:t>
            </a:r>
            <a:r>
              <a:rPr lang="en-US" dirty="0" smtClean="0"/>
              <a:t>sample size </a:t>
            </a:r>
            <a:r>
              <a:rPr lang="en-US" dirty="0" smtClean="0"/>
              <a:t>for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6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Source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github.com/logicshare/Favorita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9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Corporac</a:t>
            </a:r>
            <a:r>
              <a:rPr lang="en-US" dirty="0" err="1" smtClean="0"/>
              <a:t>i</a:t>
            </a:r>
            <a:r>
              <a:rPr lang="en-US" dirty="0" err="1"/>
              <a:t>o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Favorita</a:t>
            </a:r>
            <a:r>
              <a:rPr lang="en-US" dirty="0" smtClean="0"/>
              <a:t> is a large Ecuadorian-based grocery retailer who operates 54 supermarkets across Ecuador.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37" y="2315399"/>
            <a:ext cx="4223525" cy="384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6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is a delicate balance </a:t>
            </a:r>
            <a:r>
              <a:rPr lang="en-US" dirty="0" smtClean="0"/>
              <a:t>between </a:t>
            </a:r>
            <a:r>
              <a:rPr lang="en-US" dirty="0" smtClean="0"/>
              <a:t>purchasing and sales </a:t>
            </a:r>
            <a:r>
              <a:rPr lang="en-US" dirty="0" smtClean="0"/>
              <a:t>forecasting.</a:t>
            </a:r>
          </a:p>
          <a:p>
            <a:pPr marL="0" indent="0">
              <a:buNone/>
            </a:pPr>
            <a:r>
              <a:rPr lang="en-US" dirty="0" smtClean="0"/>
              <a:t>Subjective forecasting methods leads to overstocking or understocking.</a:t>
            </a:r>
          </a:p>
          <a:p>
            <a:pPr lvl="1"/>
            <a:r>
              <a:rPr lang="en-US" dirty="0" smtClean="0"/>
              <a:t>overstocking </a:t>
            </a:r>
            <a:r>
              <a:rPr lang="en-US" dirty="0" smtClean="0"/>
              <a:t>results in wastage</a:t>
            </a:r>
          </a:p>
          <a:p>
            <a:pPr lvl="1"/>
            <a:r>
              <a:rPr lang="en-US" dirty="0" smtClean="0"/>
              <a:t>understocking results in customer dissatisfaction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3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Challenge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Build a machine learning model that accurately predicts unit sales for an item, store and date.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Approach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2953120" y="2013614"/>
            <a:ext cx="1422933" cy="1019161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Wrangling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001902" y="2008872"/>
            <a:ext cx="1449969" cy="1023903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Load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877302" y="2008872"/>
            <a:ext cx="1676399" cy="1023903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5030851" y="3923577"/>
            <a:ext cx="1636830" cy="981074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Engineering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7293324" y="3962071"/>
            <a:ext cx="1676399" cy="981074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Building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463181" y="2387915"/>
            <a:ext cx="478629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398673" y="2381303"/>
            <a:ext cx="478629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5384273" y="3360069"/>
            <a:ext cx="898670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667682" y="4303874"/>
            <a:ext cx="625642" cy="23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9534719" y="3962071"/>
            <a:ext cx="1676399" cy="981074"/>
          </a:xfrm>
          <a:prstGeom prst="flowChartProcess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of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rediction results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8969724" y="4303874"/>
            <a:ext cx="564996" cy="220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84" y="493371"/>
            <a:ext cx="10515600" cy="401638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0000"/>
                </a:solidFill>
              </a:rPr>
              <a:t>Exploratory Data Analysis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20" y="2012474"/>
            <a:ext cx="4480123" cy="2730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7" y="1701834"/>
            <a:ext cx="4907769" cy="29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84" y="493371"/>
            <a:ext cx="10515600" cy="401638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0000"/>
                </a:solidFill>
              </a:rPr>
              <a:t>Exploratory Data Analysis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76" y="1822377"/>
            <a:ext cx="4987637" cy="3039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24" y="1853001"/>
            <a:ext cx="4893506" cy="30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2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84" y="493371"/>
            <a:ext cx="10515600" cy="401638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0000"/>
                </a:solidFill>
              </a:rPr>
              <a:t>Exploratory Data Analysis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4" y="1562403"/>
            <a:ext cx="5104525" cy="3111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571259"/>
            <a:ext cx="4992249" cy="30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Predicted </a:t>
            </a:r>
            <a:r>
              <a:rPr lang="en-US" dirty="0" smtClean="0"/>
              <a:t>unit sales </a:t>
            </a:r>
            <a:r>
              <a:rPr lang="en-US" dirty="0" smtClean="0"/>
              <a:t>using</a:t>
            </a:r>
          </a:p>
          <a:p>
            <a:pPr marL="0" indent="0">
              <a:buNone/>
            </a:pPr>
            <a:r>
              <a:rPr lang="en-US" b="1" i="1" dirty="0" smtClean="0"/>
              <a:t>Formula: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unit sales ~ week day + previous day's unit sales + rolling mean </a:t>
            </a:r>
            <a:r>
              <a:rPr lang="en-US" dirty="0" smtClean="0"/>
              <a:t>of unit </a:t>
            </a:r>
            <a:r>
              <a:rPr lang="en-US" dirty="0"/>
              <a:t>sales for last 7 days + on promotion + oil price + item class + perishable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M</a:t>
            </a:r>
            <a:r>
              <a:rPr lang="en-US" b="1" i="1" dirty="0" smtClean="0"/>
              <a:t>odels:</a:t>
            </a:r>
            <a:endParaRPr lang="en-US" b="1" i="1" dirty="0" smtClean="0"/>
          </a:p>
          <a:p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 smtClean="0"/>
              <a:t>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1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216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CORPORACION FAVORITA GROCERY SALES FORECASTING</vt:lpstr>
      <vt:lpstr>About</vt:lpstr>
      <vt:lpstr>Problem</vt:lpstr>
      <vt:lpstr>Challenge</vt:lpstr>
      <vt:lpstr>Approach</vt:lpstr>
      <vt:lpstr>Exploratory Data Analysis </vt:lpstr>
      <vt:lpstr>Exploratory Data Analysis </vt:lpstr>
      <vt:lpstr>Exploratory Data Analysis </vt:lpstr>
      <vt:lpstr>Solution</vt:lpstr>
      <vt:lpstr>Performance of XGBoost model</vt:lpstr>
      <vt:lpstr>Performance of Random Forest model</vt:lpstr>
      <vt:lpstr>Limitations</vt:lpstr>
      <vt:lpstr>Areas of Improvement</vt:lpstr>
      <vt:lpstr>Source code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pdcom</dc:creator>
  <cp:lastModifiedBy>pdcom</cp:lastModifiedBy>
  <cp:revision>49</cp:revision>
  <dcterms:created xsi:type="dcterms:W3CDTF">2018-12-10T08:57:54Z</dcterms:created>
  <dcterms:modified xsi:type="dcterms:W3CDTF">2018-12-11T15:18:24Z</dcterms:modified>
</cp:coreProperties>
</file>