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70" r:id="rId10"/>
    <p:sldId id="262" r:id="rId11"/>
    <p:sldId id="271" r:id="rId12"/>
    <p:sldId id="272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C874-CD33-4502-ACDA-74C9842B91C2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icshare/Favorita_sales_foreca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3793"/>
            <a:ext cx="9144000" cy="16056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CORPORACION FAVORITA GROCERY SALES FORECASTING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006" y="5923912"/>
            <a:ext cx="2371315" cy="685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Dain </a:t>
            </a:r>
            <a:r>
              <a:rPr lang="en-US" dirty="0" err="1" smtClean="0"/>
              <a:t>Thengunnal</a:t>
            </a:r>
            <a:endParaRPr lang="en-US" dirty="0" smtClean="0"/>
          </a:p>
          <a:p>
            <a:pPr algn="l"/>
            <a:r>
              <a:rPr lang="en-US" dirty="0" smtClean="0"/>
              <a:t>10-02-2021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3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1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Comparison of 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5702" y="2979457"/>
            <a:ext cx="10515600" cy="360439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4" y="1483165"/>
            <a:ext cx="10058400" cy="4993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777" y="1146282"/>
            <a:ext cx="277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Metric: </a:t>
            </a:r>
            <a:r>
              <a:rPr lang="en-US" b="1" dirty="0" smtClean="0"/>
              <a:t>RMSE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688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5702" y="2979457"/>
            <a:ext cx="10515600" cy="360439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776" y="1146282"/>
            <a:ext cx="339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Metrics: </a:t>
            </a:r>
            <a:r>
              <a:rPr lang="en-US" b="1" dirty="0" smtClean="0"/>
              <a:t>Fit time, Score time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4" y="1566293"/>
            <a:ext cx="10058400" cy="48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10579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Predicted unit sales for each item family with minimal error.</a:t>
            </a:r>
          </a:p>
          <a:p>
            <a:pPr marL="0" indent="0">
              <a:buNone/>
            </a:pPr>
            <a:r>
              <a:rPr lang="en-US" i="1" dirty="0" smtClean="0"/>
              <a:t>e.g. for item family Hardware</a:t>
            </a:r>
          </a:p>
          <a:p>
            <a:pPr marL="0" indent="0">
              <a:buNone/>
            </a:pPr>
            <a:r>
              <a:rPr lang="en-US" i="1" dirty="0"/>
              <a:t>Model=</a:t>
            </a:r>
            <a:r>
              <a:rPr lang="en-US" i="1" dirty="0" err="1"/>
              <a:t>XGBoost</a:t>
            </a:r>
            <a:r>
              <a:rPr lang="en-US" i="1" dirty="0"/>
              <a:t>, RMSE=0.38105, SI=0.25568, Explained Variance </a:t>
            </a:r>
            <a:r>
              <a:rPr lang="en-US" i="1" dirty="0" smtClean="0"/>
              <a:t>Score=0.86320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3" y="2555070"/>
            <a:ext cx="6023081" cy="3613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58" y="2555070"/>
            <a:ext cx="5972039" cy="35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8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Limitations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en-US" dirty="0" smtClean="0"/>
              <a:t>Only 16% of training data( 20 million records) were used for training</a:t>
            </a:r>
            <a:r>
              <a:rPr lang="en-US" dirty="0"/>
              <a:t> </a:t>
            </a:r>
            <a:r>
              <a:rPr lang="en-US" dirty="0" smtClean="0"/>
              <a:t>due to system memory limitations.</a:t>
            </a:r>
          </a:p>
        </p:txBody>
      </p:sp>
    </p:spTree>
    <p:extLst>
      <p:ext uri="{BB962C8B-B14F-4D97-AF65-F5344CB8AC3E}">
        <p14:creationId xmlns:p14="http://schemas.microsoft.com/office/powerpoint/2010/main" val="298943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Areas of Improvement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46910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Tune model parameters</a:t>
            </a:r>
          </a:p>
          <a:p>
            <a:r>
              <a:rPr lang="en-US" dirty="0" smtClean="0"/>
              <a:t>Build additional models </a:t>
            </a:r>
          </a:p>
          <a:p>
            <a:r>
              <a:rPr lang="en-US" dirty="0" smtClean="0"/>
              <a:t>Blend weather and demographics</a:t>
            </a:r>
          </a:p>
          <a:p>
            <a:r>
              <a:rPr lang="en-US" dirty="0"/>
              <a:t>Use bigger </a:t>
            </a:r>
            <a:r>
              <a:rPr lang="en-US" dirty="0" smtClean="0"/>
              <a:t>sample size 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6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github.com/logicshare/Favorita_sales_forecasting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9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Corporaci</a:t>
            </a:r>
            <a:r>
              <a:rPr lang="en-US" dirty="0" err="1"/>
              <a:t>o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Favorita</a:t>
            </a:r>
            <a:r>
              <a:rPr lang="en-US" dirty="0" smtClean="0"/>
              <a:t> is a large Ecuadorian-based grocery retailer who operates 54 supermarkets across multiple cities in Ecuador.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37" y="2315399"/>
            <a:ext cx="4223525" cy="38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is a delicate balance between purchasing and sales forecasting.</a:t>
            </a:r>
          </a:p>
          <a:p>
            <a:pPr marL="0" indent="0">
              <a:buNone/>
            </a:pPr>
            <a:r>
              <a:rPr lang="en-US" dirty="0" smtClean="0"/>
              <a:t>Subjective forecasting methods leads to overstocking or understocking.</a:t>
            </a:r>
          </a:p>
          <a:p>
            <a:pPr lvl="1"/>
            <a:r>
              <a:rPr lang="en-US" dirty="0" smtClean="0"/>
              <a:t>overstocking results in wastage</a:t>
            </a:r>
          </a:p>
          <a:p>
            <a:pPr lvl="1"/>
            <a:r>
              <a:rPr lang="en-US" dirty="0" smtClean="0"/>
              <a:t>understocking results in customer dissatisfaction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3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Challenge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Build a machine learning model that accurately predicts unit sales for an item, store and date.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ML Pipeline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5096838" y="2008872"/>
            <a:ext cx="1422933" cy="1019161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001902" y="2008872"/>
            <a:ext cx="1449969" cy="1023903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2941810" y="1994070"/>
            <a:ext cx="1676399" cy="1023903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7213729" y="2028862"/>
            <a:ext cx="1636830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Engineering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5099149" y="4019881"/>
            <a:ext cx="1676399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 and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each item family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463181" y="2387915"/>
            <a:ext cx="478629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629519" y="2412423"/>
            <a:ext cx="478629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9915173" y="3433188"/>
            <a:ext cx="937174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553929" y="2400344"/>
            <a:ext cx="625642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2867571" y="4019881"/>
            <a:ext cx="1739361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of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rediction results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8882240" y="2420290"/>
            <a:ext cx="564996" cy="220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1008977" y="4019881"/>
            <a:ext cx="1360125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Reporting</a:t>
            </a: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8991608" y="4370561"/>
            <a:ext cx="588316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9447236" y="2046959"/>
            <a:ext cx="1636830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Categorical Features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9597043" y="4019881"/>
            <a:ext cx="1676399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data based on item family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7298091" y="4019881"/>
            <a:ext cx="1676399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models for each item family</a:t>
            </a:r>
          </a:p>
        </p:txBody>
      </p:sp>
      <p:sp>
        <p:nvSpPr>
          <p:cNvPr id="26" name="Right Arrow 25"/>
          <p:cNvSpPr/>
          <p:nvPr/>
        </p:nvSpPr>
        <p:spPr>
          <a:xfrm rot="10800000">
            <a:off x="2377663" y="4413723"/>
            <a:ext cx="489907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98071" y="4413724"/>
            <a:ext cx="507630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6775548" y="4393258"/>
            <a:ext cx="489907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84" y="493371"/>
            <a:ext cx="10515600" cy="401638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0000"/>
                </a:solidFill>
              </a:rPr>
              <a:t>Exploratory Data Analysis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45" y="895009"/>
            <a:ext cx="5876824" cy="2616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29" y="3742547"/>
            <a:ext cx="6241319" cy="27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3" y="752901"/>
            <a:ext cx="7086122" cy="2883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65" y="3807141"/>
            <a:ext cx="7582776" cy="27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2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71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Predicted unit sales for each item family using the following </a:t>
            </a:r>
            <a:r>
              <a:rPr lang="en-US" b="1" i="1" dirty="0"/>
              <a:t>f</a:t>
            </a:r>
            <a:r>
              <a:rPr lang="en-US" b="1" i="1" dirty="0" smtClean="0"/>
              <a:t>eatures:</a:t>
            </a:r>
          </a:p>
          <a:p>
            <a:pPr marL="0" indent="0">
              <a:buNone/>
            </a:pP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51" y="1876926"/>
            <a:ext cx="8951132" cy="46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1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Models used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Following models were scored for each item family.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Support Vector Machine</a:t>
            </a:r>
            <a:endParaRPr lang="en-US" dirty="0"/>
          </a:p>
          <a:p>
            <a:r>
              <a:rPr lang="en-US" dirty="0" smtClean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9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242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CORPORACION FAVORITA GROCERY SALES FORECASTING</vt:lpstr>
      <vt:lpstr>About</vt:lpstr>
      <vt:lpstr>Problem</vt:lpstr>
      <vt:lpstr>Challenge</vt:lpstr>
      <vt:lpstr>ML Pipeline</vt:lpstr>
      <vt:lpstr>Exploratory Data Analysis </vt:lpstr>
      <vt:lpstr>PowerPoint Presentation</vt:lpstr>
      <vt:lpstr>Solution</vt:lpstr>
      <vt:lpstr>Models used</vt:lpstr>
      <vt:lpstr>Comparison of models</vt:lpstr>
      <vt:lpstr>PowerPoint Presentation</vt:lpstr>
      <vt:lpstr>Result</vt:lpstr>
      <vt:lpstr>Limitations</vt:lpstr>
      <vt:lpstr>Areas of Improvement</vt:lpstr>
      <vt:lpstr>Source code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pdcom</dc:creator>
  <cp:lastModifiedBy>pdcom</cp:lastModifiedBy>
  <cp:revision>77</cp:revision>
  <dcterms:created xsi:type="dcterms:W3CDTF">2018-12-10T08:57:54Z</dcterms:created>
  <dcterms:modified xsi:type="dcterms:W3CDTF">2021-02-18T12:37:55Z</dcterms:modified>
</cp:coreProperties>
</file>