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1094CF-6DF5-4684-A77F-C4CC403A65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5B24C4-8E06-432C-BE99-E035D085D4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DFD427-EBD8-4FFB-9E0E-4D84A4CD4FD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F49B9C-B277-435E-B3A8-C2E87B80976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419776-A173-4440-9EDB-FB7CF465A1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4A588D-A8D6-4784-99EE-0341749DB3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BA14FC-F640-48D8-84E5-74DF07CD9E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9245DA-62CF-4F17-82BD-001A72A17A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F09608-D725-49D2-A4B4-480C620BC7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BC0CCD-3BC1-4F60-A8DA-FF9D22573F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C543EC-83AE-418E-A927-7ED2C48EE3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33F88B-7F88-42A6-AAD4-0DCFBF30F1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339198-E264-46A8-8AA8-94A13DF1DE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44BBD5-912A-4F6A-8EB0-B3B133BA6F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7A2C69C-D2EC-4A5C-94F8-F1D6100652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5A9BCB-E93C-4F98-A2CF-2C3D7ABD8B7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F7B5ED-303E-4B8C-8A52-153743593CA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3CD34CC-E3E6-430D-8EA3-0151281D90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DF09A2B-D2BF-42D0-8809-1653B08910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0C2D7D5-EF58-4D79-BA9B-7B059A285F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A3E07FD-3614-4031-B0FF-9A81F7452F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4E44871-AA78-41AE-98E0-F5E2ED6186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7157BA-FD5A-4C4E-83E5-115CF9CE9B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298107A-A060-4B65-BCB2-FA418D4AF0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3A65F1C-E89C-4B0E-8193-0620C4B1E1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C0D246D-4D0D-4537-A491-9309ABA653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89983A9-13C3-4A6C-BF29-7459268A69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92F697F-7B18-4A63-A0F7-6B28397E9C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3A538C9-8C65-4801-A439-F3392DFF172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1291BD3-3812-4164-84BB-ADC2F414B37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343344F-3A21-4F14-92D3-DE576CE5D2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CA82A45-1C0A-455C-B7CA-D3B348FE79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4936550-36B6-474F-9B4E-19EDBB440B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B4D199-437B-4083-B098-3DF4D53F50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6741710-CC24-418A-A08A-3ABC93813E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74EECE1-A306-43E9-8C8F-89BE69971D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A763895-7720-4CDE-A269-5F9733FBDB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B71260D-D585-4017-AD08-2CAC9C55EB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D8A8CBF-69AF-40D1-82CD-7122C7D3EF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1720947-6AF0-46FC-85A6-592CFE4B9D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8571463-5D05-488C-B7F8-C6F4350735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511E6A0-E0E4-4630-9CF1-E8B1E0D5276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7CC6D51-2029-45F5-9BE5-03D94AF99F7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AFFED3-1B65-45A7-944B-6B17238F07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BD8E39-4D71-4E8C-9796-A12D52ADB4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E3921D-9E48-4F9E-8326-5E8D437AA5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C74FA9-88E3-4CAD-B2AC-79C67A145E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3DBEA4-AE46-4FF0-BC3D-4509EAD1A4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70F9E87C-05DA-46B6-897D-C61D997F7AB7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"/>
          <p:cNvGrpSpPr/>
          <p:nvPr/>
        </p:nvGrpSpPr>
        <p:grpSpPr>
          <a:xfrm>
            <a:off x="2727360" y="4707720"/>
            <a:ext cx="507240" cy="664200"/>
            <a:chOff x="2727360" y="4707720"/>
            <a:chExt cx="507240" cy="664200"/>
          </a:xfrm>
        </p:grpSpPr>
        <p:sp>
          <p:nvSpPr>
            <p:cNvPr id="7" name=""/>
            <p:cNvSpPr/>
            <p:nvPr/>
          </p:nvSpPr>
          <p:spPr>
            <a:xfrm>
              <a:off x="3145680" y="5162760"/>
              <a:ext cx="88920" cy="97200"/>
            </a:xfrm>
            <a:custGeom>
              <a:avLst/>
              <a:gdLst/>
              <a:ahLst/>
              <a:rect l="0" t="0" r="r" b="b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3048480" y="5151600"/>
              <a:ext cx="153720" cy="193680"/>
            </a:xfrm>
            <a:custGeom>
              <a:avLst/>
              <a:gdLst/>
              <a:ahLst/>
              <a:rect l="0" t="0" r="r" b="b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059280" y="5259600"/>
              <a:ext cx="91080" cy="47160"/>
            </a:xfrm>
            <a:custGeom>
              <a:avLst/>
              <a:gdLst/>
              <a:ahLst/>
              <a:rect l="0" t="0" r="r" b="b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160" bIns="216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294768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283284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951280" y="5262120"/>
              <a:ext cx="9000" cy="95400"/>
            </a:xfrm>
            <a:custGeom>
              <a:avLst/>
              <a:gdLst/>
              <a:ahLst/>
              <a:rect l="0" t="0" r="r" b="b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855880" y="5127120"/>
              <a:ext cx="199440" cy="192600"/>
            </a:xfrm>
            <a:custGeom>
              <a:avLst/>
              <a:gdLst/>
              <a:ahLst/>
              <a:rect l="0" t="0" r="r" b="b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3033000" y="4707720"/>
              <a:ext cx="150120" cy="291240"/>
            </a:xfrm>
            <a:custGeom>
              <a:avLst/>
              <a:gdLst/>
              <a:ahLst/>
              <a:rect l="0" t="0" r="r" b="b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3044880" y="4766040"/>
              <a:ext cx="109080" cy="230400"/>
            </a:xfrm>
            <a:custGeom>
              <a:avLst/>
              <a:gdLst/>
              <a:ahLst/>
              <a:rect l="0" t="0" r="r" b="b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2727360" y="4707720"/>
              <a:ext cx="150840" cy="291240"/>
            </a:xfrm>
            <a:custGeom>
              <a:avLst/>
              <a:gdLst/>
              <a:ahLst/>
              <a:rect l="0" t="0" r="r" b="b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2756880" y="4766040"/>
              <a:ext cx="109080" cy="231480"/>
            </a:xfrm>
            <a:custGeom>
              <a:avLst/>
              <a:gdLst/>
              <a:ahLst/>
              <a:rect l="0" t="0" r="r" b="b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2752560" y="4884840"/>
              <a:ext cx="405720" cy="355680"/>
            </a:xfrm>
            <a:custGeom>
              <a:avLst/>
              <a:gdLst/>
              <a:ahLst/>
              <a:rect l="0" t="0" r="r" b="b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2777040" y="4933440"/>
              <a:ext cx="354600" cy="294480"/>
            </a:xfrm>
            <a:custGeom>
              <a:avLst/>
              <a:gdLst/>
              <a:ahLst/>
              <a:rect l="0" t="0" r="r" b="b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"/>
            <p:cNvSpPr/>
            <p:nvPr/>
          </p:nvSpPr>
          <p:spPr>
            <a:xfrm>
              <a:off x="2871720" y="5143680"/>
              <a:ext cx="167760" cy="60840"/>
            </a:xfrm>
            <a:custGeom>
              <a:avLst/>
              <a:gdLst/>
              <a:ahLst/>
              <a:rect l="0" t="0" r="r" b="b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5840" bIns="1584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"/>
            <p:cNvSpPr/>
            <p:nvPr/>
          </p:nvSpPr>
          <p:spPr>
            <a:xfrm>
              <a:off x="3000240" y="4977000"/>
              <a:ext cx="98280" cy="117000"/>
            </a:xfrm>
            <a:custGeom>
              <a:avLst/>
              <a:gdLst/>
              <a:ahLst/>
              <a:rect l="0" t="0" r="r" b="b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" name=""/>
            <p:cNvSpPr/>
            <p:nvPr/>
          </p:nvSpPr>
          <p:spPr>
            <a:xfrm>
              <a:off x="3001680" y="4970520"/>
              <a:ext cx="102960" cy="126360"/>
            </a:xfrm>
            <a:custGeom>
              <a:avLst/>
              <a:gdLst/>
              <a:ahLst/>
              <a:rect l="0" t="0" r="r" b="b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"/>
            <p:cNvSpPr/>
            <p:nvPr/>
          </p:nvSpPr>
          <p:spPr>
            <a:xfrm>
              <a:off x="301500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5560" bIns="2556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"/>
            <p:cNvSpPr/>
            <p:nvPr/>
          </p:nvSpPr>
          <p:spPr>
            <a:xfrm>
              <a:off x="2812680" y="4977000"/>
              <a:ext cx="97200" cy="117000"/>
            </a:xfrm>
            <a:custGeom>
              <a:avLst/>
              <a:gdLst/>
              <a:ahLst/>
              <a:rect l="0" t="0" r="r" b="b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2805840" y="4971600"/>
              <a:ext cx="103320" cy="124560"/>
            </a:xfrm>
            <a:custGeom>
              <a:avLst/>
              <a:gdLst/>
              <a:ahLst/>
              <a:rect l="0" t="0" r="r" b="b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"/>
            <p:cNvSpPr/>
            <p:nvPr/>
          </p:nvSpPr>
          <p:spPr>
            <a:xfrm>
              <a:off x="283716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5560" bIns="2556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" name=""/>
            <p:cNvSpPr/>
            <p:nvPr/>
          </p:nvSpPr>
          <p:spPr>
            <a:xfrm>
              <a:off x="2925720" y="5129280"/>
              <a:ext cx="58680" cy="48960"/>
            </a:xfrm>
            <a:custGeom>
              <a:avLst/>
              <a:gdLst/>
              <a:ahLst/>
              <a:rect l="0" t="0" r="r" b="b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960" bIns="396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"/>
            <p:cNvSpPr/>
            <p:nvPr/>
          </p:nvSpPr>
          <p:spPr>
            <a:xfrm>
              <a:off x="2843640" y="5088240"/>
              <a:ext cx="221760" cy="79200"/>
            </a:xfrm>
            <a:custGeom>
              <a:avLst/>
              <a:gdLst/>
              <a:ahLst/>
              <a:rect l="0" t="0" r="r" b="b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4200" bIns="342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"/>
            <p:cNvSpPr/>
            <p:nvPr/>
          </p:nvSpPr>
          <p:spPr>
            <a:xfrm>
              <a:off x="2912040" y="5073840"/>
              <a:ext cx="84600" cy="39960"/>
            </a:xfrm>
            <a:custGeom>
              <a:avLst/>
              <a:gdLst/>
              <a:ahLst/>
              <a:rect l="0" t="0" r="r" b="b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5040" bIns="-504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0" name=""/>
          <p:cNvGrpSpPr/>
          <p:nvPr/>
        </p:nvGrpSpPr>
        <p:grpSpPr>
          <a:xfrm>
            <a:off x="1313280" y="4818960"/>
            <a:ext cx="253080" cy="332280"/>
            <a:chOff x="1313280" y="4818960"/>
            <a:chExt cx="253080" cy="332280"/>
          </a:xfrm>
        </p:grpSpPr>
        <p:sp>
          <p:nvSpPr>
            <p:cNvPr id="31" name=""/>
            <p:cNvSpPr/>
            <p:nvPr/>
          </p:nvSpPr>
          <p:spPr>
            <a:xfrm>
              <a:off x="1313280" y="5046480"/>
              <a:ext cx="44280" cy="48600"/>
            </a:xfrm>
            <a:custGeom>
              <a:avLst/>
              <a:gdLst/>
              <a:ahLst/>
              <a:rect l="0" t="0" r="r" b="b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600" bIns="36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1329120" y="5040720"/>
              <a:ext cx="76680" cy="96840"/>
            </a:xfrm>
            <a:custGeom>
              <a:avLst/>
              <a:gdLst/>
              <a:ahLst/>
              <a:rect l="0" t="0" r="r" b="b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1355400" y="5095080"/>
              <a:ext cx="45360" cy="23400"/>
            </a:xfrm>
            <a:custGeom>
              <a:avLst/>
              <a:gdLst/>
              <a:ahLst/>
              <a:rect l="0" t="0" r="r" b="b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1600" bIns="-216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1391400" y="5033160"/>
              <a:ext cx="65160" cy="118080"/>
            </a:xfrm>
            <a:custGeom>
              <a:avLst/>
              <a:gdLst/>
              <a:ahLst/>
              <a:rect l="0" t="0" r="r" b="b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1448280" y="5033160"/>
              <a:ext cx="65520" cy="118080"/>
            </a:xfrm>
            <a:custGeom>
              <a:avLst/>
              <a:gdLst/>
              <a:ahLst/>
              <a:rect l="0" t="0" r="r" b="b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1450080" y="5096160"/>
              <a:ext cx="4680" cy="47880"/>
            </a:xfrm>
            <a:custGeom>
              <a:avLst/>
              <a:gdLst/>
              <a:ahLst/>
              <a:rect l="0" t="0" r="r" b="b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880" bIns="288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1402920" y="5028840"/>
              <a:ext cx="99720" cy="96120"/>
            </a:xfrm>
            <a:custGeom>
              <a:avLst/>
              <a:gdLst/>
              <a:ahLst/>
              <a:rect l="0" t="0" r="r" b="b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133848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1353240" y="4848480"/>
              <a:ext cx="54360" cy="115200"/>
            </a:xfrm>
            <a:custGeom>
              <a:avLst/>
              <a:gdLst/>
              <a:ahLst/>
              <a:rect l="0" t="0" r="r" b="b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149112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1497240" y="4848480"/>
              <a:ext cx="54720" cy="115920"/>
            </a:xfrm>
            <a:custGeom>
              <a:avLst/>
              <a:gdLst/>
              <a:ahLst/>
              <a:rect l="0" t="0" r="r" b="b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1351080" y="4907880"/>
              <a:ext cx="202680" cy="177480"/>
            </a:xfrm>
            <a:custGeom>
              <a:avLst/>
              <a:gdLst/>
              <a:ahLst/>
              <a:rect l="0" t="0" r="r" b="b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1364400" y="4932000"/>
              <a:ext cx="177120" cy="147240"/>
            </a:xfrm>
            <a:custGeom>
              <a:avLst/>
              <a:gdLst/>
              <a:ahLst/>
              <a:rect l="0" t="0" r="r" b="b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1410840" y="5037120"/>
              <a:ext cx="83880" cy="30240"/>
            </a:xfrm>
            <a:custGeom>
              <a:avLst/>
              <a:gdLst/>
              <a:ahLst/>
              <a:rect l="0" t="0" r="r" b="b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4760" bIns="-1476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13813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3320" bIns="1332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1378080" y="4950720"/>
              <a:ext cx="51480" cy="62640"/>
            </a:xfrm>
            <a:custGeom>
              <a:avLst/>
              <a:gdLst/>
              <a:ahLst/>
              <a:rect l="0" t="0" r="r" b="b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7640" bIns="1764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"/>
            <p:cNvSpPr/>
            <p:nvPr/>
          </p:nvSpPr>
          <p:spPr>
            <a:xfrm>
              <a:off x="139392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9720" bIns="-972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"/>
            <p:cNvSpPr/>
            <p:nvPr/>
          </p:nvSpPr>
          <p:spPr>
            <a:xfrm>
              <a:off x="14749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3320" bIns="1332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"/>
            <p:cNvSpPr/>
            <p:nvPr/>
          </p:nvSpPr>
          <p:spPr>
            <a:xfrm>
              <a:off x="1475640" y="4951080"/>
              <a:ext cx="51840" cy="61920"/>
            </a:xfrm>
            <a:custGeom>
              <a:avLst/>
              <a:gdLst/>
              <a:ahLst/>
              <a:rect l="0" t="0" r="r" b="b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6920" bIns="1692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148284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9720" bIns="-972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1438200" y="5029920"/>
              <a:ext cx="29520" cy="24120"/>
            </a:xfrm>
            <a:custGeom>
              <a:avLst/>
              <a:gdLst/>
              <a:ahLst/>
              <a:rect l="0" t="0" r="r" b="b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0880" bIns="-2088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1397880" y="5009400"/>
              <a:ext cx="110880" cy="39240"/>
            </a:xfrm>
            <a:custGeom>
              <a:avLst/>
              <a:gdLst/>
              <a:ahLst/>
              <a:rect l="0" t="0" r="r" b="b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5760" bIns="-576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1432080" y="5002200"/>
              <a:ext cx="42120" cy="19800"/>
            </a:xfrm>
            <a:custGeom>
              <a:avLst/>
              <a:gdLst/>
              <a:ahLst/>
              <a:rect l="0" t="0" r="r" b="b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5200" bIns="-252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4" name=""/>
          <p:cNvSpPr/>
          <p:nvPr/>
        </p:nvSpPr>
        <p:spPr>
          <a:xfrm>
            <a:off x="6666840" y="4873680"/>
            <a:ext cx="151560" cy="228960"/>
          </a:xfrm>
          <a:custGeom>
            <a:avLst/>
            <a:gdLst/>
            <a:ahLst/>
            <a:rect l="0" t="0" r="r" b="b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6652800" y="4866840"/>
            <a:ext cx="143640" cy="234000"/>
          </a:xfrm>
          <a:custGeom>
            <a:avLst/>
            <a:gdLst/>
            <a:ahLst/>
            <a:rect l="0" t="0" r="r" b="b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6652800" y="4862520"/>
            <a:ext cx="135360" cy="235080"/>
          </a:xfrm>
          <a:custGeom>
            <a:avLst/>
            <a:gdLst/>
            <a:ahLst/>
            <a:rect l="0" t="0" r="r" b="b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6320880" y="4901040"/>
            <a:ext cx="230040" cy="214200"/>
          </a:xfrm>
          <a:custGeom>
            <a:avLst/>
            <a:gdLst/>
            <a:ahLst/>
            <a:rect l="0" t="0" r="r" b="b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6404760" y="4830480"/>
            <a:ext cx="267480" cy="312840"/>
          </a:xfrm>
          <a:custGeom>
            <a:avLst/>
            <a:gdLst/>
            <a:ahLst/>
            <a:rect l="0" t="0" r="r" b="b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6508080" y="4936320"/>
            <a:ext cx="100080" cy="183960"/>
          </a:xfrm>
          <a:custGeom>
            <a:avLst/>
            <a:gdLst/>
            <a:ahLst/>
            <a:rect l="0" t="0" r="r" b="b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6507000" y="4818960"/>
            <a:ext cx="180000" cy="281880"/>
          </a:xfrm>
          <a:custGeom>
            <a:avLst/>
            <a:gdLst/>
            <a:ahLst/>
            <a:rect l="0" t="0" r="r" b="b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6503400" y="4811400"/>
            <a:ext cx="196920" cy="290520"/>
          </a:xfrm>
          <a:custGeom>
            <a:avLst/>
            <a:gdLst/>
            <a:ahLst/>
            <a:rect l="0" t="0" r="r" b="b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6422760" y="4749120"/>
            <a:ext cx="46800" cy="48960"/>
          </a:xfrm>
          <a:custGeom>
            <a:avLst/>
            <a:gdLst/>
            <a:ahLst/>
            <a:rect l="0" t="0" r="r" b="b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3960" bIns="396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6351120" y="4745880"/>
            <a:ext cx="162720" cy="192600"/>
          </a:xfrm>
          <a:custGeom>
            <a:avLst/>
            <a:gdLst/>
            <a:ahLst/>
            <a:rect l="0" t="0" r="r" b="b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6446520" y="4768920"/>
            <a:ext cx="36360" cy="70560"/>
          </a:xfrm>
          <a:custGeom>
            <a:avLst/>
            <a:gdLst/>
            <a:ahLst/>
            <a:rect l="0" t="0" r="r" b="b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25560" bIns="2556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6388200" y="4827960"/>
            <a:ext cx="48960" cy="45000"/>
          </a:xfrm>
          <a:custGeom>
            <a:avLst/>
            <a:gdLst/>
            <a:ahLst/>
            <a:rect l="0" t="0" r="r" b="b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0" bIns="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6395400" y="4838040"/>
            <a:ext cx="29880" cy="27360"/>
          </a:xfrm>
          <a:custGeom>
            <a:avLst/>
            <a:gdLst/>
            <a:ahLst/>
            <a:rect l="0" t="0" r="r" b="b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-17640" bIns="-176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6381360" y="4843800"/>
            <a:ext cx="141480" cy="120960"/>
          </a:xfrm>
          <a:custGeom>
            <a:avLst/>
            <a:gdLst/>
            <a:ahLst/>
            <a:rect l="0" t="0" r="r" b="b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6336000" y="4925160"/>
            <a:ext cx="181440" cy="91800"/>
          </a:xfrm>
          <a:custGeom>
            <a:avLst/>
            <a:gdLst/>
            <a:ahLst/>
            <a:rect l="0" t="0" r="r" b="b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9180000" y="4140000"/>
            <a:ext cx="180000" cy="9000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8820000" y="4500000"/>
            <a:ext cx="90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8910000" y="432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9000000" y="414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9090000" y="396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8190000" y="4140000"/>
            <a:ext cx="180000" cy="9000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7920000" y="441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8010000" y="423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8100000" y="405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8" name=""/>
          <p:cNvGrpSpPr/>
          <p:nvPr/>
        </p:nvGrpSpPr>
        <p:grpSpPr>
          <a:xfrm>
            <a:off x="8820000" y="3600000"/>
            <a:ext cx="360000" cy="270000"/>
            <a:chOff x="8820000" y="3600000"/>
            <a:chExt cx="360000" cy="270000"/>
          </a:xfrm>
        </p:grpSpPr>
        <p:sp>
          <p:nvSpPr>
            <p:cNvPr id="79" name=""/>
            <p:cNvSpPr/>
            <p:nvPr/>
          </p:nvSpPr>
          <p:spPr>
            <a:xfrm>
              <a:off x="8968680" y="360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"/>
            <p:cNvSpPr/>
            <p:nvPr/>
          </p:nvSpPr>
          <p:spPr>
            <a:xfrm>
              <a:off x="8820000" y="360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"/>
            <p:cNvSpPr/>
            <p:nvPr/>
          </p:nvSpPr>
          <p:spPr>
            <a:xfrm>
              <a:off x="9140400" y="371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"/>
            <p:cNvSpPr/>
            <p:nvPr/>
          </p:nvSpPr>
          <p:spPr>
            <a:xfrm>
              <a:off x="9094680" y="372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"/>
            <p:cNvSpPr/>
            <p:nvPr/>
          </p:nvSpPr>
          <p:spPr>
            <a:xfrm>
              <a:off x="8844480" y="364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"/>
            <p:cNvSpPr/>
            <p:nvPr/>
          </p:nvSpPr>
          <p:spPr>
            <a:xfrm>
              <a:off x="8861400" y="369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"/>
            <p:cNvSpPr/>
            <p:nvPr/>
          </p:nvSpPr>
          <p:spPr>
            <a:xfrm>
              <a:off x="8887320" y="372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"/>
            <p:cNvSpPr/>
            <p:nvPr/>
          </p:nvSpPr>
          <p:spPr>
            <a:xfrm>
              <a:off x="8919000" y="376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7" name=""/>
          <p:cNvGrpSpPr/>
          <p:nvPr/>
        </p:nvGrpSpPr>
        <p:grpSpPr>
          <a:xfrm>
            <a:off x="8460000" y="3780000"/>
            <a:ext cx="360000" cy="270000"/>
            <a:chOff x="8460000" y="3780000"/>
            <a:chExt cx="360000" cy="270000"/>
          </a:xfrm>
        </p:grpSpPr>
        <p:sp>
          <p:nvSpPr>
            <p:cNvPr id="88" name=""/>
            <p:cNvSpPr/>
            <p:nvPr/>
          </p:nvSpPr>
          <p:spPr>
            <a:xfrm>
              <a:off x="8608680" y="378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"/>
            <p:cNvSpPr/>
            <p:nvPr/>
          </p:nvSpPr>
          <p:spPr>
            <a:xfrm>
              <a:off x="8460000" y="378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" name=""/>
            <p:cNvSpPr/>
            <p:nvPr/>
          </p:nvSpPr>
          <p:spPr>
            <a:xfrm>
              <a:off x="8780400" y="389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" name=""/>
            <p:cNvSpPr/>
            <p:nvPr/>
          </p:nvSpPr>
          <p:spPr>
            <a:xfrm>
              <a:off x="8734680" y="390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"/>
            <p:cNvSpPr/>
            <p:nvPr/>
          </p:nvSpPr>
          <p:spPr>
            <a:xfrm>
              <a:off x="8484480" y="382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"/>
            <p:cNvSpPr/>
            <p:nvPr/>
          </p:nvSpPr>
          <p:spPr>
            <a:xfrm>
              <a:off x="8501400" y="387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"/>
            <p:cNvSpPr/>
            <p:nvPr/>
          </p:nvSpPr>
          <p:spPr>
            <a:xfrm>
              <a:off x="8527320" y="390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" name=""/>
            <p:cNvSpPr/>
            <p:nvPr/>
          </p:nvSpPr>
          <p:spPr>
            <a:xfrm>
              <a:off x="8559000" y="394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B85C2708-B99E-45DC-A023-4A3249D05596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9180000" y="4140000"/>
            <a:ext cx="180000" cy="9000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8820360" y="4500000"/>
            <a:ext cx="90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8910360" y="432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9000000" y="414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9090360" y="396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8190000" y="4140000"/>
            <a:ext cx="180000" cy="9000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7920360" y="441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8010000" y="423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8100000" y="405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6" name=""/>
          <p:cNvGrpSpPr/>
          <p:nvPr/>
        </p:nvGrpSpPr>
        <p:grpSpPr>
          <a:xfrm>
            <a:off x="8640000" y="3690000"/>
            <a:ext cx="360000" cy="270000"/>
            <a:chOff x="8640000" y="3690000"/>
            <a:chExt cx="360000" cy="270000"/>
          </a:xfrm>
        </p:grpSpPr>
        <p:sp>
          <p:nvSpPr>
            <p:cNvPr id="147" name=""/>
            <p:cNvSpPr/>
            <p:nvPr/>
          </p:nvSpPr>
          <p:spPr>
            <a:xfrm>
              <a:off x="8788680" y="369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8" name=""/>
            <p:cNvSpPr/>
            <p:nvPr/>
          </p:nvSpPr>
          <p:spPr>
            <a:xfrm>
              <a:off x="8640000" y="369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9" name=""/>
            <p:cNvSpPr/>
            <p:nvPr/>
          </p:nvSpPr>
          <p:spPr>
            <a:xfrm>
              <a:off x="8960400" y="380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0" name=""/>
            <p:cNvSpPr/>
            <p:nvPr/>
          </p:nvSpPr>
          <p:spPr>
            <a:xfrm>
              <a:off x="8914680" y="381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1" name=""/>
            <p:cNvSpPr/>
            <p:nvPr/>
          </p:nvSpPr>
          <p:spPr>
            <a:xfrm>
              <a:off x="8664480" y="373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2" name=""/>
            <p:cNvSpPr/>
            <p:nvPr/>
          </p:nvSpPr>
          <p:spPr>
            <a:xfrm>
              <a:off x="8681400" y="378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3" name=""/>
            <p:cNvSpPr/>
            <p:nvPr/>
          </p:nvSpPr>
          <p:spPr>
            <a:xfrm>
              <a:off x="8707320" y="381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8739000" y="385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5" name=""/>
          <p:cNvGrpSpPr/>
          <p:nvPr/>
        </p:nvGrpSpPr>
        <p:grpSpPr>
          <a:xfrm>
            <a:off x="9180000" y="3510000"/>
            <a:ext cx="360000" cy="270000"/>
            <a:chOff x="9180000" y="3510000"/>
            <a:chExt cx="360000" cy="270000"/>
          </a:xfrm>
        </p:grpSpPr>
        <p:sp>
          <p:nvSpPr>
            <p:cNvPr id="156" name=""/>
            <p:cNvSpPr/>
            <p:nvPr/>
          </p:nvSpPr>
          <p:spPr>
            <a:xfrm>
              <a:off x="9328680" y="351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9180000" y="351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9500400" y="362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9454680" y="363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0" name=""/>
            <p:cNvSpPr/>
            <p:nvPr/>
          </p:nvSpPr>
          <p:spPr>
            <a:xfrm>
              <a:off x="9204480" y="355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1" name=""/>
            <p:cNvSpPr/>
            <p:nvPr/>
          </p:nvSpPr>
          <p:spPr>
            <a:xfrm>
              <a:off x="9221400" y="360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2" name=""/>
            <p:cNvSpPr/>
            <p:nvPr/>
          </p:nvSpPr>
          <p:spPr>
            <a:xfrm>
              <a:off x="9247320" y="363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3" name=""/>
            <p:cNvSpPr/>
            <p:nvPr/>
          </p:nvSpPr>
          <p:spPr>
            <a:xfrm>
              <a:off x="9279000" y="367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2582DECA-DE21-4D42-AF53-974D7E064935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7" name=""/>
          <p:cNvGrpSpPr/>
          <p:nvPr/>
        </p:nvGrpSpPr>
        <p:grpSpPr>
          <a:xfrm>
            <a:off x="9000000" y="4766400"/>
            <a:ext cx="497520" cy="397440"/>
            <a:chOff x="9000000" y="4766400"/>
            <a:chExt cx="497520" cy="397440"/>
          </a:xfrm>
        </p:grpSpPr>
        <p:sp>
          <p:nvSpPr>
            <p:cNvPr id="208" name=""/>
            <p:cNvSpPr/>
            <p:nvPr/>
          </p:nvSpPr>
          <p:spPr>
            <a:xfrm>
              <a:off x="9345960" y="4894200"/>
              <a:ext cx="151560" cy="228960"/>
            </a:xfrm>
            <a:custGeom>
              <a:avLst/>
              <a:gdLst/>
              <a:ahLst/>
              <a:rect l="0" t="0" r="r" b="b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9" name=""/>
            <p:cNvSpPr/>
            <p:nvPr/>
          </p:nvSpPr>
          <p:spPr>
            <a:xfrm>
              <a:off x="9331920" y="4887360"/>
              <a:ext cx="143640" cy="234000"/>
            </a:xfrm>
            <a:custGeom>
              <a:avLst/>
              <a:gdLst/>
              <a:ahLst/>
              <a:rect l="0" t="0" r="r" b="b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0" name=""/>
            <p:cNvSpPr/>
            <p:nvPr/>
          </p:nvSpPr>
          <p:spPr>
            <a:xfrm>
              <a:off x="9331920" y="4883040"/>
              <a:ext cx="135360" cy="235080"/>
            </a:xfrm>
            <a:custGeom>
              <a:avLst/>
              <a:gdLst/>
              <a:ahLst/>
              <a:rect l="0" t="0" r="r" b="b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1" name=""/>
            <p:cNvSpPr/>
            <p:nvPr/>
          </p:nvSpPr>
          <p:spPr>
            <a:xfrm>
              <a:off x="9000000" y="4921560"/>
              <a:ext cx="230040" cy="214200"/>
            </a:xfrm>
            <a:custGeom>
              <a:avLst/>
              <a:gdLst/>
              <a:ahLst/>
              <a:rect l="0" t="0" r="r" b="b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"/>
            <p:cNvSpPr/>
            <p:nvPr/>
          </p:nvSpPr>
          <p:spPr>
            <a:xfrm>
              <a:off x="9083880" y="4851000"/>
              <a:ext cx="267480" cy="312840"/>
            </a:xfrm>
            <a:custGeom>
              <a:avLst/>
              <a:gdLst/>
              <a:ahLst/>
              <a:rect l="0" t="0" r="r" b="b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3" name=""/>
            <p:cNvSpPr/>
            <p:nvPr/>
          </p:nvSpPr>
          <p:spPr>
            <a:xfrm>
              <a:off x="9187200" y="4956840"/>
              <a:ext cx="100080" cy="183960"/>
            </a:xfrm>
            <a:custGeom>
              <a:avLst/>
              <a:gdLst/>
              <a:ahLst/>
              <a:rect l="0" t="0" r="r" b="b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4" name=""/>
            <p:cNvSpPr/>
            <p:nvPr/>
          </p:nvSpPr>
          <p:spPr>
            <a:xfrm>
              <a:off x="9186120" y="4839480"/>
              <a:ext cx="180000" cy="281880"/>
            </a:xfrm>
            <a:custGeom>
              <a:avLst/>
              <a:gdLst/>
              <a:ahLst/>
              <a:rect l="0" t="0" r="r" b="b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5" name=""/>
            <p:cNvSpPr/>
            <p:nvPr/>
          </p:nvSpPr>
          <p:spPr>
            <a:xfrm>
              <a:off x="9182520" y="4831920"/>
              <a:ext cx="196920" cy="290520"/>
            </a:xfrm>
            <a:custGeom>
              <a:avLst/>
              <a:gdLst/>
              <a:ahLst/>
              <a:rect l="0" t="0" r="r" b="b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6" name=""/>
            <p:cNvSpPr/>
            <p:nvPr/>
          </p:nvSpPr>
          <p:spPr>
            <a:xfrm>
              <a:off x="9101880" y="4769640"/>
              <a:ext cx="46800" cy="48960"/>
            </a:xfrm>
            <a:custGeom>
              <a:avLst/>
              <a:gdLst/>
              <a:ahLst/>
              <a:rect l="0" t="0" r="r" b="b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960" bIns="396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7" name=""/>
            <p:cNvSpPr/>
            <p:nvPr/>
          </p:nvSpPr>
          <p:spPr>
            <a:xfrm>
              <a:off x="9030240" y="4766400"/>
              <a:ext cx="162720" cy="192600"/>
            </a:xfrm>
            <a:custGeom>
              <a:avLst/>
              <a:gdLst/>
              <a:ahLst/>
              <a:rect l="0" t="0" r="r" b="b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8" name=""/>
            <p:cNvSpPr/>
            <p:nvPr/>
          </p:nvSpPr>
          <p:spPr>
            <a:xfrm>
              <a:off x="9125640" y="4789440"/>
              <a:ext cx="36360" cy="70560"/>
            </a:xfrm>
            <a:custGeom>
              <a:avLst/>
              <a:gdLst/>
              <a:ahLst/>
              <a:rect l="0" t="0" r="r" b="b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5560" bIns="2556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9" name=""/>
            <p:cNvSpPr/>
            <p:nvPr/>
          </p:nvSpPr>
          <p:spPr>
            <a:xfrm>
              <a:off x="9067320" y="4848480"/>
              <a:ext cx="48960" cy="45000"/>
            </a:xfrm>
            <a:custGeom>
              <a:avLst/>
              <a:gdLst/>
              <a:ahLst/>
              <a:rect l="0" t="0" r="r" b="b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0" bIns="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0" name=""/>
            <p:cNvSpPr/>
            <p:nvPr/>
          </p:nvSpPr>
          <p:spPr>
            <a:xfrm>
              <a:off x="9074520" y="4858560"/>
              <a:ext cx="29880" cy="27360"/>
            </a:xfrm>
            <a:custGeom>
              <a:avLst/>
              <a:gdLst/>
              <a:ahLst/>
              <a:rect l="0" t="0" r="r" b="b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1" name=""/>
            <p:cNvSpPr/>
            <p:nvPr/>
          </p:nvSpPr>
          <p:spPr>
            <a:xfrm>
              <a:off x="9060480" y="4864320"/>
              <a:ext cx="141480" cy="120960"/>
            </a:xfrm>
            <a:custGeom>
              <a:avLst/>
              <a:gdLst/>
              <a:ahLst/>
              <a:rect l="0" t="0" r="r" b="b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2" name=""/>
            <p:cNvSpPr/>
            <p:nvPr/>
          </p:nvSpPr>
          <p:spPr>
            <a:xfrm>
              <a:off x="9015120" y="4945680"/>
              <a:ext cx="181440" cy="91800"/>
            </a:xfrm>
            <a:custGeom>
              <a:avLst/>
              <a:gdLst/>
              <a:ahLst/>
              <a:rect l="0" t="0" r="r" b="b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23" name=""/>
          <p:cNvGrpSpPr/>
          <p:nvPr/>
        </p:nvGrpSpPr>
        <p:grpSpPr>
          <a:xfrm>
            <a:off x="8190000" y="4770000"/>
            <a:ext cx="450000" cy="540360"/>
            <a:chOff x="8190000" y="4770000"/>
            <a:chExt cx="450000" cy="540360"/>
          </a:xfrm>
        </p:grpSpPr>
        <p:sp>
          <p:nvSpPr>
            <p:cNvPr id="224" name=""/>
            <p:cNvSpPr/>
            <p:nvPr/>
          </p:nvSpPr>
          <p:spPr>
            <a:xfrm>
              <a:off x="8190000" y="5139720"/>
              <a:ext cx="78480" cy="79200"/>
            </a:xfrm>
            <a:custGeom>
              <a:avLst/>
              <a:gdLst/>
              <a:ahLst/>
              <a:rect l="0" t="0" r="r" b="b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4200" bIns="342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"/>
            <p:cNvSpPr/>
            <p:nvPr/>
          </p:nvSpPr>
          <p:spPr>
            <a:xfrm>
              <a:off x="8218440" y="5131080"/>
              <a:ext cx="136440" cy="157320"/>
            </a:xfrm>
            <a:custGeom>
              <a:avLst/>
              <a:gdLst/>
              <a:ahLst/>
              <a:rect l="0" t="0" r="r" b="b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6" name=""/>
            <p:cNvSpPr/>
            <p:nvPr/>
          </p:nvSpPr>
          <p:spPr>
            <a:xfrm>
              <a:off x="8264520" y="5218560"/>
              <a:ext cx="80640" cy="38160"/>
            </a:xfrm>
            <a:custGeom>
              <a:avLst/>
              <a:gdLst/>
              <a:ahLst/>
              <a:rect l="0" t="0" r="r" b="b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6840" bIns="-684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7" name=""/>
            <p:cNvSpPr/>
            <p:nvPr/>
          </p:nvSpPr>
          <p:spPr>
            <a:xfrm>
              <a:off x="8328600" y="5118480"/>
              <a:ext cx="115920" cy="191520"/>
            </a:xfrm>
            <a:custGeom>
              <a:avLst/>
              <a:gdLst/>
              <a:ahLst/>
              <a:rect l="0" t="0" r="r" b="b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8" name=""/>
            <p:cNvSpPr/>
            <p:nvPr/>
          </p:nvSpPr>
          <p:spPr>
            <a:xfrm>
              <a:off x="8430120" y="5118480"/>
              <a:ext cx="116640" cy="191880"/>
            </a:xfrm>
            <a:custGeom>
              <a:avLst/>
              <a:gdLst/>
              <a:ahLst/>
              <a:rect l="0" t="0" r="r" b="b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9" name=""/>
            <p:cNvSpPr/>
            <p:nvPr/>
          </p:nvSpPr>
          <p:spPr>
            <a:xfrm>
              <a:off x="8433720" y="5220720"/>
              <a:ext cx="7920" cy="77760"/>
            </a:xfrm>
            <a:custGeom>
              <a:avLst/>
              <a:gdLst/>
              <a:ahLst/>
              <a:rect l="0" t="0" r="r" b="b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2760" bIns="3276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0" name=""/>
            <p:cNvSpPr/>
            <p:nvPr/>
          </p:nvSpPr>
          <p:spPr>
            <a:xfrm>
              <a:off x="8349120" y="5110920"/>
              <a:ext cx="176760" cy="156960"/>
            </a:xfrm>
            <a:custGeom>
              <a:avLst/>
              <a:gdLst/>
              <a:ahLst/>
              <a:rect l="0" t="0" r="r" b="b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1" name=""/>
            <p:cNvSpPr/>
            <p:nvPr/>
          </p:nvSpPr>
          <p:spPr>
            <a:xfrm>
              <a:off x="8235720" y="4770000"/>
              <a:ext cx="133200" cy="236880"/>
            </a:xfrm>
            <a:custGeom>
              <a:avLst/>
              <a:gdLst/>
              <a:ahLst/>
              <a:rect l="0" t="0" r="r" b="b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2" name=""/>
            <p:cNvSpPr/>
            <p:nvPr/>
          </p:nvSpPr>
          <p:spPr>
            <a:xfrm>
              <a:off x="8261280" y="4817520"/>
              <a:ext cx="96480" cy="187200"/>
            </a:xfrm>
            <a:custGeom>
              <a:avLst/>
              <a:gdLst/>
              <a:ahLst/>
              <a:rect l="0" t="0" r="r" b="b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3" name=""/>
            <p:cNvSpPr/>
            <p:nvPr/>
          </p:nvSpPr>
          <p:spPr>
            <a:xfrm>
              <a:off x="8506080" y="4770000"/>
              <a:ext cx="133920" cy="236880"/>
            </a:xfrm>
            <a:custGeom>
              <a:avLst/>
              <a:gdLst/>
              <a:ahLst/>
              <a:rect l="0" t="0" r="r" b="b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4" name=""/>
            <p:cNvSpPr/>
            <p:nvPr/>
          </p:nvSpPr>
          <p:spPr>
            <a:xfrm>
              <a:off x="8517240" y="4817520"/>
              <a:ext cx="96480" cy="188280"/>
            </a:xfrm>
            <a:custGeom>
              <a:avLst/>
              <a:gdLst/>
              <a:ahLst/>
              <a:rect l="0" t="0" r="r" b="b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5" name=""/>
            <p:cNvSpPr/>
            <p:nvPr/>
          </p:nvSpPr>
          <p:spPr>
            <a:xfrm>
              <a:off x="8257680" y="4914000"/>
              <a:ext cx="360000" cy="288720"/>
            </a:xfrm>
            <a:custGeom>
              <a:avLst/>
              <a:gdLst/>
              <a:ahLst/>
              <a:rect l="0" t="0" r="r" b="b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6" name=""/>
            <p:cNvSpPr/>
            <p:nvPr/>
          </p:nvSpPr>
          <p:spPr>
            <a:xfrm>
              <a:off x="8281080" y="4953600"/>
              <a:ext cx="315360" cy="239400"/>
            </a:xfrm>
            <a:custGeom>
              <a:avLst/>
              <a:gdLst/>
              <a:ahLst/>
              <a:rect l="0" t="0" r="r" b="b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7" name=""/>
            <p:cNvSpPr/>
            <p:nvPr/>
          </p:nvSpPr>
          <p:spPr>
            <a:xfrm>
              <a:off x="8363160" y="5124600"/>
              <a:ext cx="148320" cy="49680"/>
            </a:xfrm>
            <a:custGeom>
              <a:avLst/>
              <a:gdLst/>
              <a:ahLst/>
              <a:rect l="0" t="0" r="r" b="b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680" bIns="468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8" name=""/>
            <p:cNvSpPr/>
            <p:nvPr/>
          </p:nvSpPr>
          <p:spPr>
            <a:xfrm>
              <a:off x="8310600" y="4988880"/>
              <a:ext cx="87120" cy="95040"/>
            </a:xfrm>
            <a:custGeom>
              <a:avLst/>
              <a:gdLst/>
              <a:ahLst/>
              <a:rect l="0" t="0" r="r" b="b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9" name=""/>
            <p:cNvSpPr/>
            <p:nvPr/>
          </p:nvSpPr>
          <p:spPr>
            <a:xfrm>
              <a:off x="8305200" y="4983840"/>
              <a:ext cx="91080" cy="102600"/>
            </a:xfrm>
            <a:custGeom>
              <a:avLst/>
              <a:gdLst/>
              <a:ahLst/>
              <a:rect l="0" t="0" r="r" b="b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0" name=""/>
            <p:cNvSpPr/>
            <p:nvPr/>
          </p:nvSpPr>
          <p:spPr>
            <a:xfrm>
              <a:off x="8333280" y="5011200"/>
              <a:ext cx="51120" cy="57600"/>
            </a:xfrm>
            <a:custGeom>
              <a:avLst/>
              <a:gdLst/>
              <a:ahLst/>
              <a:rect l="0" t="0" r="r" b="b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2600" bIns="126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1" name=""/>
            <p:cNvSpPr/>
            <p:nvPr/>
          </p:nvSpPr>
          <p:spPr>
            <a:xfrm>
              <a:off x="8477640" y="4988880"/>
              <a:ext cx="86760" cy="95040"/>
            </a:xfrm>
            <a:custGeom>
              <a:avLst/>
              <a:gdLst/>
              <a:ahLst/>
              <a:rect l="0" t="0" r="r" b="b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2" name=""/>
            <p:cNvSpPr/>
            <p:nvPr/>
          </p:nvSpPr>
          <p:spPr>
            <a:xfrm>
              <a:off x="8478720" y="4984560"/>
              <a:ext cx="91800" cy="101160"/>
            </a:xfrm>
            <a:custGeom>
              <a:avLst/>
              <a:gdLst/>
              <a:ahLst/>
              <a:rect l="0" t="0" r="r" b="b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3" name=""/>
            <p:cNvSpPr/>
            <p:nvPr/>
          </p:nvSpPr>
          <p:spPr>
            <a:xfrm>
              <a:off x="8491680" y="5011200"/>
              <a:ext cx="50760" cy="57600"/>
            </a:xfrm>
            <a:custGeom>
              <a:avLst/>
              <a:gdLst/>
              <a:ahLst/>
              <a:rect l="0" t="0" r="r" b="b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2600" bIns="126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4" name=""/>
            <p:cNvSpPr/>
            <p:nvPr/>
          </p:nvSpPr>
          <p:spPr>
            <a:xfrm>
              <a:off x="8412120" y="5113080"/>
              <a:ext cx="52200" cy="39600"/>
            </a:xfrm>
            <a:custGeom>
              <a:avLst/>
              <a:gdLst/>
              <a:ahLst/>
              <a:rect l="0" t="0" r="r" b="b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5400" bIns="-54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" name=""/>
            <p:cNvSpPr/>
            <p:nvPr/>
          </p:nvSpPr>
          <p:spPr>
            <a:xfrm>
              <a:off x="8340480" y="5079600"/>
              <a:ext cx="196200" cy="64080"/>
            </a:xfrm>
            <a:custGeom>
              <a:avLst/>
              <a:gdLst/>
              <a:ahLst/>
              <a:rect l="0" t="0" r="r" b="b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9080" bIns="1908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" name=""/>
            <p:cNvSpPr/>
            <p:nvPr/>
          </p:nvSpPr>
          <p:spPr>
            <a:xfrm>
              <a:off x="8400960" y="5067720"/>
              <a:ext cx="74880" cy="32760"/>
            </a:xfrm>
            <a:custGeom>
              <a:avLst/>
              <a:gdLst/>
              <a:ahLst/>
              <a:rect l="0" t="0" r="r" b="b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2240" bIns="-1224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0221813D-F687-4559-AF1D-1BFB0AB26827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9" name=""/>
          <p:cNvGrpSpPr/>
          <p:nvPr/>
        </p:nvGrpSpPr>
        <p:grpSpPr>
          <a:xfrm>
            <a:off x="7560000" y="4590000"/>
            <a:ext cx="540000" cy="720000"/>
            <a:chOff x="7560000" y="4590000"/>
            <a:chExt cx="540000" cy="720000"/>
          </a:xfrm>
        </p:grpSpPr>
        <p:sp>
          <p:nvSpPr>
            <p:cNvPr id="290" name=""/>
            <p:cNvSpPr/>
            <p:nvPr/>
          </p:nvSpPr>
          <p:spPr>
            <a:xfrm>
              <a:off x="7560000" y="5083560"/>
              <a:ext cx="94680" cy="105480"/>
            </a:xfrm>
            <a:custGeom>
              <a:avLst/>
              <a:gdLst/>
              <a:ahLst/>
              <a:rect l="0" t="0" r="r" b="b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1" name=""/>
            <p:cNvSpPr/>
            <p:nvPr/>
          </p:nvSpPr>
          <p:spPr>
            <a:xfrm>
              <a:off x="7594200" y="5071320"/>
              <a:ext cx="163800" cy="209880"/>
            </a:xfrm>
            <a:custGeom>
              <a:avLst/>
              <a:gdLst/>
              <a:ahLst/>
              <a:rect l="0" t="0" r="r" b="b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2" name=""/>
            <p:cNvSpPr/>
            <p:nvPr/>
          </p:nvSpPr>
          <p:spPr>
            <a:xfrm>
              <a:off x="7649640" y="5188320"/>
              <a:ext cx="96840" cy="51120"/>
            </a:xfrm>
            <a:custGeom>
              <a:avLst/>
              <a:gdLst/>
              <a:ahLst/>
              <a:rect l="0" t="0" r="r" b="b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6120" bIns="612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3" name=""/>
            <p:cNvSpPr/>
            <p:nvPr/>
          </p:nvSpPr>
          <p:spPr>
            <a:xfrm>
              <a:off x="7726320" y="5054400"/>
              <a:ext cx="139320" cy="255600"/>
            </a:xfrm>
            <a:custGeom>
              <a:avLst/>
              <a:gdLst/>
              <a:ahLst/>
              <a:rect l="0" t="0" r="r" b="b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4" name=""/>
            <p:cNvSpPr/>
            <p:nvPr/>
          </p:nvSpPr>
          <p:spPr>
            <a:xfrm>
              <a:off x="7848360" y="5054400"/>
              <a:ext cx="139680" cy="255600"/>
            </a:xfrm>
            <a:custGeom>
              <a:avLst/>
              <a:gdLst/>
              <a:ahLst/>
              <a:rect l="0" t="0" r="r" b="b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5" name=""/>
            <p:cNvSpPr/>
            <p:nvPr/>
          </p:nvSpPr>
          <p:spPr>
            <a:xfrm>
              <a:off x="7852320" y="5191200"/>
              <a:ext cx="9720" cy="103320"/>
            </a:xfrm>
            <a:custGeom>
              <a:avLst/>
              <a:gdLst/>
              <a:ahLst/>
              <a:rect l="0" t="0" r="r" b="b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6" name=""/>
            <p:cNvSpPr/>
            <p:nvPr/>
          </p:nvSpPr>
          <p:spPr>
            <a:xfrm>
              <a:off x="7751160" y="5044680"/>
              <a:ext cx="212040" cy="208800"/>
            </a:xfrm>
            <a:custGeom>
              <a:avLst/>
              <a:gdLst/>
              <a:ahLst/>
              <a:rect l="0" t="0" r="r" b="b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7" name=""/>
            <p:cNvSpPr/>
            <p:nvPr/>
          </p:nvSpPr>
          <p:spPr>
            <a:xfrm>
              <a:off x="7614720" y="4590000"/>
              <a:ext cx="159480" cy="315720"/>
            </a:xfrm>
            <a:custGeom>
              <a:avLst/>
              <a:gdLst/>
              <a:ahLst/>
              <a:rect l="0" t="0" r="r" b="b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8" name=""/>
            <p:cNvSpPr/>
            <p:nvPr/>
          </p:nvSpPr>
          <p:spPr>
            <a:xfrm>
              <a:off x="7645680" y="4653360"/>
              <a:ext cx="115920" cy="249840"/>
            </a:xfrm>
            <a:custGeom>
              <a:avLst/>
              <a:gdLst/>
              <a:ahLst/>
              <a:rect l="0" t="0" r="r" b="b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9" name=""/>
            <p:cNvSpPr/>
            <p:nvPr/>
          </p:nvSpPr>
          <p:spPr>
            <a:xfrm>
              <a:off x="7939440" y="4590000"/>
              <a:ext cx="160560" cy="315720"/>
            </a:xfrm>
            <a:custGeom>
              <a:avLst/>
              <a:gdLst/>
              <a:ahLst/>
              <a:rect l="0" t="0" r="r" b="b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0" name=""/>
            <p:cNvSpPr/>
            <p:nvPr/>
          </p:nvSpPr>
          <p:spPr>
            <a:xfrm>
              <a:off x="7952400" y="4653360"/>
              <a:ext cx="116280" cy="250920"/>
            </a:xfrm>
            <a:custGeom>
              <a:avLst/>
              <a:gdLst/>
              <a:ahLst/>
              <a:rect l="0" t="0" r="r" b="b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1" name=""/>
            <p:cNvSpPr/>
            <p:nvPr/>
          </p:nvSpPr>
          <p:spPr>
            <a:xfrm>
              <a:off x="7641000" y="4781880"/>
              <a:ext cx="432000" cy="385200"/>
            </a:xfrm>
            <a:custGeom>
              <a:avLst/>
              <a:gdLst/>
              <a:ahLst/>
              <a:rect l="0" t="0" r="r" b="b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2" name=""/>
            <p:cNvSpPr/>
            <p:nvPr/>
          </p:nvSpPr>
          <p:spPr>
            <a:xfrm>
              <a:off x="7669440" y="4834800"/>
              <a:ext cx="377640" cy="319320"/>
            </a:xfrm>
            <a:custGeom>
              <a:avLst/>
              <a:gdLst/>
              <a:ahLst/>
              <a:rect l="0" t="0" r="r" b="b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3" name=""/>
            <p:cNvSpPr/>
            <p:nvPr/>
          </p:nvSpPr>
          <p:spPr>
            <a:xfrm>
              <a:off x="7768080" y="5062680"/>
              <a:ext cx="178200" cy="65880"/>
            </a:xfrm>
            <a:custGeom>
              <a:avLst/>
              <a:gdLst/>
              <a:ahLst/>
              <a:rect l="0" t="0" r="r" b="b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0880" bIns="2088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4" name=""/>
            <p:cNvSpPr/>
            <p:nvPr/>
          </p:nvSpPr>
          <p:spPr>
            <a:xfrm>
              <a:off x="7705080" y="4881960"/>
              <a:ext cx="104760" cy="126720"/>
            </a:xfrm>
            <a:custGeom>
              <a:avLst/>
              <a:gdLst/>
              <a:ahLst/>
              <a:rect l="0" t="0" r="r" b="b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5" name=""/>
            <p:cNvSpPr/>
            <p:nvPr/>
          </p:nvSpPr>
          <p:spPr>
            <a:xfrm>
              <a:off x="7698240" y="4875120"/>
              <a:ext cx="109440" cy="136800"/>
            </a:xfrm>
            <a:custGeom>
              <a:avLst/>
              <a:gdLst/>
              <a:ahLst/>
              <a:rect l="0" t="0" r="r" b="b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6" name=""/>
            <p:cNvSpPr/>
            <p:nvPr/>
          </p:nvSpPr>
          <p:spPr>
            <a:xfrm>
              <a:off x="773244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1320" bIns="3132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7" name=""/>
            <p:cNvSpPr/>
            <p:nvPr/>
          </p:nvSpPr>
          <p:spPr>
            <a:xfrm>
              <a:off x="7905240" y="4881960"/>
              <a:ext cx="103680" cy="126720"/>
            </a:xfrm>
            <a:custGeom>
              <a:avLst/>
              <a:gdLst/>
              <a:ahLst/>
              <a:rect l="0" t="0" r="r" b="b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8" name=""/>
            <p:cNvSpPr/>
            <p:nvPr/>
          </p:nvSpPr>
          <p:spPr>
            <a:xfrm>
              <a:off x="7906680" y="4876200"/>
              <a:ext cx="110160" cy="135000"/>
            </a:xfrm>
            <a:custGeom>
              <a:avLst/>
              <a:gdLst/>
              <a:ahLst/>
              <a:rect l="0" t="0" r="r" b="b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9" name=""/>
            <p:cNvSpPr/>
            <p:nvPr/>
          </p:nvSpPr>
          <p:spPr>
            <a:xfrm>
              <a:off x="792180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1320" bIns="3132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0" name=""/>
            <p:cNvSpPr/>
            <p:nvPr/>
          </p:nvSpPr>
          <p:spPr>
            <a:xfrm>
              <a:off x="7826400" y="5047200"/>
              <a:ext cx="62280" cy="52920"/>
            </a:xfrm>
            <a:custGeom>
              <a:avLst/>
              <a:gdLst/>
              <a:ahLst/>
              <a:rect l="0" t="0" r="r" b="b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7920" bIns="792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1" name=""/>
            <p:cNvSpPr/>
            <p:nvPr/>
          </p:nvSpPr>
          <p:spPr>
            <a:xfrm>
              <a:off x="7740360" y="5002560"/>
              <a:ext cx="235800" cy="85680"/>
            </a:xfrm>
            <a:custGeom>
              <a:avLst/>
              <a:gdLst/>
              <a:ahLst/>
              <a:rect l="0" t="0" r="r" b="b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0680" bIns="4068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2" name=""/>
            <p:cNvSpPr/>
            <p:nvPr/>
          </p:nvSpPr>
          <p:spPr>
            <a:xfrm>
              <a:off x="7813440" y="4987080"/>
              <a:ext cx="90000" cy="43200"/>
            </a:xfrm>
            <a:custGeom>
              <a:avLst/>
              <a:gdLst/>
              <a:ahLst/>
              <a:rect l="0" t="0" r="r" b="b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800" bIns="-18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3" name=""/>
          <p:cNvGrpSpPr/>
          <p:nvPr/>
        </p:nvGrpSpPr>
        <p:grpSpPr>
          <a:xfrm>
            <a:off x="9090000" y="4770000"/>
            <a:ext cx="270000" cy="360000"/>
            <a:chOff x="9090000" y="4770000"/>
            <a:chExt cx="270000" cy="360000"/>
          </a:xfrm>
        </p:grpSpPr>
        <p:sp>
          <p:nvSpPr>
            <p:cNvPr id="314" name=""/>
            <p:cNvSpPr/>
            <p:nvPr/>
          </p:nvSpPr>
          <p:spPr>
            <a:xfrm>
              <a:off x="9312840" y="5016600"/>
              <a:ext cx="47160" cy="52560"/>
            </a:xfrm>
            <a:custGeom>
              <a:avLst/>
              <a:gdLst/>
              <a:ahLst/>
              <a:rect l="0" t="0" r="r" b="b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7560" bIns="756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"/>
            <p:cNvSpPr/>
            <p:nvPr/>
          </p:nvSpPr>
          <p:spPr>
            <a:xfrm>
              <a:off x="9261000" y="5010480"/>
              <a:ext cx="82440" cy="105120"/>
            </a:xfrm>
            <a:custGeom>
              <a:avLst/>
              <a:gdLst/>
              <a:ahLst/>
              <a:rect l="0" t="0" r="r" b="b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6" name=""/>
            <p:cNvSpPr/>
            <p:nvPr/>
          </p:nvSpPr>
          <p:spPr>
            <a:xfrm>
              <a:off x="9266760" y="5069160"/>
              <a:ext cx="48240" cy="25560"/>
            </a:xfrm>
            <a:custGeom>
              <a:avLst/>
              <a:gdLst/>
              <a:ahLst/>
              <a:rect l="0" t="0" r="r" b="b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9440" bIns="-1944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7" name=""/>
            <p:cNvSpPr/>
            <p:nvPr/>
          </p:nvSpPr>
          <p:spPr>
            <a:xfrm>
              <a:off x="9207360" y="5002200"/>
              <a:ext cx="69480" cy="127800"/>
            </a:xfrm>
            <a:custGeom>
              <a:avLst/>
              <a:gdLst/>
              <a:ahLst/>
              <a:rect l="0" t="0" r="r" b="b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"/>
            <p:cNvSpPr/>
            <p:nvPr/>
          </p:nvSpPr>
          <p:spPr>
            <a:xfrm>
              <a:off x="9145800" y="5002200"/>
              <a:ext cx="69840" cy="127800"/>
            </a:xfrm>
            <a:custGeom>
              <a:avLst/>
              <a:gdLst/>
              <a:ahLst/>
              <a:rect l="0" t="0" r="r" b="b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9" name=""/>
            <p:cNvSpPr/>
            <p:nvPr/>
          </p:nvSpPr>
          <p:spPr>
            <a:xfrm>
              <a:off x="9208800" y="5070240"/>
              <a:ext cx="5040" cy="51840"/>
            </a:xfrm>
            <a:custGeom>
              <a:avLst/>
              <a:gdLst/>
              <a:ahLst/>
              <a:rect l="0" t="0" r="r" b="b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6840" bIns="684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"/>
            <p:cNvSpPr/>
            <p:nvPr/>
          </p:nvSpPr>
          <p:spPr>
            <a:xfrm>
              <a:off x="9158400" y="4997520"/>
              <a:ext cx="106200" cy="104040"/>
            </a:xfrm>
            <a:custGeom>
              <a:avLst/>
              <a:gdLst/>
              <a:ahLst/>
              <a:rect l="0" t="0" r="r" b="b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1" name=""/>
            <p:cNvSpPr/>
            <p:nvPr/>
          </p:nvSpPr>
          <p:spPr>
            <a:xfrm>
              <a:off x="925272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2" name=""/>
            <p:cNvSpPr/>
            <p:nvPr/>
          </p:nvSpPr>
          <p:spPr>
            <a:xfrm>
              <a:off x="9259200" y="4801680"/>
              <a:ext cx="57960" cy="124920"/>
            </a:xfrm>
            <a:custGeom>
              <a:avLst/>
              <a:gdLst/>
              <a:ahLst/>
              <a:rect l="0" t="0" r="r" b="b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3" name=""/>
            <p:cNvSpPr/>
            <p:nvPr/>
          </p:nvSpPr>
          <p:spPr>
            <a:xfrm>
              <a:off x="909000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"/>
            <p:cNvSpPr/>
            <p:nvPr/>
          </p:nvSpPr>
          <p:spPr>
            <a:xfrm>
              <a:off x="9105480" y="4801680"/>
              <a:ext cx="58320" cy="125640"/>
            </a:xfrm>
            <a:custGeom>
              <a:avLst/>
              <a:gdLst/>
              <a:ahLst/>
              <a:rect l="0" t="0" r="r" b="b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"/>
            <p:cNvSpPr/>
            <p:nvPr/>
          </p:nvSpPr>
          <p:spPr>
            <a:xfrm>
              <a:off x="9103320" y="4866120"/>
              <a:ext cx="216360" cy="192240"/>
            </a:xfrm>
            <a:custGeom>
              <a:avLst/>
              <a:gdLst/>
              <a:ahLst/>
              <a:rect l="0" t="0" r="r" b="b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6" name=""/>
            <p:cNvSpPr/>
            <p:nvPr/>
          </p:nvSpPr>
          <p:spPr>
            <a:xfrm>
              <a:off x="9116280" y="4892400"/>
              <a:ext cx="189000" cy="159480"/>
            </a:xfrm>
            <a:custGeom>
              <a:avLst/>
              <a:gdLst/>
              <a:ahLst/>
              <a:rect l="0" t="0" r="r" b="b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"/>
            <p:cNvSpPr/>
            <p:nvPr/>
          </p:nvSpPr>
          <p:spPr>
            <a:xfrm>
              <a:off x="9166680" y="5006520"/>
              <a:ext cx="89280" cy="32760"/>
            </a:xfrm>
            <a:custGeom>
              <a:avLst/>
              <a:gdLst/>
              <a:ahLst/>
              <a:rect l="0" t="0" r="r" b="b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2240" bIns="-1224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"/>
            <p:cNvSpPr/>
            <p:nvPr/>
          </p:nvSpPr>
          <p:spPr>
            <a:xfrm>
              <a:off x="9235080" y="4915800"/>
              <a:ext cx="52560" cy="63360"/>
            </a:xfrm>
            <a:custGeom>
              <a:avLst/>
              <a:gdLst/>
              <a:ahLst/>
              <a:rect l="0" t="0" r="r" b="b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8360" bIns="1836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"/>
            <p:cNvSpPr/>
            <p:nvPr/>
          </p:nvSpPr>
          <p:spPr>
            <a:xfrm>
              <a:off x="9236160" y="4912920"/>
              <a:ext cx="54720" cy="68040"/>
            </a:xfrm>
            <a:custGeom>
              <a:avLst/>
              <a:gdLst/>
              <a:ahLst/>
              <a:rect l="0" t="0" r="r" b="b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3040" bIns="2304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"/>
            <p:cNvSpPr/>
            <p:nvPr/>
          </p:nvSpPr>
          <p:spPr>
            <a:xfrm>
              <a:off x="924336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6840" bIns="-684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1" name=""/>
            <p:cNvSpPr/>
            <p:nvPr/>
          </p:nvSpPr>
          <p:spPr>
            <a:xfrm>
              <a:off x="9135360" y="4915800"/>
              <a:ext cx="52200" cy="63360"/>
            </a:xfrm>
            <a:custGeom>
              <a:avLst/>
              <a:gdLst/>
              <a:ahLst/>
              <a:rect l="0" t="0" r="r" b="b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8360" bIns="1836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2" name=""/>
            <p:cNvSpPr/>
            <p:nvPr/>
          </p:nvSpPr>
          <p:spPr>
            <a:xfrm>
              <a:off x="9131400" y="4913280"/>
              <a:ext cx="55440" cy="67320"/>
            </a:xfrm>
            <a:custGeom>
              <a:avLst/>
              <a:gdLst/>
              <a:ahLst/>
              <a:rect l="0" t="0" r="r" b="b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2320" bIns="2232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3" name=""/>
            <p:cNvSpPr/>
            <p:nvPr/>
          </p:nvSpPr>
          <p:spPr>
            <a:xfrm>
              <a:off x="914832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6840" bIns="-684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4" name=""/>
            <p:cNvSpPr/>
            <p:nvPr/>
          </p:nvSpPr>
          <p:spPr>
            <a:xfrm>
              <a:off x="9195480" y="4998600"/>
              <a:ext cx="31320" cy="26280"/>
            </a:xfrm>
            <a:custGeom>
              <a:avLst/>
              <a:gdLst/>
              <a:ahLst/>
              <a:rect l="0" t="0" r="r" b="b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8720" bIns="-1872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5" name=""/>
            <p:cNvSpPr/>
            <p:nvPr/>
          </p:nvSpPr>
          <p:spPr>
            <a:xfrm>
              <a:off x="9151560" y="4976640"/>
              <a:ext cx="118080" cy="42480"/>
            </a:xfrm>
            <a:custGeom>
              <a:avLst/>
              <a:gdLst/>
              <a:ahLst/>
              <a:rect l="0" t="0" r="r" b="b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520" bIns="-252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6" name=""/>
            <p:cNvSpPr/>
            <p:nvPr/>
          </p:nvSpPr>
          <p:spPr>
            <a:xfrm>
              <a:off x="9188280" y="4968720"/>
              <a:ext cx="45000" cy="21600"/>
            </a:xfrm>
            <a:custGeom>
              <a:avLst/>
              <a:gdLst/>
              <a:ahLst/>
              <a:rect l="0" t="0" r="r" b="b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3400" bIns="-23400" anchor="ctr" anchorCtr="1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300" spc="-1" strike="noStrike">
                <a:solidFill>
                  <a:srgbClr val="000000"/>
                </a:solidFill>
                <a:latin typeface="Arial"/>
              </a:rPr>
              <a:t>Test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LibreOffice/7.5.4.2$Linux_X86_64 LibreOffice_project/f5df176c80caea84288e6d2ddbbc413e4968a422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2023-07-12T13:03:53Z</dcterms:created>
  <dc:creator/>
  <dc:description/>
  <dc:language>en-IN</dc:language>
  <cp:lastModifiedBy/>
  <dcterms:modified xsi:type="dcterms:W3CDTF">2023-07-12T13:05:35Z</dcterms:modified>
  <cp:revision>2</cp:revision>
  <dc:subject/>
  <dc:title>Forestbird</dc:title>
</cp:coreProperties>
</file>