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868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05900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00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87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427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870" spc="-1" strike="noStrike">
                <a:latin typeface="Arial"/>
              </a:rPr>
              <a:t>Click to edit the title text format</a:t>
            </a:r>
            <a:endParaRPr b="0" lang="en-US" sz="587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88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70" spc="-1" strike="noStrike">
                <a:latin typeface="Arial"/>
              </a:rPr>
              <a:t>Click to edit the outline text format</a:t>
            </a:r>
            <a:endParaRPr b="0" lang="en-US" sz="4270" spc="-1" strike="noStrike">
              <a:latin typeface="Arial"/>
            </a:endParaRPr>
          </a:p>
          <a:p>
            <a:pPr lvl="1" marL="864000" indent="-324000">
              <a:spcBef>
                <a:spcPts val="151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730" spc="-1" strike="noStrike">
                <a:latin typeface="Arial"/>
              </a:rPr>
              <a:t>Second Outline Level</a:t>
            </a:r>
            <a:endParaRPr b="0" lang="en-US" sz="3730" spc="-1" strike="noStrike">
              <a:latin typeface="Arial"/>
            </a:endParaRPr>
          </a:p>
          <a:p>
            <a:pPr lvl="2" marL="1296000" indent="-288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Third Outline Level</a:t>
            </a:r>
            <a:endParaRPr b="0" lang="en-US" sz="3200" spc="-1" strike="noStrike">
              <a:latin typeface="Arial"/>
            </a:endParaRPr>
          </a:p>
          <a:p>
            <a:pPr lvl="3" marL="1728000" indent="-216000">
              <a:spcBef>
                <a:spcPts val="75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70" spc="-1" strike="noStrike">
                <a:latin typeface="Arial"/>
              </a:rPr>
              <a:t>Fourth Outline Level</a:t>
            </a:r>
            <a:endParaRPr b="0" lang="en-US" sz="2670" spc="-1" strike="noStrike">
              <a:latin typeface="Arial"/>
            </a:endParaRPr>
          </a:p>
          <a:p>
            <a:pPr lvl="4" marL="2160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Fifth Outline Level</a:t>
            </a:r>
            <a:endParaRPr b="0" lang="en-US" sz="2670" spc="-1" strike="noStrike">
              <a:latin typeface="Arial"/>
            </a:endParaRPr>
          </a:p>
          <a:p>
            <a:pPr lvl="5" marL="2592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Sixth Outline Level</a:t>
            </a:r>
            <a:endParaRPr b="0" lang="en-US" sz="2670" spc="-1" strike="noStrike">
              <a:latin typeface="Arial"/>
            </a:endParaRPr>
          </a:p>
          <a:p>
            <a:pPr lvl="6" marL="3024000" indent="-216000">
              <a:spcBef>
                <a:spcPts val="37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70" spc="-1" strike="noStrike">
                <a:latin typeface="Arial"/>
              </a:rPr>
              <a:t>Seventh Outline Level</a:t>
            </a:r>
            <a:endParaRPr b="0" lang="en-US" sz="267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680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680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44F774AA-92CD-4FA3-BBB5-A856FDD897D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0" y="25920"/>
            <a:ext cx="10080000" cy="7561080"/>
          </a:xfrm>
          <a:prstGeom prst="rect">
            <a:avLst/>
          </a:prstGeom>
          <a:ln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0" y="-13680"/>
            <a:ext cx="10080000" cy="756072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6840" y="27360"/>
            <a:ext cx="10042560" cy="7532640"/>
          </a:xfrm>
          <a:prstGeom prst="rect">
            <a:avLst/>
          </a:prstGeom>
          <a:ln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7559640"/>
          </a:xfrm>
          <a:prstGeom prst="rect">
            <a:avLst/>
          </a:prstGeom>
          <a:ln>
            <a:noFill/>
          </a:ln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360" y="720"/>
            <a:ext cx="10079640" cy="7559280"/>
          </a:xfrm>
          <a:prstGeom prst="rect">
            <a:avLst/>
          </a:prstGeom>
          <a:ln>
            <a:noFill/>
          </a:ln>
        </p:spPr>
      </p:pic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0" y="14760"/>
            <a:ext cx="10060200" cy="7545240"/>
          </a:xfrm>
          <a:prstGeom prst="rect">
            <a:avLst/>
          </a:prstGeom>
          <a:ln>
            <a:noFill/>
          </a:ln>
        </p:spPr>
      </p:pic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756072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Application>LibreOffice/6.0.1.1$Windows_X86_64 LibreOffice_project/60bfb1526849283ce2491346ed2aa51c465abfe6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2018-04-15T11:46:26Z</dcterms:created>
  <dc:creator/>
  <dc:description/>
  <dc:language>en-US</dc:language>
  <cp:lastModifiedBy/>
  <dcterms:modified xsi:type="dcterms:W3CDTF">2018-04-17T00:23:39Z</dcterms:modified>
  <cp:revision>11</cp:revision>
  <dc:subject/>
  <dc:title/>
</cp:coreProperties>
</file>