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200E8E-2A81-45A1-9A9D-87F3B7C51D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878A6E9-925D-4211-8565-F4AB7EA886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CE0670-88CE-45C2-8A14-5C4451190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5255C-9570-425E-868F-A2F5E17D3B97}" type="datetimeFigureOut">
              <a:rPr lang="ko-KR" altLang="en-US" smtClean="0"/>
              <a:t>2020-06-16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274BF5-D090-4187-BD64-8F285226F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E5C4A1-A07F-4A02-9482-68A868222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5864C-11C1-4758-ABE1-2136B5E009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1121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12B40E-80CC-44B0-92D0-6955FAF70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81B9944-CF18-4351-9303-7F7B0D4466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B7FE30-F1D4-40BB-AFD7-BA2FBF55B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5255C-9570-425E-868F-A2F5E17D3B97}" type="datetimeFigureOut">
              <a:rPr lang="ko-KR" altLang="en-US" smtClean="0"/>
              <a:t>2020-06-16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5EE3A6-C9D7-489A-9F4C-DFD0FF769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03B08F-3328-4271-91FA-294865153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5864C-11C1-4758-ABE1-2136B5E009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1534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BCA9CEE-BF93-4E02-8312-A0E5A6A9DA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387D6CB-2AE6-43CA-B3CF-87BD37BC8B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195EC4-1729-4165-ABE7-7A6A54D69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5255C-9570-425E-868F-A2F5E17D3B97}" type="datetimeFigureOut">
              <a:rPr lang="ko-KR" altLang="en-US" smtClean="0"/>
              <a:t>2020-06-16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849BA5-22A1-4126-BC40-6692A8CE9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B492AF-F98B-45F9-9A6B-46F901C39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5864C-11C1-4758-ABE1-2136B5E009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7950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F28CB7-D742-4D0E-AC79-976F81DC9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E6A36F-E797-4534-8323-704A0D61DC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CED5FF-95DC-4016-ACD1-C55B622D0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5255C-9570-425E-868F-A2F5E17D3B97}" type="datetimeFigureOut">
              <a:rPr lang="ko-KR" altLang="en-US" smtClean="0"/>
              <a:t>2020-06-16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D1D1ED-5E16-4CE7-ADCF-0729C8925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D58FCB-68AF-42E2-A682-42138FC4E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5864C-11C1-4758-ABE1-2136B5E009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3859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B7EB72-5769-46EC-B6EE-C34629BE4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24CD13-9B23-4577-AE63-DB51C93C6B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3F3968-F584-4DEE-9D57-4F8DA0C0F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5255C-9570-425E-868F-A2F5E17D3B97}" type="datetimeFigureOut">
              <a:rPr lang="ko-KR" altLang="en-US" smtClean="0"/>
              <a:t>2020-06-16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B6E27C-B802-428D-B197-3B6C85D5C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50C7BE-453D-44FE-BC08-4B24FE49E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5864C-11C1-4758-ABE1-2136B5E009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4570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51D03A-2BA6-4E3E-9ED4-111102300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E907B7-71D0-4DF2-BC19-78C52A0948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6CEA7C7-0B1E-45EF-A421-41AB88C8C5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46060D-BE16-4C05-AC44-CA4615433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5255C-9570-425E-868F-A2F5E17D3B97}" type="datetimeFigureOut">
              <a:rPr lang="ko-KR" altLang="en-US" smtClean="0"/>
              <a:t>2020-06-16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948BCB4-3B7F-49F9-9A10-FA11C3791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3FA48BF-A8EB-40C8-B020-48EE481D8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5864C-11C1-4758-ABE1-2136B5E009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9318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69315B-FB0A-459C-AE7B-4C448F133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09B6DB6-EBEC-4E30-A3A3-CF99E75E24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6647CC5-49DC-48C4-ABEF-B299B2DA9D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875542D-3AEB-4EB1-BB53-A5E2C9FDDD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297C1F9-C7CB-4CD4-889E-855AEA3531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0E22659-B3C0-427A-9D9D-DE7DA5155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5255C-9570-425E-868F-A2F5E17D3B97}" type="datetimeFigureOut">
              <a:rPr lang="ko-KR" altLang="en-US" smtClean="0"/>
              <a:t>2020-06-16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42EBA76-2E41-4943-94C6-993B8A1F5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B682641-B360-464F-8B06-3F89644EA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5864C-11C1-4758-ABE1-2136B5E009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9612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2BC627-180D-4D46-A324-2B62B59ED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B5B5DD-5E50-4271-B4D9-9079AE5D3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5255C-9570-425E-868F-A2F5E17D3B97}" type="datetimeFigureOut">
              <a:rPr lang="ko-KR" altLang="en-US" smtClean="0"/>
              <a:t>2020-06-16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DC67CD9-A9EB-4E5B-9C81-0816A5FF1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595BA56-680B-4FFC-A1DF-F9995F2D8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5864C-11C1-4758-ABE1-2136B5E009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910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F33AE77-0C60-45C6-A324-396816A2F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5255C-9570-425E-868F-A2F5E17D3B97}" type="datetimeFigureOut">
              <a:rPr lang="ko-KR" altLang="en-US" smtClean="0"/>
              <a:t>2020-06-16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C3A9B68-70CA-4684-A4A0-6B32EA156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2DFE429-D979-40E2-9E6D-55F029639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5864C-11C1-4758-ABE1-2136B5E009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4424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688FCC-AA47-437E-A0E8-2CAA98111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626B7D-0CB7-4FE2-80CC-B4C4804DB1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F93F48A-F623-4458-B210-7737AEE2C0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0C18E79-B108-433F-A4CD-AFFF5629B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5255C-9570-425E-868F-A2F5E17D3B97}" type="datetimeFigureOut">
              <a:rPr lang="ko-KR" altLang="en-US" smtClean="0"/>
              <a:t>2020-06-16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4188EC7-F53B-4042-B3C2-D006FF5F7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61B7B80-F2E1-4895-B3BA-000E513D3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5864C-11C1-4758-ABE1-2136B5E009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8789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B7A0EB-EC91-483F-BCCC-1900B8634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E235191-4AA2-45B0-8D51-0125BA49CE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D71F0A1-CBE4-45D7-99A8-2DD242E654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FE7820D-7E14-4335-8D08-8118D43FD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5255C-9570-425E-868F-A2F5E17D3B97}" type="datetimeFigureOut">
              <a:rPr lang="ko-KR" altLang="en-US" smtClean="0"/>
              <a:t>2020-06-16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B20DE2A-91DA-4A5D-B8BC-ABDDC557A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1CA0CD-6649-432C-919A-1A9DD5F93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5864C-11C1-4758-ABE1-2136B5E009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3831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4257682-7567-4A2A-9C7E-74A608AB4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3D3FAC7-377F-403C-AAE1-349A094C04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22D2F5-F33A-4115-9C5E-C88FBAB8C9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65255C-9570-425E-868F-A2F5E17D3B97}" type="datetimeFigureOut">
              <a:rPr lang="ko-KR" altLang="en-US" smtClean="0"/>
              <a:t>2020-06-16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7444F9-F56B-4216-BFFE-2283F24E83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C6ED00-CF07-4865-A2C1-7F80D07361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C5864C-11C1-4758-ABE1-2136B5E009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3553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13" Type="http://schemas.openxmlformats.org/officeDocument/2006/relationships/image" Target="../media/image7.png"/><Relationship Id="rId18" Type="http://schemas.microsoft.com/office/2007/relationships/hdphoto" Target="../media/hdphoto8.wdp"/><Relationship Id="rId26" Type="http://schemas.microsoft.com/office/2007/relationships/hdphoto" Target="../media/hdphoto12.wdp"/><Relationship Id="rId3" Type="http://schemas.microsoft.com/office/2007/relationships/hdphoto" Target="../media/hdphoto1.wdp"/><Relationship Id="rId21" Type="http://schemas.openxmlformats.org/officeDocument/2006/relationships/image" Target="../media/image11.png"/><Relationship Id="rId7" Type="http://schemas.openxmlformats.org/officeDocument/2006/relationships/image" Target="../media/image4.png"/><Relationship Id="rId12" Type="http://schemas.microsoft.com/office/2007/relationships/hdphoto" Target="../media/hdphoto5.wdp"/><Relationship Id="rId17" Type="http://schemas.openxmlformats.org/officeDocument/2006/relationships/image" Target="../media/image9.png"/><Relationship Id="rId25" Type="http://schemas.openxmlformats.org/officeDocument/2006/relationships/image" Target="../media/image13.png"/><Relationship Id="rId33" Type="http://schemas.openxmlformats.org/officeDocument/2006/relationships/image" Target="../media/image17.png"/><Relationship Id="rId2" Type="http://schemas.openxmlformats.org/officeDocument/2006/relationships/image" Target="../media/image1.png"/><Relationship Id="rId16" Type="http://schemas.microsoft.com/office/2007/relationships/hdphoto" Target="../media/hdphoto7.wdp"/><Relationship Id="rId20" Type="http://schemas.microsoft.com/office/2007/relationships/hdphoto" Target="../media/hdphoto9.wdp"/><Relationship Id="rId29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6.png"/><Relationship Id="rId24" Type="http://schemas.microsoft.com/office/2007/relationships/hdphoto" Target="../media/hdphoto11.wdp"/><Relationship Id="rId32" Type="http://schemas.microsoft.com/office/2007/relationships/hdphoto" Target="../media/hdphoto15.wdp"/><Relationship Id="rId5" Type="http://schemas.microsoft.com/office/2007/relationships/hdphoto" Target="../media/hdphoto2.wdp"/><Relationship Id="rId15" Type="http://schemas.openxmlformats.org/officeDocument/2006/relationships/image" Target="../media/image8.png"/><Relationship Id="rId23" Type="http://schemas.openxmlformats.org/officeDocument/2006/relationships/image" Target="../media/image12.png"/><Relationship Id="rId28" Type="http://schemas.microsoft.com/office/2007/relationships/hdphoto" Target="../media/hdphoto13.wdp"/><Relationship Id="rId10" Type="http://schemas.microsoft.com/office/2007/relationships/hdphoto" Target="../media/hdphoto4.wdp"/><Relationship Id="rId19" Type="http://schemas.openxmlformats.org/officeDocument/2006/relationships/image" Target="../media/image10.png"/><Relationship Id="rId31" Type="http://schemas.openxmlformats.org/officeDocument/2006/relationships/image" Target="../media/image16.png"/><Relationship Id="rId4" Type="http://schemas.openxmlformats.org/officeDocument/2006/relationships/image" Target="../media/image2.png"/><Relationship Id="rId9" Type="http://schemas.openxmlformats.org/officeDocument/2006/relationships/image" Target="../media/image5.png"/><Relationship Id="rId14" Type="http://schemas.microsoft.com/office/2007/relationships/hdphoto" Target="../media/hdphoto6.wdp"/><Relationship Id="rId22" Type="http://schemas.microsoft.com/office/2007/relationships/hdphoto" Target="../media/hdphoto10.wdp"/><Relationship Id="rId27" Type="http://schemas.openxmlformats.org/officeDocument/2006/relationships/image" Target="../media/image14.png"/><Relationship Id="rId30" Type="http://schemas.microsoft.com/office/2007/relationships/hdphoto" Target="../media/hdphoto14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직사각형 93">
            <a:extLst>
              <a:ext uri="{FF2B5EF4-FFF2-40B4-BE49-F238E27FC236}">
                <a16:creationId xmlns:a16="http://schemas.microsoft.com/office/drawing/2014/main" id="{B95AE899-EAF1-4CAA-9D6C-58BDCA55A334}"/>
              </a:ext>
            </a:extLst>
          </p:cNvPr>
          <p:cNvSpPr/>
          <p:nvPr/>
        </p:nvSpPr>
        <p:spPr>
          <a:xfrm>
            <a:off x="236614" y="154405"/>
            <a:ext cx="10864546" cy="677227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91" name="그림 90">
            <a:extLst>
              <a:ext uri="{FF2B5EF4-FFF2-40B4-BE49-F238E27FC236}">
                <a16:creationId xmlns:a16="http://schemas.microsoft.com/office/drawing/2014/main" id="{F8C714CB-8F2F-4629-A26A-A12C82B7D8A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37838" y1="16216" x2="79054" y2="20946"/>
                        <a14:foregroundMark x1="79054" y1="20946" x2="83108" y2="51351"/>
                        <a14:foregroundMark x1="83108" y1="51351" x2="79054" y2="59459"/>
                        <a14:foregroundMark x1="79054" y1="59459" x2="73649" y2="59459"/>
                        <a14:foregroundMark x1="31757" y1="21622" x2="33108" y2="37162"/>
                        <a14:foregroundMark x1="31081" y1="37162" x2="18243" y2="64189"/>
                        <a14:foregroundMark x1="16892" y1="64189" x2="16892" y2="79054"/>
                        <a14:foregroundMark x1="16892" y1="79054" x2="63514" y2="84459"/>
                        <a14:foregroundMark x1="63514" y1="85135" x2="73649" y2="6013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3078" t="11179" r="12998" b="11304"/>
          <a:stretch/>
        </p:blipFill>
        <p:spPr>
          <a:xfrm>
            <a:off x="5137850" y="-21470"/>
            <a:ext cx="897109" cy="940712"/>
          </a:xfrm>
          <a:prstGeom prst="rect">
            <a:avLst/>
          </a:prstGeom>
        </p:spPr>
      </p:pic>
      <p:pic>
        <p:nvPicPr>
          <p:cNvPr id="50" name="그림 49">
            <a:extLst>
              <a:ext uri="{FF2B5EF4-FFF2-40B4-BE49-F238E27FC236}">
                <a16:creationId xmlns:a16="http://schemas.microsoft.com/office/drawing/2014/main" id="{37E27DD2-D87F-4508-8FB2-0FF74D294A4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8784" b="89865" l="4730" r="95270">
                        <a14:foregroundMark x1="10811" y1="46622" x2="16216" y2="58784"/>
                        <a14:foregroundMark x1="4730" y1="47297" x2="4730" y2="47297"/>
                        <a14:foregroundMark x1="84459" y1="56757" x2="84459" y2="56757"/>
                        <a14:foregroundMark x1="90541" y1="58108" x2="90541" y2="58108"/>
                        <a14:foregroundMark x1="94595" y1="60811" x2="94595" y2="60811"/>
                        <a14:foregroundMark x1="89865" y1="52027" x2="89865" y2="52027"/>
                        <a14:foregroundMark x1="16216" y1="69595" x2="16216" y2="69595"/>
                        <a14:foregroundMark x1="90541" y1="43243" x2="90541" y2="43243"/>
                        <a14:foregroundMark x1="93243" y1="50676" x2="93243" y2="50676"/>
                        <a14:foregroundMark x1="95270" y1="58784" x2="95270" y2="58784"/>
                        <a14:foregroundMark x1="93919" y1="56757" x2="93919" y2="56757"/>
                        <a14:foregroundMark x1="94595" y1="54730" x2="94595" y2="54730"/>
                        <a14:foregroundMark x1="92131" y1="48649" x2="92568" y2="50000"/>
                        <a14:foregroundMark x1="87758" y1="35135" x2="91475" y2="46622"/>
                        <a14:foregroundMark x1="87737" y1="35069" x2="87758" y2="35135"/>
                        <a14:foregroundMark x1="87321" y1="33784" x2="87426" y2="34107"/>
                        <a14:foregroundMark x1="87102" y1="33108" x2="87321" y2="33784"/>
                        <a14:foregroundMark x1="86883" y1="32432" x2="87102" y2="33108"/>
                        <a14:foregroundMark x1="86665" y1="31757" x2="86883" y2="32432"/>
                        <a14:foregroundMark x1="86446" y1="31081" x2="86665" y2="31757"/>
                        <a14:foregroundMark x1="85135" y1="27027" x2="86446" y2="31081"/>
                        <a14:foregroundMark x1="83784" y1="22973" x2="85811" y2="23649"/>
                        <a14:foregroundMark x1="86486" y1="25000" x2="86486" y2="25676"/>
                        <a14:foregroundMark x1="86486" y1="24324" x2="86486" y2="25000"/>
                        <a14:foregroundMark x1="86993" y1="27027" x2="87162" y2="27703"/>
                        <a14:foregroundMark x1="86655" y1="25676" x2="86993" y2="27027"/>
                        <a14:foregroundMark x1="86486" y1="25000" x2="86655" y2="25676"/>
                        <a14:foregroundMark x1="87838" y1="25676" x2="88514" y2="27027"/>
                        <a14:foregroundMark x1="87500" y1="25000" x2="87838" y2="25676"/>
                        <a14:foregroundMark x1="87162" y1="24324" x2="87500" y2="25000"/>
                        <a14:foregroundMark x1="86825" y1="23649" x2="87162" y2="24324"/>
                        <a14:foregroundMark x1="86149" y1="22297" x2="86825" y2="23649"/>
                        <a14:foregroundMark x1="85811" y1="21622" x2="86149" y2="22297"/>
                        <a14:backgroundMark x1="91216" y1="33784" x2="91216" y2="33784"/>
                        <a14:backgroundMark x1="89189" y1="33108" x2="89189" y2="33108"/>
                        <a14:backgroundMark x1="87838" y1="33108" x2="87838" y2="33108"/>
                        <a14:backgroundMark x1="87162" y1="33108" x2="87162" y2="33108"/>
                        <a14:backgroundMark x1="87162" y1="32432" x2="87162" y2="32432"/>
                        <a14:backgroundMark x1="87838" y1="31757" x2="87838" y2="31757"/>
                        <a14:backgroundMark x1="87162" y1="31081" x2="87162" y2="31081"/>
                        <a14:backgroundMark x1="87838" y1="33784" x2="88514" y2="34459"/>
                        <a14:backgroundMark x1="95270" y1="46622" x2="95270" y2="48649"/>
                        <a14:backgroundMark x1="87838" y1="33784" x2="87838" y2="33784"/>
                        <a14:backgroundMark x1="87162" y1="34459" x2="87162" y2="34459"/>
                        <a14:backgroundMark x1="87838" y1="35135" x2="87838" y2="35135"/>
                        <a14:backgroundMark x1="95946" y1="54730" x2="95946" y2="54730"/>
                        <a14:backgroundMark x1="89865" y1="25676" x2="89865" y2="25676"/>
                        <a14:backgroundMark x1="89189" y1="24324" x2="89189" y2="24324"/>
                        <a14:backgroundMark x1="88514" y1="22297" x2="88514" y2="22297"/>
                        <a14:backgroundMark x1="87162" y1="21622" x2="87162" y2="21622"/>
                        <a14:backgroundMark x1="86486" y1="20946" x2="86486" y2="20946"/>
                        <a14:backgroundMark x1="87838" y1="23649" x2="87838" y2="23649"/>
                        <a14:backgroundMark x1="87838" y1="23649" x2="87838" y2="23649"/>
                        <a14:backgroundMark x1="89189" y1="25000" x2="89189" y2="25000"/>
                        <a14:backgroundMark x1="89189" y1="25676" x2="89189" y2="25676"/>
                        <a14:backgroundMark x1="89189" y1="27027" x2="89189" y2="27027"/>
                        <a14:backgroundMark x1="87162" y1="23649" x2="87162" y2="23649"/>
                        <a14:backgroundMark x1="87838" y1="25676" x2="87838" y2="25676"/>
                      </a14:backgroundRemoval>
                    </a14:imgEffect>
                  </a14:imgLayer>
                </a14:imgProps>
              </a:ext>
            </a:extLst>
          </a:blip>
          <a:srcRect t="16321" b="7992"/>
          <a:stretch/>
        </p:blipFill>
        <p:spPr>
          <a:xfrm>
            <a:off x="5166348" y="510833"/>
            <a:ext cx="1164539" cy="88140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0F6D4E4-65FA-48DE-A31E-2F750BCC1C7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5510" y="336285"/>
            <a:ext cx="4095750" cy="1266825"/>
          </a:xfrm>
          <a:prstGeom prst="rect">
            <a:avLst/>
          </a:prstGeom>
          <a:ln>
            <a:noFill/>
          </a:ln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B0AE0C35-611C-4192-86DB-C5C116EA846D}"/>
              </a:ext>
            </a:extLst>
          </p:cNvPr>
          <p:cNvGrpSpPr/>
          <p:nvPr/>
        </p:nvGrpSpPr>
        <p:grpSpPr>
          <a:xfrm>
            <a:off x="337685" y="2938096"/>
            <a:ext cx="3308400" cy="1156478"/>
            <a:chOff x="323630" y="2938906"/>
            <a:chExt cx="3310620" cy="1156478"/>
          </a:xfrm>
        </p:grpSpPr>
        <p:pic>
          <p:nvPicPr>
            <p:cNvPr id="44" name="그림 43">
              <a:extLst>
                <a:ext uri="{FF2B5EF4-FFF2-40B4-BE49-F238E27FC236}">
                  <a16:creationId xmlns:a16="http://schemas.microsoft.com/office/drawing/2014/main" id="{BDB348A3-3368-4990-A79E-422DA1C8C1A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8784" b="89865" l="6081" r="94595">
                          <a14:foregroundMark x1="87162" y1="45270" x2="89189" y2="58108"/>
                          <a14:foregroundMark x1="89865" y1="58108" x2="91216" y2="59459"/>
                          <a14:foregroundMark x1="8784" y1="44595" x2="9459" y2="46622"/>
                          <a14:foregroundMark x1="47297" y1="65541" x2="88514" y2="61486"/>
                          <a14:foregroundMark x1="87838" y1="62162" x2="39189" y2="71622"/>
                          <a14:foregroundMark x1="73649" y1="31081" x2="75219" y2="28568"/>
                          <a14:foregroundMark x1="84461" y1="41892" x2="89865" y2="43243"/>
                          <a14:foregroundMark x1="41216" y1="31081" x2="84461" y2="41892"/>
                          <a14:foregroundMark x1="89865" y1="43243" x2="49324" y2="73649"/>
                          <a14:foregroundMark x1="49324" y1="73649" x2="7432" y2="44595"/>
                          <a14:foregroundMark x1="7432" y1="44595" x2="42568" y2="31757"/>
                          <a14:foregroundMark x1="79932" y1="20418" x2="80405" y2="20270"/>
                          <a14:foregroundMark x1="76095" y1="21622" x2="77930" y2="21046"/>
                          <a14:foregroundMark x1="71226" y1="23150" x2="76095" y2="21622"/>
                          <a14:foregroundMark x1="45946" y1="31081" x2="70020" y2="23528"/>
                          <a14:foregroundMark x1="88840" y1="41892" x2="93243" y2="60135"/>
                          <a14:foregroundMark x1="88350" y1="39865" x2="88840" y2="41892"/>
                          <a14:foregroundMark x1="88187" y1="39189" x2="88350" y2="39865"/>
                          <a14:foregroundMark x1="84762" y1="25000" x2="88187" y2="39189"/>
                          <a14:foregroundMark x1="84436" y1="23649" x2="84762" y2="25000"/>
                          <a14:foregroundMark x1="84273" y1="22973" x2="84436" y2="23649"/>
                          <a14:foregroundMark x1="83947" y1="21622" x2="84273" y2="22973"/>
                          <a14:foregroundMark x1="83784" y1="20946" x2="83947" y2="21622"/>
                          <a14:foregroundMark x1="95270" y1="61486" x2="16892" y2="82432"/>
                          <a14:foregroundMark x1="16892" y1="84459" x2="7432" y2="41892"/>
                          <a14:foregroundMark x1="6757" y1="41892" x2="35135" y2="35811"/>
                          <a14:foregroundMark x1="6757" y1="39189" x2="6757" y2="39189"/>
                          <a14:foregroundMark x1="6757" y1="39865" x2="6757" y2="39865"/>
                          <a14:foregroundMark x1="6081" y1="41216" x2="6081" y2="41216"/>
                          <a14:foregroundMark x1="6757" y1="42568" x2="6757" y2="42568"/>
                          <a14:foregroundMark x1="6081" y1="42568" x2="6081" y2="42568"/>
                          <a14:foregroundMark x1="18919" y1="35811" x2="18919" y2="35811"/>
                          <a14:foregroundMark x1="13514" y1="37838" x2="13514" y2="37838"/>
                          <a14:foregroundMark x1="11486" y1="37838" x2="11486" y2="37838"/>
                          <a14:foregroundMark x1="9459" y1="39189" x2="9459" y2="39189"/>
                          <a14:foregroundMark x1="7432" y1="39865" x2="7432" y2="39865"/>
                          <a14:foregroundMark x1="8108" y1="39189" x2="8108" y2="39189"/>
                          <a14:foregroundMark x1="6757" y1="39865" x2="6757" y2="39865"/>
                          <a14:foregroundMark x1="6757" y1="39865" x2="6757" y2="39865"/>
                          <a14:foregroundMark x1="7432" y1="39865" x2="7432" y2="39865"/>
                          <a14:foregroundMark x1="8108" y1="39189" x2="8108" y2="39189"/>
                          <a14:foregroundMark x1="7432" y1="39189" x2="7432" y2="39189"/>
                          <a14:foregroundMark x1="6757" y1="39189" x2="8784" y2="39189"/>
                          <a14:foregroundMark x1="8108" y1="38514" x2="8108" y2="38514"/>
                          <a14:foregroundMark x1="8784" y1="38514" x2="8784" y2="38514"/>
                          <a14:foregroundMark x1="8108" y1="38514" x2="8784" y2="38514"/>
                          <a14:foregroundMark x1="8108" y1="39189" x2="9459" y2="39865"/>
                          <a14:foregroundMark x1="6757" y1="40541" x2="7432" y2="40541"/>
                          <a14:foregroundMark x1="5405" y1="39189" x2="8784" y2="38514"/>
                          <a14:foregroundMark x1="15542" y1="36486" x2="16892" y2="35811"/>
                          <a14:foregroundMark x1="14189" y1="37162" x2="15542" y2="36486"/>
                          <a14:foregroundMark x1="81981" y1="19595" x2="83784" y2="18919"/>
                          <a14:foregroundMark x1="80181" y1="20270" x2="81981" y2="19595"/>
                          <a14:foregroundMark x1="79968" y1="20350" x2="80181" y2="20270"/>
                          <a14:foregroundMark x1="77703" y1="20270" x2="77703" y2="20946"/>
                          <a14:foregroundMark x1="86081" y1="22973" x2="86486" y2="23649"/>
                          <a14:foregroundMark x1="85271" y1="21622" x2="86081" y2="22973"/>
                          <a14:foregroundMark x1="84865" y1="20946" x2="85271" y2="21622"/>
                          <a14:foregroundMark x1="84459" y1="20270" x2="84865" y2="20946"/>
                          <a14:foregroundMark x1="76015" y1="20270" x2="72132" y2="21306"/>
                          <a14:foregroundMark x1="78546" y1="19595" x2="76015" y2="20270"/>
                          <a14:foregroundMark x1="78722" y1="19548" x2="78546" y2="19595"/>
                          <a14:foregroundMark x1="81081" y1="18919" x2="80666" y2="19030"/>
                          <a14:foregroundMark x1="77027" y1="20946" x2="77027" y2="20946"/>
                          <a14:foregroundMark x1="76351" y1="20270" x2="76351" y2="20270"/>
                          <a14:foregroundMark x1="75676" y1="20270" x2="75676" y2="20270"/>
                          <a14:foregroundMark x1="75676" y1="20946" x2="76351" y2="20270"/>
                          <a14:foregroundMark x1="85811" y1="23649" x2="86486" y2="24324"/>
                          <a14:foregroundMark x1="85135" y1="22973" x2="85811" y2="23649"/>
                          <a14:foregroundMark x1="85304" y1="25000" x2="85811" y2="26351"/>
                          <a14:foregroundMark x1="84797" y1="23649" x2="85304" y2="25000"/>
                          <a14:foregroundMark x1="84544" y1="22973" x2="84797" y2="23649"/>
                          <a14:foregroundMark x1="84037" y1="21622" x2="84544" y2="22973"/>
                          <a14:foregroundMark x1="83784" y1="20946" x2="84037" y2="21622"/>
                          <a14:foregroundMark x1="78042" y1="20270" x2="76351" y2="20946"/>
                          <a14:foregroundMark x1="78420" y1="20119" x2="78042" y2="20270"/>
                          <a14:foregroundMark x1="76575" y1="21622" x2="72973" y2="22973"/>
                          <a14:foregroundMark x1="77885" y1="21131" x2="76575" y2="21622"/>
                          <a14:foregroundMark x1="90541" y1="42568" x2="91216" y2="43919"/>
                          <a14:foregroundMark x1="90203" y1="41892" x2="90541" y2="43919"/>
                          <a14:foregroundMark x1="89865" y1="39865" x2="90203" y2="41892"/>
                          <a14:foregroundMark x1="84797" y1="23649" x2="86486" y2="28378"/>
                          <a14:foregroundMark x1="84073" y1="21622" x2="84797" y2="23649"/>
                          <a14:foregroundMark x1="83590" y1="20270" x2="84073" y2="21622"/>
                          <a14:foregroundMark x1="83349" y1="19595" x2="83590" y2="20270"/>
                          <a14:foregroundMark x1="83108" y1="18919" x2="83349" y2="19595"/>
                          <a14:foregroundMark x1="78096" y1="20733" x2="73649" y2="21622"/>
                          <a14:foregroundMark x1="80408" y1="20270" x2="79963" y2="20359"/>
                          <a14:foregroundMark x1="83784" y1="19595" x2="80408" y2="20270"/>
                          <a14:foregroundMark x1="9459" y1="39189" x2="9459" y2="39189"/>
                          <a14:foregroundMark x1="8784" y1="38514" x2="8784" y2="38514"/>
                          <a14:foregroundMark x1="8784" y1="38514" x2="8784" y2="38514"/>
                          <a14:foregroundMark x1="8784" y1="38514" x2="8784" y2="38514"/>
                          <a14:foregroundMark x1="9459" y1="39189" x2="9459" y2="39189"/>
                          <a14:foregroundMark x1="9459" y1="38514" x2="9459" y2="38514"/>
                          <a14:foregroundMark x1="8784" y1="38514" x2="8784" y2="38514"/>
                          <a14:foregroundMark x1="8784" y1="39189" x2="10135" y2="39189"/>
                          <a14:foregroundMark x1="9459" y1="38514" x2="9459" y2="38514"/>
                          <a14:foregroundMark x1="8784" y1="38514" x2="8784" y2="38514"/>
                          <a14:foregroundMark x1="8108" y1="38514" x2="8108" y2="38514"/>
                          <a14:foregroundMark x1="8108" y1="38514" x2="8784" y2="38514"/>
                          <a14:foregroundMark x1="7432" y1="39189" x2="7432" y2="39189"/>
                          <a14:foregroundMark x1="6757" y1="39189" x2="7432" y2="39189"/>
                          <a14:foregroundMark x1="6757" y1="38514" x2="7432" y2="38514"/>
                          <a14:foregroundMark x1="75000" y1="22297" x2="78378" y2="20946"/>
                          <a14:foregroundMark x1="79730" y1="20946" x2="78378" y2="19595"/>
                          <a14:backgroundMark x1="16892" y1="85135" x2="12838" y2="85811"/>
                          <a14:backgroundMark x1="84459" y1="18243" x2="84459" y2="18243"/>
                          <a14:backgroundMark x1="6081" y1="37838" x2="6081" y2="37838"/>
                          <a14:backgroundMark x1="75676" y1="18919" x2="75676" y2="18919"/>
                          <a14:backgroundMark x1="86486" y1="21622" x2="86486" y2="21622"/>
                          <a14:backgroundMark x1="87162" y1="23649" x2="87162" y2="23649"/>
                          <a14:backgroundMark x1="16216" y1="35135" x2="16216" y2="35135"/>
                          <a14:backgroundMark x1="13514" y1="36486" x2="13514" y2="36486"/>
                          <a14:backgroundMark x1="74324" y1="18919" x2="74324" y2="18919"/>
                          <a14:backgroundMark x1="71622" y1="20270" x2="72973" y2="19595"/>
                          <a14:backgroundMark x1="79492" y1="18773" x2="81081" y2="18243"/>
                          <a14:backgroundMark x1="91892" y1="39189" x2="91892" y2="39189"/>
                          <a14:backgroundMark x1="91892" y1="39189" x2="91892" y2="39189"/>
                          <a14:backgroundMark x1="91216" y1="39189" x2="91216" y2="39189"/>
                          <a14:backgroundMark x1="91216" y1="39865" x2="91216" y2="39865"/>
                          <a14:backgroundMark x1="91892" y1="41892" x2="91892" y2="41892"/>
                          <a14:backgroundMark x1="85811" y1="20270" x2="85811" y2="20270"/>
                          <a14:backgroundMark x1="85135" y1="18919" x2="85135" y2="18919"/>
                          <a14:backgroundMark x1="83108" y1="18243" x2="83108" y2="18243"/>
                          <a14:backgroundMark x1="17568" y1="35135" x2="17568" y2="3513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999"/>
            <a:stretch/>
          </p:blipFill>
          <p:spPr>
            <a:xfrm>
              <a:off x="2615133" y="3000370"/>
              <a:ext cx="996703" cy="1038225"/>
            </a:xfrm>
            <a:prstGeom prst="rect">
              <a:avLst/>
            </a:prstGeom>
          </p:spPr>
        </p:pic>
        <p:grpSp>
          <p:nvGrpSpPr>
            <p:cNvPr id="59" name="그룹 58">
              <a:extLst>
                <a:ext uri="{FF2B5EF4-FFF2-40B4-BE49-F238E27FC236}">
                  <a16:creationId xmlns:a16="http://schemas.microsoft.com/office/drawing/2014/main" id="{8A252549-0697-4D77-8B56-3AA2A8D3BEE2}"/>
                </a:ext>
              </a:extLst>
            </p:cNvPr>
            <p:cNvGrpSpPr/>
            <p:nvPr/>
          </p:nvGrpSpPr>
          <p:grpSpPr>
            <a:xfrm>
              <a:off x="323630" y="2938906"/>
              <a:ext cx="3310620" cy="1156478"/>
              <a:chOff x="1110640" y="2141208"/>
              <a:chExt cx="3310620" cy="1156478"/>
            </a:xfrm>
          </p:grpSpPr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C0C9E15C-92AF-4C50-945E-C744FCA59FFD}"/>
                  </a:ext>
                </a:extLst>
              </p:cNvPr>
              <p:cNvSpPr/>
              <p:nvPr/>
            </p:nvSpPr>
            <p:spPr>
              <a:xfrm>
                <a:off x="1112520" y="2141208"/>
                <a:ext cx="3308740" cy="1156478"/>
              </a:xfrm>
              <a:prstGeom prst="rect">
                <a:avLst/>
              </a:prstGeom>
              <a:noFill/>
              <a:ln w="0">
                <a:solidFill>
                  <a:schemeClr val="bg1"/>
                </a:solidFill>
              </a:ln>
              <a:effectLst>
                <a:outerShdw blurRad="38100" dist="12700" dir="2700000" algn="tl" rotWithShape="0">
                  <a:prstClr val="black">
                    <a:alpha val="6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91DDE289-95C3-495B-93D9-13E07E63D6E9}"/>
                  </a:ext>
                </a:extLst>
              </p:cNvPr>
              <p:cNvSpPr txBox="1"/>
              <p:nvPr/>
            </p:nvSpPr>
            <p:spPr>
              <a:xfrm>
                <a:off x="1112520" y="2195987"/>
                <a:ext cx="330244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400" b="1" dirty="0">
                    <a:ln>
                      <a:solidFill>
                        <a:srgbClr val="FFFFFF"/>
                      </a:solidFill>
                    </a:ln>
                    <a:solidFill>
                      <a:schemeClr val="accent1"/>
                    </a:solidFill>
                    <a:latin typeface="빙그레체" panose="02030803000000000000" pitchFamily="18" charset="-127"/>
                    <a:ea typeface="빙그레체" panose="02030803000000000000" pitchFamily="18" charset="-127"/>
                  </a:rPr>
                  <a:t> 추천</a:t>
                </a:r>
                <a:r>
                  <a:rPr lang="ko-KR" altLang="en-US" sz="2400" b="1" dirty="0">
                    <a:ln>
                      <a:solidFill>
                        <a:srgbClr val="FFFFFF"/>
                      </a:solidFill>
                    </a:ln>
                    <a:latin typeface="빙그레체" panose="02030803000000000000" pitchFamily="18" charset="-127"/>
                    <a:ea typeface="빙그레체" panose="02030803000000000000" pitchFamily="18" charset="-127"/>
                  </a:rPr>
                  <a:t> 카드</a:t>
                </a:r>
                <a:endParaRPr lang="en-US" altLang="ko-KR" sz="2400" b="1" dirty="0">
                  <a:ln>
                    <a:solidFill>
                      <a:srgbClr val="FFFFFF"/>
                    </a:solidFill>
                  </a:ln>
                  <a:latin typeface="빙그레체" panose="02030803000000000000" pitchFamily="18" charset="-127"/>
                  <a:ea typeface="빙그레체" panose="02030803000000000000" pitchFamily="18" charset="-127"/>
                </a:endParaRPr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35381EB1-9B7D-41E1-BD61-595AC928A9E0}"/>
                  </a:ext>
                </a:extLst>
              </p:cNvPr>
              <p:cNvSpPr txBox="1"/>
              <p:nvPr/>
            </p:nvSpPr>
            <p:spPr>
              <a:xfrm>
                <a:off x="1110640" y="2717677"/>
                <a:ext cx="3298386" cy="523220"/>
              </a:xfrm>
              <a:prstGeom prst="rect">
                <a:avLst/>
              </a:prstGeom>
              <a:noFill/>
            </p:spPr>
            <p:txBody>
              <a:bodyPr wrap="square" rtlCol="0" anchor="b">
                <a:spAutoFit/>
              </a:bodyPr>
              <a:lstStyle/>
              <a:p>
                <a:pPr algn="ctr"/>
                <a:r>
                  <a:rPr lang="ko-KR" altLang="en-US" sz="1400" b="1" dirty="0">
                    <a:ln w="12700">
                      <a:solidFill>
                        <a:srgbClr val="FFFFFF"/>
                      </a:solidFill>
                    </a:ln>
                    <a:latin typeface="빙그레체" panose="02030803000000000000" pitchFamily="18" charset="-127"/>
                    <a:ea typeface="빙그레체" panose="02030803000000000000" pitchFamily="18" charset="-127"/>
                  </a:rPr>
                  <a:t>과금 </a:t>
                </a:r>
                <a:r>
                  <a:rPr lang="en-US" altLang="ko-KR" sz="1400" b="1" dirty="0">
                    <a:ln w="12700">
                      <a:solidFill>
                        <a:srgbClr val="FFFFFF"/>
                      </a:solidFill>
                    </a:ln>
                    <a:latin typeface="빙그레체" panose="02030803000000000000" pitchFamily="18" charset="-127"/>
                    <a:ea typeface="빙그레체" panose="02030803000000000000" pitchFamily="18" charset="-127"/>
                  </a:rPr>
                  <a:t>/ </a:t>
                </a:r>
                <a:r>
                  <a:rPr lang="ko-KR" altLang="en-US" sz="1400" b="1" dirty="0" err="1">
                    <a:ln w="12700">
                      <a:solidFill>
                        <a:srgbClr val="FFFFFF"/>
                      </a:solidFill>
                    </a:ln>
                    <a:latin typeface="빙그레체" panose="02030803000000000000" pitchFamily="18" charset="-127"/>
                    <a:ea typeface="빙그레체" panose="02030803000000000000" pitchFamily="18" charset="-127"/>
                  </a:rPr>
                  <a:t>돌계</a:t>
                </a:r>
                <a:r>
                  <a:rPr lang="ko-KR" altLang="en-US" sz="1400" b="1" dirty="0">
                    <a:ln w="12700">
                      <a:solidFill>
                        <a:srgbClr val="FFFFFF"/>
                      </a:solidFill>
                    </a:ln>
                    <a:latin typeface="빙그레체" panose="02030803000000000000" pitchFamily="18" charset="-127"/>
                    <a:ea typeface="빙그레체" panose="02030803000000000000" pitchFamily="18" charset="-127"/>
                  </a:rPr>
                  <a:t> </a:t>
                </a:r>
                <a:r>
                  <a:rPr lang="en-US" altLang="ko-KR" sz="1400" b="1" dirty="0">
                    <a:ln w="12700">
                      <a:solidFill>
                        <a:srgbClr val="FFFFFF"/>
                      </a:solidFill>
                    </a:ln>
                    <a:latin typeface="빙그레체" panose="02030803000000000000" pitchFamily="18" charset="-127"/>
                    <a:ea typeface="빙그레체" panose="02030803000000000000" pitchFamily="18" charset="-127"/>
                  </a:rPr>
                  <a:t>/ </a:t>
                </a:r>
                <a:r>
                  <a:rPr lang="ko-KR" altLang="en-US" sz="1400" b="1" dirty="0" err="1">
                    <a:ln w="12700">
                      <a:solidFill>
                        <a:srgbClr val="FFFFFF"/>
                      </a:solidFill>
                    </a:ln>
                    <a:latin typeface="빙그레체" panose="02030803000000000000" pitchFamily="18" charset="-127"/>
                    <a:ea typeface="빙그레체" panose="02030803000000000000" pitchFamily="18" charset="-127"/>
                  </a:rPr>
                  <a:t>리세</a:t>
                </a:r>
                <a:endParaRPr lang="en-US" altLang="ko-KR" sz="1400" b="1" dirty="0">
                  <a:ln w="12700">
                    <a:solidFill>
                      <a:srgbClr val="FFFFFF"/>
                    </a:solidFill>
                  </a:ln>
                  <a:latin typeface="빙그레체" panose="02030803000000000000" pitchFamily="18" charset="-127"/>
                  <a:ea typeface="빙그레체" panose="02030803000000000000" pitchFamily="18" charset="-127"/>
                </a:endParaRPr>
              </a:p>
              <a:p>
                <a:pPr algn="ctr"/>
                <a:r>
                  <a:rPr lang="ko-KR" altLang="en-US" sz="1400" b="1" dirty="0">
                    <a:ln w="12700">
                      <a:solidFill>
                        <a:srgbClr val="FFFFFF"/>
                      </a:solidFill>
                    </a:ln>
                    <a:latin typeface="빙그레체" panose="02030803000000000000" pitchFamily="18" charset="-127"/>
                    <a:ea typeface="빙그레체" panose="02030803000000000000" pitchFamily="18" charset="-127"/>
                  </a:rPr>
                  <a:t>육성 추천 </a:t>
                </a:r>
                <a:r>
                  <a:rPr lang="en-US" altLang="ko-KR" sz="1400" b="1" dirty="0">
                    <a:ln w="12700">
                      <a:solidFill>
                        <a:srgbClr val="FFFFFF"/>
                      </a:solidFill>
                    </a:ln>
                    <a:latin typeface="빙그레체" panose="02030803000000000000" pitchFamily="18" charset="-127"/>
                    <a:ea typeface="빙그레체" panose="02030803000000000000" pitchFamily="18" charset="-127"/>
                  </a:rPr>
                  <a:t>/</a:t>
                </a:r>
                <a:r>
                  <a:rPr lang="ko-KR" altLang="en-US" sz="1400" b="1" dirty="0">
                    <a:ln w="12700">
                      <a:solidFill>
                        <a:srgbClr val="FFFFFF"/>
                      </a:solidFill>
                    </a:ln>
                    <a:latin typeface="빙그레체" panose="02030803000000000000" pitchFamily="18" charset="-127"/>
                    <a:ea typeface="빙그레체" panose="02030803000000000000" pitchFamily="18" charset="-127"/>
                  </a:rPr>
                  <a:t> 성능</a:t>
                </a:r>
                <a:endParaRPr lang="en-US" altLang="ko-KR" sz="1400" b="1" dirty="0">
                  <a:ln w="12700">
                    <a:solidFill>
                      <a:srgbClr val="FFFFFF"/>
                    </a:solidFill>
                  </a:ln>
                  <a:latin typeface="빙그레체" panose="02030803000000000000" pitchFamily="18" charset="-127"/>
                  <a:ea typeface="빙그레체" panose="02030803000000000000" pitchFamily="18" charset="-127"/>
                </a:endParaRPr>
              </a:p>
            </p:txBody>
          </p:sp>
        </p:grp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6292018A-40E7-4BEE-BDE5-47879E102F11}"/>
              </a:ext>
            </a:extLst>
          </p:cNvPr>
          <p:cNvGrpSpPr/>
          <p:nvPr/>
        </p:nvGrpSpPr>
        <p:grpSpPr>
          <a:xfrm>
            <a:off x="317151" y="4158343"/>
            <a:ext cx="3308740" cy="1156478"/>
            <a:chOff x="337531" y="4614982"/>
            <a:chExt cx="3308740" cy="1156478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1A7C1365-EC02-4DDD-8453-7ECA74D15A3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>
                          <a14:foregroundMark x1="44595" y1="17568" x2="45946" y2="16892"/>
                          <a14:foregroundMark x1="46622" y1="16892" x2="43919" y2="17568"/>
                          <a14:foregroundMark x1="47973" y1="16892" x2="42568" y2="17568"/>
                          <a14:backgroundMark x1="49324" y1="16216" x2="49324" y2="16216"/>
                          <a14:backgroundMark x1="47973" y1="16216" x2="47973" y2="16216"/>
                          <a14:backgroundMark x1="47297" y1="16216" x2="47297" y2="1621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253" t="13447" r="18156" b="11929"/>
            <a:stretch/>
          </p:blipFill>
          <p:spPr>
            <a:xfrm>
              <a:off x="2657077" y="4704907"/>
              <a:ext cx="978042" cy="1019486"/>
            </a:xfrm>
            <a:prstGeom prst="rect">
              <a:avLst/>
            </a:prstGeom>
          </p:spPr>
        </p:pic>
        <p:grpSp>
          <p:nvGrpSpPr>
            <p:cNvPr id="68" name="그룹 67">
              <a:extLst>
                <a:ext uri="{FF2B5EF4-FFF2-40B4-BE49-F238E27FC236}">
                  <a16:creationId xmlns:a16="http://schemas.microsoft.com/office/drawing/2014/main" id="{217AE44E-05AD-455C-88A1-709DC6FAA2CB}"/>
                </a:ext>
              </a:extLst>
            </p:cNvPr>
            <p:cNvGrpSpPr/>
            <p:nvPr/>
          </p:nvGrpSpPr>
          <p:grpSpPr>
            <a:xfrm>
              <a:off x="337531" y="4614982"/>
              <a:ext cx="3308740" cy="1156478"/>
              <a:chOff x="1112520" y="2141208"/>
              <a:chExt cx="3308740" cy="1156478"/>
            </a:xfrm>
          </p:grpSpPr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id="{3788F0BC-379D-462E-A16B-2E2A013C0083}"/>
                  </a:ext>
                </a:extLst>
              </p:cNvPr>
              <p:cNvSpPr/>
              <p:nvPr/>
            </p:nvSpPr>
            <p:spPr>
              <a:xfrm>
                <a:off x="1112520" y="2141208"/>
                <a:ext cx="3308740" cy="1156478"/>
              </a:xfrm>
              <a:prstGeom prst="rect">
                <a:avLst/>
              </a:prstGeom>
              <a:noFill/>
              <a:ln w="0">
                <a:solidFill>
                  <a:schemeClr val="bg1"/>
                </a:solidFill>
              </a:ln>
              <a:effectLst>
                <a:outerShdw blurRad="38100" dist="12700" dir="2700000" algn="tl" rotWithShape="0">
                  <a:prstClr val="black">
                    <a:alpha val="6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326EC45D-D89A-47A9-AE44-D857D75C1FF8}"/>
                  </a:ext>
                </a:extLst>
              </p:cNvPr>
              <p:cNvSpPr txBox="1"/>
              <p:nvPr/>
            </p:nvSpPr>
            <p:spPr>
              <a:xfrm>
                <a:off x="1112520" y="2195987"/>
                <a:ext cx="329838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400" b="1" dirty="0">
                    <a:ln>
                      <a:solidFill>
                        <a:srgbClr val="FFFFFF"/>
                      </a:solidFill>
                    </a:ln>
                    <a:solidFill>
                      <a:schemeClr val="accent1"/>
                    </a:solidFill>
                    <a:latin typeface="빙그레체" panose="02030803000000000000" pitchFamily="18" charset="-127"/>
                    <a:ea typeface="빙그레체" panose="02030803000000000000" pitchFamily="18" charset="-127"/>
                  </a:rPr>
                  <a:t> </a:t>
                </a:r>
                <a:r>
                  <a:rPr lang="ko-KR" altLang="en-US" sz="2400" b="1" dirty="0" err="1">
                    <a:ln>
                      <a:solidFill>
                        <a:srgbClr val="FFFFFF"/>
                      </a:solidFill>
                    </a:ln>
                    <a:solidFill>
                      <a:schemeClr val="accent1"/>
                    </a:solidFill>
                    <a:latin typeface="빙그레체" panose="02030803000000000000" pitchFamily="18" charset="-127"/>
                    <a:ea typeface="빙그레체" panose="02030803000000000000" pitchFamily="18" charset="-127"/>
                  </a:rPr>
                  <a:t>샤니마스</a:t>
                </a:r>
                <a:r>
                  <a:rPr lang="ko-KR" altLang="en-US" sz="2400" b="1" dirty="0">
                    <a:ln>
                      <a:solidFill>
                        <a:srgbClr val="FFFFFF"/>
                      </a:solidFill>
                    </a:ln>
                    <a:latin typeface="빙그레체" panose="02030803000000000000" pitchFamily="18" charset="-127"/>
                    <a:ea typeface="빙그레체" panose="02030803000000000000" pitchFamily="18" charset="-127"/>
                  </a:rPr>
                  <a:t> 구글시트</a:t>
                </a:r>
                <a:endParaRPr lang="en-US" altLang="ko-KR" sz="2400" b="1" dirty="0">
                  <a:ln>
                    <a:solidFill>
                      <a:srgbClr val="FFFFFF"/>
                    </a:solidFill>
                  </a:ln>
                  <a:latin typeface="빙그레체" panose="02030803000000000000" pitchFamily="18" charset="-127"/>
                  <a:ea typeface="빙그레체" panose="02030803000000000000" pitchFamily="18" charset="-127"/>
                </a:endParaRP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7BEAB781-3696-4562-AD15-48A45BEB4AC5}"/>
                  </a:ext>
                </a:extLst>
              </p:cNvPr>
              <p:cNvSpPr txBox="1"/>
              <p:nvPr/>
            </p:nvSpPr>
            <p:spPr>
              <a:xfrm>
                <a:off x="1112520" y="2717656"/>
                <a:ext cx="3298386" cy="523220"/>
              </a:xfrm>
              <a:prstGeom prst="rect">
                <a:avLst/>
              </a:prstGeom>
              <a:noFill/>
            </p:spPr>
            <p:txBody>
              <a:bodyPr wrap="square" rtlCol="0" anchor="b">
                <a:spAutoFit/>
              </a:bodyPr>
              <a:lstStyle/>
              <a:p>
                <a:pPr algn="ctr"/>
                <a:r>
                  <a:rPr lang="ko-KR" altLang="en-US" sz="1400" b="1" dirty="0" err="1">
                    <a:ln w="12700">
                      <a:solidFill>
                        <a:srgbClr val="FFFFFF"/>
                      </a:solidFill>
                    </a:ln>
                    <a:latin typeface="빙그레체" panose="02030803000000000000" pitchFamily="18" charset="-127"/>
                    <a:ea typeface="빙그레체" panose="02030803000000000000" pitchFamily="18" charset="-127"/>
                  </a:rPr>
                  <a:t>커뮤</a:t>
                </a:r>
                <a:r>
                  <a:rPr lang="ko-KR" altLang="en-US" sz="1400" b="1" dirty="0">
                    <a:ln w="12700">
                      <a:solidFill>
                        <a:srgbClr val="FFFFFF"/>
                      </a:solidFill>
                    </a:ln>
                    <a:latin typeface="빙그레체" panose="02030803000000000000" pitchFamily="18" charset="-127"/>
                    <a:ea typeface="빙그레체" panose="02030803000000000000" pitchFamily="18" charset="-127"/>
                  </a:rPr>
                  <a:t> 선택지 </a:t>
                </a:r>
                <a:r>
                  <a:rPr lang="en-US" altLang="ko-KR" sz="1400" b="1" dirty="0">
                    <a:ln w="12700">
                      <a:solidFill>
                        <a:srgbClr val="FFFFFF"/>
                      </a:solidFill>
                    </a:ln>
                    <a:latin typeface="빙그레체" panose="02030803000000000000" pitchFamily="18" charset="-127"/>
                    <a:ea typeface="빙그레체" panose="02030803000000000000" pitchFamily="18" charset="-127"/>
                  </a:rPr>
                  <a:t>/ </a:t>
                </a:r>
                <a:r>
                  <a:rPr lang="ko-KR" altLang="en-US" sz="1400" b="1" dirty="0">
                    <a:ln w="12700">
                      <a:solidFill>
                        <a:srgbClr val="FFFFFF"/>
                      </a:solidFill>
                    </a:ln>
                    <a:latin typeface="빙그레체" panose="02030803000000000000" pitchFamily="18" charset="-127"/>
                    <a:ea typeface="빙그레체" panose="02030803000000000000" pitchFamily="18" charset="-127"/>
                  </a:rPr>
                  <a:t>모든 카드 정보 </a:t>
                </a:r>
              </a:p>
              <a:p>
                <a:pPr algn="ctr"/>
                <a:r>
                  <a:rPr lang="ko-KR" altLang="en-US" sz="1400" b="1" dirty="0">
                    <a:ln w="12700">
                      <a:solidFill>
                        <a:srgbClr val="FFFFFF"/>
                      </a:solidFill>
                    </a:ln>
                    <a:latin typeface="빙그레체" panose="02030803000000000000" pitchFamily="18" charset="-127"/>
                    <a:ea typeface="빙그레체" panose="02030803000000000000" pitchFamily="18" charset="-127"/>
                  </a:rPr>
                  <a:t>이벤트 미션 정리 </a:t>
                </a:r>
                <a:r>
                  <a:rPr lang="en-US" altLang="ko-KR" sz="1400" b="1" dirty="0">
                    <a:ln w="12700">
                      <a:solidFill>
                        <a:srgbClr val="FFFFFF"/>
                      </a:solidFill>
                    </a:ln>
                    <a:latin typeface="빙그레체" panose="02030803000000000000" pitchFamily="18" charset="-127"/>
                    <a:ea typeface="빙그레체" panose="02030803000000000000" pitchFamily="18" charset="-127"/>
                  </a:rPr>
                  <a:t>/ TIP&amp;</a:t>
                </a:r>
                <a:r>
                  <a:rPr lang="ko-KR" altLang="en-US" sz="1400" b="1" dirty="0" err="1">
                    <a:ln w="12700">
                      <a:solidFill>
                        <a:srgbClr val="FFFFFF"/>
                      </a:solidFill>
                    </a:ln>
                    <a:latin typeface="빙그레체" panose="02030803000000000000" pitchFamily="18" charset="-127"/>
                    <a:ea typeface="빙그레체" panose="02030803000000000000" pitchFamily="18" charset="-127"/>
                  </a:rPr>
                  <a:t>정보글</a:t>
                </a:r>
                <a:r>
                  <a:rPr lang="ko-KR" altLang="en-US" sz="1400" b="1" dirty="0">
                    <a:ln w="12700">
                      <a:solidFill>
                        <a:srgbClr val="FFFFFF"/>
                      </a:solidFill>
                    </a:ln>
                    <a:latin typeface="빙그레체" panose="02030803000000000000" pitchFamily="18" charset="-127"/>
                    <a:ea typeface="빙그레체" panose="02030803000000000000" pitchFamily="18" charset="-127"/>
                  </a:rPr>
                  <a:t> 모음</a:t>
                </a:r>
              </a:p>
            </p:txBody>
          </p:sp>
        </p:grpSp>
      </p:grpSp>
      <p:pic>
        <p:nvPicPr>
          <p:cNvPr id="52" name="그림 51">
            <a:extLst>
              <a:ext uri="{FF2B5EF4-FFF2-40B4-BE49-F238E27FC236}">
                <a16:creationId xmlns:a16="http://schemas.microsoft.com/office/drawing/2014/main" id="{0F820642-5C5B-47E6-8874-D104DD7E312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8784" b="93919" l="6081" r="90541">
                        <a14:foregroundMark x1="22973" y1="54054" x2="43243" y2="78378"/>
                        <a14:foregroundMark x1="47297" y1="82432" x2="21622" y2="54730"/>
                        <a14:foregroundMark x1="21622" y1="54730" x2="20946" y2="52703"/>
                        <a14:foregroundMark x1="18919" y1="58784" x2="47297" y2="83784"/>
                        <a14:foregroundMark x1="47297" y1="83784" x2="77703" y2="61486"/>
                        <a14:foregroundMark x1="77703" y1="61486" x2="58108" y2="29054"/>
                        <a14:foregroundMark x1="58108" y1="29054" x2="21622" y2="41892"/>
                        <a14:foregroundMark x1="21622" y1="41892" x2="18369" y2="56851"/>
                        <a14:foregroundMark x1="32432" y1="74324" x2="41216" y2="80405"/>
                        <a14:foregroundMark x1="31757" y1="77703" x2="37838" y2="80405"/>
                        <a14:foregroundMark x1="20946" y1="65541" x2="23649" y2="69595"/>
                        <a14:foregroundMark x1="20270" y1="66892" x2="22297" y2="72973"/>
                        <a14:foregroundMark x1="18283" y1="55332" x2="31081" y2="31757"/>
                        <a14:foregroundMark x1="27703" y1="32432" x2="27703" y2="32432"/>
                        <a14:foregroundMark x1="25000" y1="35811" x2="25000" y2="35811"/>
                        <a14:foregroundMark x1="23649" y1="37838" x2="18243" y2="54054"/>
                        <a14:foregroundMark x1="18243" y1="50676" x2="46622" y2="25000"/>
                        <a14:foregroundMark x1="46622" y1="25000" x2="54730" y2="23649"/>
                        <a14:foregroundMark x1="54730" y1="23649" x2="77703" y2="53378"/>
                        <a14:foregroundMark x1="77703" y1="53378" x2="77703" y2="54054"/>
                        <a14:foregroundMark x1="72973" y1="41216" x2="78378" y2="52703"/>
                        <a14:foregroundMark x1="75000" y1="41216" x2="79730" y2="52027"/>
                        <a14:foregroundMark x1="79730" y1="50676" x2="77027" y2="70270"/>
                        <a14:foregroundMark x1="77703" y1="69595" x2="70270" y2="77027"/>
                        <a14:foregroundMark x1="75000" y1="74324" x2="61486" y2="81757"/>
                        <a14:foregroundMark x1="66892" y1="80405" x2="50229" y2="85576"/>
                        <a14:foregroundMark x1="50703" y1="85576" x2="68243" y2="79730"/>
                        <a14:foregroundMark x1="59034" y1="85277" x2="58804" y2="85354"/>
                        <a14:foregroundMark x1="65541" y1="83108" x2="60916" y2="84650"/>
                        <a14:foregroundMark x1="30403" y1="82263" x2="29054" y2="81757"/>
                        <a14:foregroundMark x1="39962" y1="86622" x2="42048" y2="87596"/>
                        <a14:foregroundMark x1="18894" y1="42534" x2="18354" y2="56578"/>
                        <a14:foregroundMark x1="32432" y1="27027" x2="17893" y2="48520"/>
                        <a14:foregroundMark x1="31081" y1="27027" x2="58108" y2="22297"/>
                        <a14:foregroundMark x1="56081" y1="22297" x2="44595" y2="22973"/>
                        <a14:foregroundMark x1="39865" y1="22973" x2="55405" y2="21622"/>
                        <a14:foregroundMark x1="45946" y1="20270" x2="53378" y2="19595"/>
                        <a14:foregroundMark x1="43919" y1="21622" x2="32432" y2="25676"/>
                        <a14:foregroundMark x1="32432" y1="23649" x2="45270" y2="19595"/>
                        <a14:foregroundMark x1="27703" y1="25000" x2="21567" y2="32941"/>
                        <a14:foregroundMark x1="23649" y1="27703" x2="21304" y2="32862"/>
                        <a14:foregroundMark x1="23148" y1="84459" x2="23627" y2="84867"/>
                        <a14:foregroundMark x1="21562" y1="83108" x2="23148" y2="84459"/>
                        <a14:foregroundMark x1="37752" y1="89553" x2="40848" y2="89481"/>
                        <a14:foregroundMark x1="67516" y1="85135" x2="69521" y2="84592"/>
                        <a14:foregroundMark x1="54963" y1="88535" x2="56592" y2="88094"/>
                        <a14:foregroundMark x1="77576" y1="79054" x2="85811" y2="52703"/>
                        <a14:foregroundMark x1="77180" y1="80322" x2="77576" y2="79054"/>
                        <a14:foregroundMark x1="90176" y1="46622" x2="90236" y2="46232"/>
                        <a14:foregroundMark x1="90072" y1="47297" x2="90176" y2="46622"/>
                        <a14:foregroundMark x1="89864" y1="48649" x2="90072" y2="47297"/>
                        <a14:foregroundMark x1="87162" y1="66216" x2="89864" y2="48649"/>
                        <a14:foregroundMark x1="81081" y1="76351" x2="87162" y2="62162"/>
                        <a14:foregroundMark x1="78675" y1="83784" x2="78378" y2="84459"/>
                        <a14:foregroundMark x1="78973" y1="83108" x2="78675" y2="83784"/>
                        <a14:foregroundMark x1="79270" y1="82432" x2="78973" y2="83108"/>
                        <a14:foregroundMark x1="79865" y1="81081" x2="79270" y2="82432"/>
                        <a14:foregroundMark x1="80162" y1="80405" x2="79865" y2="81081"/>
                        <a14:foregroundMark x1="80757" y1="79054" x2="80162" y2="80405"/>
                        <a14:foregroundMark x1="85811" y1="67568" x2="80757" y2="79054"/>
                        <a14:foregroundMark x1="54314" y1="93054" x2="52027" y2="93919"/>
                        <a14:foregroundMark x1="67855" y1="87930" x2="65184" y2="88941"/>
                        <a14:foregroundMark x1="77027" y1="84459" x2="76189" y2="84776"/>
                        <a14:foregroundMark x1="17403" y1="84459" x2="16673" y2="83108"/>
                        <a14:foregroundMark x1="18134" y1="85811" x2="17403" y2="84459"/>
                        <a14:foregroundMark x1="19595" y1="88514" x2="18134" y2="85811"/>
                        <a14:foregroundMark x1="60811" y1="20270" x2="62838" y2="20946"/>
                        <a14:backgroundMark x1="8108" y1="74324" x2="8784" y2="81757"/>
                        <a14:backgroundMark x1="72297" y1="93919" x2="72297" y2="93919"/>
                        <a14:backgroundMark x1="90541" y1="42568" x2="90541" y2="42568"/>
                        <a14:backgroundMark x1="90541" y1="39865" x2="90541" y2="39865"/>
                        <a14:backgroundMark x1="89189" y1="39189" x2="91216" y2="45946"/>
                        <a14:backgroundMark x1="91216" y1="47297" x2="91216" y2="47297"/>
                        <a14:backgroundMark x1="89865" y1="48649" x2="89865" y2="48649"/>
                        <a14:backgroundMark x1="89865" y1="46622" x2="89865" y2="46622"/>
                        <a14:backgroundMark x1="10811" y1="29730" x2="5405" y2="47297"/>
                        <a14:backgroundMark x1="6081" y1="43243" x2="7432" y2="66892"/>
                        <a14:backgroundMark x1="8108" y1="66216" x2="10811" y2="82432"/>
                        <a14:backgroundMark x1="16892" y1="93919" x2="25676" y2="95946"/>
                        <a14:backgroundMark x1="23649" y1="91216" x2="34459" y2="93919"/>
                        <a14:backgroundMark x1="64865" y1="93919" x2="73649" y2="89865"/>
                        <a14:backgroundMark x1="76351" y1="85135" x2="76351" y2="85135"/>
                        <a14:backgroundMark x1="78378" y1="85135" x2="78378" y2="85135"/>
                        <a14:backgroundMark x1="78378" y1="83784" x2="78378" y2="83784"/>
                        <a14:backgroundMark x1="81081" y1="82432" x2="81081" y2="82432"/>
                        <a14:backgroundMark x1="81757" y1="80405" x2="81757" y2="80405"/>
                        <a14:backgroundMark x1="81757" y1="79054" x2="81757" y2="79054"/>
                        <a14:backgroundMark x1="79054" y1="81081" x2="79054" y2="81081"/>
                        <a14:backgroundMark x1="79054" y1="83108" x2="79054" y2="83108"/>
                        <a14:backgroundMark x1="81081" y1="81081" x2="81081" y2="81081"/>
                        <a14:backgroundMark x1="78378" y1="85811" x2="78378" y2="85811"/>
                        <a14:backgroundMark x1="79054" y1="85811" x2="79054" y2="85811"/>
                        <a14:backgroundMark x1="79054" y1="84459" x2="79054" y2="84459"/>
                        <a14:backgroundMark x1="76351" y1="83784" x2="76351" y2="83784"/>
                        <a14:backgroundMark x1="64865" y1="92568" x2="61486" y2="93919"/>
                        <a14:backgroundMark x1="56081" y1="94595" x2="56081" y2="94595"/>
                        <a14:backgroundMark x1="53378" y1="94595" x2="62162" y2="93919"/>
                        <a14:backgroundMark x1="37162" y1="95270" x2="50676" y2="95270"/>
                        <a14:backgroundMark x1="16892" y1="77703" x2="16892" y2="80405"/>
                        <a14:backgroundMark x1="16216" y1="80405" x2="16216" y2="83108"/>
                        <a14:backgroundMark x1="16892" y1="83108" x2="16892" y2="83108"/>
                        <a14:backgroundMark x1="16216" y1="84459" x2="16216" y2="84459"/>
                        <a14:backgroundMark x1="18919" y1="89865" x2="18919" y2="89865"/>
                        <a14:backgroundMark x1="16892" y1="85811" x2="16892" y2="858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1621" y="-250047"/>
            <a:ext cx="1266826" cy="1266826"/>
          </a:xfrm>
          <a:prstGeom prst="rect">
            <a:avLst/>
          </a:prstGeom>
        </p:spPr>
      </p:pic>
      <p:grpSp>
        <p:nvGrpSpPr>
          <p:cNvPr id="31" name="그룹 30">
            <a:extLst>
              <a:ext uri="{FF2B5EF4-FFF2-40B4-BE49-F238E27FC236}">
                <a16:creationId xmlns:a16="http://schemas.microsoft.com/office/drawing/2014/main" id="{FB0D9B79-CA6E-42A1-ADFB-D9A0D85EE28B}"/>
              </a:ext>
            </a:extLst>
          </p:cNvPr>
          <p:cNvGrpSpPr/>
          <p:nvPr/>
        </p:nvGrpSpPr>
        <p:grpSpPr>
          <a:xfrm>
            <a:off x="3698093" y="1654958"/>
            <a:ext cx="3308400" cy="1156478"/>
            <a:chOff x="4571944" y="448031"/>
            <a:chExt cx="3312779" cy="1156478"/>
          </a:xfrm>
        </p:grpSpPr>
        <p:pic>
          <p:nvPicPr>
            <p:cNvPr id="48" name="그림 47">
              <a:extLst>
                <a:ext uri="{FF2B5EF4-FFF2-40B4-BE49-F238E27FC236}">
                  <a16:creationId xmlns:a16="http://schemas.microsoft.com/office/drawing/2014/main" id="{BE4C2356-236A-4753-85E0-AE0CCA5BB2F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3"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backgroundRemoval t="10000" b="90000" l="10000" r="90000">
                          <a14:foregroundMark x1="38514" y1="36486" x2="68243" y2="43243"/>
                        </a14:backgroundRemoval>
                      </a14:imgEffect>
                    </a14:imgLayer>
                  </a14:imgProps>
                </a:ext>
              </a:extLst>
            </a:blip>
            <a:srcRect t="9597" r="9372" b="2310"/>
            <a:stretch/>
          </p:blipFill>
          <p:spPr>
            <a:xfrm>
              <a:off x="6803783" y="555340"/>
              <a:ext cx="1066548" cy="1036717"/>
            </a:xfrm>
            <a:prstGeom prst="rect">
              <a:avLst/>
            </a:prstGeom>
          </p:spPr>
        </p:pic>
        <p:grpSp>
          <p:nvGrpSpPr>
            <p:cNvPr id="81" name="그룹 80">
              <a:extLst>
                <a:ext uri="{FF2B5EF4-FFF2-40B4-BE49-F238E27FC236}">
                  <a16:creationId xmlns:a16="http://schemas.microsoft.com/office/drawing/2014/main" id="{282894D5-C215-48BB-9792-D519B083D28E}"/>
                </a:ext>
              </a:extLst>
            </p:cNvPr>
            <p:cNvGrpSpPr/>
            <p:nvPr/>
          </p:nvGrpSpPr>
          <p:grpSpPr>
            <a:xfrm>
              <a:off x="4571944" y="448031"/>
              <a:ext cx="3312779" cy="1156478"/>
              <a:chOff x="1108481" y="2141208"/>
              <a:chExt cx="3312779" cy="1156478"/>
            </a:xfrm>
          </p:grpSpPr>
          <p:sp>
            <p:nvSpPr>
              <p:cNvPr id="82" name="직사각형 81">
                <a:extLst>
                  <a:ext uri="{FF2B5EF4-FFF2-40B4-BE49-F238E27FC236}">
                    <a16:creationId xmlns:a16="http://schemas.microsoft.com/office/drawing/2014/main" id="{156C5860-8708-4EC6-91AD-85760CED7F19}"/>
                  </a:ext>
                </a:extLst>
              </p:cNvPr>
              <p:cNvSpPr/>
              <p:nvPr/>
            </p:nvSpPr>
            <p:spPr>
              <a:xfrm>
                <a:off x="1112520" y="2141208"/>
                <a:ext cx="3308740" cy="1156478"/>
              </a:xfrm>
              <a:prstGeom prst="rect">
                <a:avLst/>
              </a:prstGeom>
              <a:noFill/>
              <a:ln w="0">
                <a:solidFill>
                  <a:schemeClr val="bg1"/>
                </a:solidFill>
              </a:ln>
              <a:effectLst>
                <a:outerShdw blurRad="38100" dist="12700" dir="2700000" algn="tl" rotWithShape="0">
                  <a:prstClr val="black">
                    <a:alpha val="6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A93AE046-77AB-4BED-A4EC-D6A2480315F5}"/>
                  </a:ext>
                </a:extLst>
              </p:cNvPr>
              <p:cNvSpPr txBox="1"/>
              <p:nvPr/>
            </p:nvSpPr>
            <p:spPr>
              <a:xfrm>
                <a:off x="1112520" y="2195987"/>
                <a:ext cx="329838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400" b="1" dirty="0">
                    <a:ln>
                      <a:solidFill>
                        <a:srgbClr val="FFFFFF"/>
                      </a:solidFill>
                    </a:ln>
                    <a:solidFill>
                      <a:schemeClr val="accent1"/>
                    </a:solidFill>
                    <a:latin typeface="빙그레체" panose="02030803000000000000" pitchFamily="18" charset="-127"/>
                    <a:ea typeface="빙그레체" panose="02030803000000000000" pitchFamily="18" charset="-127"/>
                  </a:rPr>
                  <a:t> 그레이드</a:t>
                </a:r>
                <a:r>
                  <a:rPr lang="ko-KR" altLang="en-US" sz="2400" b="1" dirty="0">
                    <a:ln>
                      <a:solidFill>
                        <a:srgbClr val="FFFFFF"/>
                      </a:solidFill>
                    </a:ln>
                    <a:latin typeface="빙그레체" panose="02030803000000000000" pitchFamily="18" charset="-127"/>
                    <a:ea typeface="빙그레체" panose="02030803000000000000" pitchFamily="18" charset="-127"/>
                  </a:rPr>
                  <a:t> </a:t>
                </a:r>
                <a:r>
                  <a:rPr lang="ko-KR" altLang="en-US" sz="2400" b="1" dirty="0" err="1">
                    <a:ln>
                      <a:solidFill>
                        <a:srgbClr val="FFFFFF"/>
                      </a:solidFill>
                    </a:ln>
                    <a:latin typeface="빙그레체" panose="02030803000000000000" pitchFamily="18" charset="-127"/>
                    <a:ea typeface="빙그레체" panose="02030803000000000000" pitchFamily="18" charset="-127"/>
                  </a:rPr>
                  <a:t>페스</a:t>
                </a:r>
                <a:endParaRPr lang="en-US" altLang="ko-KR" sz="2400" b="1" dirty="0">
                  <a:ln>
                    <a:solidFill>
                      <a:srgbClr val="FFFFFF"/>
                    </a:solidFill>
                  </a:ln>
                  <a:latin typeface="빙그레체" panose="02030803000000000000" pitchFamily="18" charset="-127"/>
                  <a:ea typeface="빙그레체" panose="02030803000000000000" pitchFamily="18" charset="-127"/>
                </a:endParaRPr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3BBB1391-E532-4ACA-BB18-9DCE23F437D5}"/>
                  </a:ext>
                </a:extLst>
              </p:cNvPr>
              <p:cNvSpPr txBox="1"/>
              <p:nvPr/>
            </p:nvSpPr>
            <p:spPr>
              <a:xfrm>
                <a:off x="1108481" y="2720041"/>
                <a:ext cx="3298386" cy="523220"/>
              </a:xfrm>
              <a:prstGeom prst="rect">
                <a:avLst/>
              </a:prstGeom>
              <a:noFill/>
            </p:spPr>
            <p:txBody>
              <a:bodyPr wrap="square" rtlCol="0" anchor="b">
                <a:spAutoFit/>
              </a:bodyPr>
              <a:lstStyle/>
              <a:p>
                <a:pPr algn="ctr"/>
                <a:r>
                  <a:rPr lang="ko-KR" altLang="en-US" sz="1400" b="1" dirty="0" err="1">
                    <a:ln w="12700">
                      <a:solidFill>
                        <a:srgbClr val="FFFFFF"/>
                      </a:solidFill>
                    </a:ln>
                    <a:latin typeface="빙그레체" panose="02030803000000000000" pitchFamily="18" charset="-127"/>
                    <a:ea typeface="빙그레체" panose="02030803000000000000" pitchFamily="18" charset="-127"/>
                  </a:rPr>
                  <a:t>페스</a:t>
                </a:r>
                <a:r>
                  <a:rPr lang="ko-KR" altLang="en-US" sz="1400" b="1" dirty="0">
                    <a:ln w="12700">
                      <a:solidFill>
                        <a:srgbClr val="FFFFFF"/>
                      </a:solidFill>
                    </a:ln>
                    <a:latin typeface="빙그레체" panose="02030803000000000000" pitchFamily="18" charset="-127"/>
                    <a:ea typeface="빙그레체" panose="02030803000000000000" pitchFamily="18" charset="-127"/>
                  </a:rPr>
                  <a:t> 기본 설명 </a:t>
                </a:r>
                <a:r>
                  <a:rPr lang="en-US" altLang="ko-KR" sz="1400" b="1" dirty="0">
                    <a:ln w="12700">
                      <a:solidFill>
                        <a:srgbClr val="FFFFFF"/>
                      </a:solidFill>
                    </a:ln>
                    <a:latin typeface="빙그레체" panose="02030803000000000000" pitchFamily="18" charset="-127"/>
                    <a:ea typeface="빙그레체" panose="02030803000000000000" pitchFamily="18" charset="-127"/>
                  </a:rPr>
                  <a:t>/ </a:t>
                </a:r>
                <a:r>
                  <a:rPr lang="ko-KR" altLang="en-US" sz="1400" b="1" dirty="0">
                    <a:ln w="12700">
                      <a:solidFill>
                        <a:srgbClr val="FFFFFF"/>
                      </a:solidFill>
                    </a:ln>
                    <a:latin typeface="빙그레체" panose="02030803000000000000" pitchFamily="18" charset="-127"/>
                    <a:ea typeface="빙그레체" panose="02030803000000000000" pitchFamily="18" charset="-127"/>
                  </a:rPr>
                  <a:t>육성법 </a:t>
                </a:r>
                <a:r>
                  <a:rPr lang="en-US" altLang="ko-KR" sz="1400" b="1" dirty="0">
                    <a:ln w="12700">
                      <a:solidFill>
                        <a:srgbClr val="FFFFFF"/>
                      </a:solidFill>
                    </a:ln>
                    <a:latin typeface="빙그레체" panose="02030803000000000000" pitchFamily="18" charset="-127"/>
                    <a:ea typeface="빙그레체" panose="02030803000000000000" pitchFamily="18" charset="-127"/>
                  </a:rPr>
                  <a:t>/ </a:t>
                </a:r>
                <a:r>
                  <a:rPr lang="ko-KR" altLang="en-US" sz="1400" b="1" dirty="0">
                    <a:ln w="12700">
                      <a:solidFill>
                        <a:srgbClr val="FFFFFF"/>
                      </a:solidFill>
                    </a:ln>
                    <a:latin typeface="빙그레체" panose="02030803000000000000" pitchFamily="18" charset="-127"/>
                    <a:ea typeface="빙그레체" panose="02030803000000000000" pitchFamily="18" charset="-127"/>
                  </a:rPr>
                  <a:t>점수</a:t>
                </a:r>
                <a:endParaRPr lang="en-US" altLang="ko-KR" sz="1400" b="1" dirty="0">
                  <a:ln w="12700">
                    <a:solidFill>
                      <a:srgbClr val="FFFFFF"/>
                    </a:solidFill>
                  </a:ln>
                  <a:latin typeface="빙그레체" panose="02030803000000000000" pitchFamily="18" charset="-127"/>
                  <a:ea typeface="빙그레체" panose="02030803000000000000" pitchFamily="18" charset="-127"/>
                </a:endParaRPr>
              </a:p>
              <a:p>
                <a:pPr algn="ctr"/>
                <a:r>
                  <a:rPr lang="ko-KR" altLang="en-US" sz="1400" b="1" dirty="0">
                    <a:ln w="12700">
                      <a:solidFill>
                        <a:srgbClr val="FFFFFF"/>
                      </a:solidFill>
                    </a:ln>
                    <a:latin typeface="빙그레체" panose="02030803000000000000" pitchFamily="18" charset="-127"/>
                    <a:ea typeface="빙그레체" panose="02030803000000000000" pitchFamily="18" charset="-127"/>
                  </a:rPr>
                  <a:t>각종 </a:t>
                </a:r>
                <a:r>
                  <a:rPr lang="ko-KR" altLang="en-US" sz="1400" b="1" dirty="0" err="1">
                    <a:ln w="12700">
                      <a:solidFill>
                        <a:srgbClr val="FFFFFF"/>
                      </a:solidFill>
                    </a:ln>
                    <a:latin typeface="빙그레체" panose="02030803000000000000" pitchFamily="18" charset="-127"/>
                    <a:ea typeface="빙그레체" panose="02030803000000000000" pitchFamily="18" charset="-127"/>
                  </a:rPr>
                  <a:t>그페</a:t>
                </a:r>
                <a:r>
                  <a:rPr lang="ko-KR" altLang="en-US" sz="1400" b="1" dirty="0">
                    <a:ln w="12700">
                      <a:solidFill>
                        <a:srgbClr val="FFFFFF"/>
                      </a:solidFill>
                    </a:ln>
                    <a:latin typeface="빙그레체" panose="02030803000000000000" pitchFamily="18" charset="-127"/>
                    <a:ea typeface="빙그레체" panose="02030803000000000000" pitchFamily="18" charset="-127"/>
                  </a:rPr>
                  <a:t> </a:t>
                </a:r>
                <a:r>
                  <a:rPr lang="ko-KR" altLang="en-US" sz="1400" b="1" dirty="0" err="1">
                    <a:ln w="12700">
                      <a:solidFill>
                        <a:srgbClr val="FFFFFF"/>
                      </a:solidFill>
                    </a:ln>
                    <a:latin typeface="빙그레체" panose="02030803000000000000" pitchFamily="18" charset="-127"/>
                    <a:ea typeface="빙그레체" panose="02030803000000000000" pitchFamily="18" charset="-127"/>
                  </a:rPr>
                  <a:t>덱</a:t>
                </a:r>
                <a:endParaRPr lang="en-US" altLang="ko-KR" sz="1400" b="1" dirty="0">
                  <a:ln w="12700">
                    <a:solidFill>
                      <a:srgbClr val="FFFFFF"/>
                    </a:solidFill>
                  </a:ln>
                  <a:latin typeface="빙그레체" panose="02030803000000000000" pitchFamily="18" charset="-127"/>
                  <a:ea typeface="빙그레체" panose="02030803000000000000" pitchFamily="18" charset="-127"/>
                </a:endParaRPr>
              </a:p>
            </p:txBody>
          </p:sp>
        </p:grpSp>
      </p:grpSp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D7543C3C-CC81-4ED6-ADE4-77E922FCF7D7}"/>
              </a:ext>
            </a:extLst>
          </p:cNvPr>
          <p:cNvGrpSpPr/>
          <p:nvPr/>
        </p:nvGrpSpPr>
        <p:grpSpPr>
          <a:xfrm>
            <a:off x="3692916" y="2881307"/>
            <a:ext cx="3308740" cy="1156478"/>
            <a:chOff x="3748468" y="2889611"/>
            <a:chExt cx="3308740" cy="1156478"/>
          </a:xfrm>
        </p:grpSpPr>
        <p:pic>
          <p:nvPicPr>
            <p:cNvPr id="45" name="그림 44">
              <a:extLst>
                <a:ext uri="{FF2B5EF4-FFF2-40B4-BE49-F238E27FC236}">
                  <a16:creationId xmlns:a16="http://schemas.microsoft.com/office/drawing/2014/main" id="{AA8AA6ED-2581-4BA8-97FF-4162330D7B9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5">
              <a:extLst>
                <a:ext uri="{BEBA8EAE-BF5A-486C-A8C5-ECC9F3942E4B}">
                  <a14:imgProps xmlns:a14="http://schemas.microsoft.com/office/drawing/2010/main">
                    <a14:imgLayer r:embed="rId16">
                      <a14:imgEffect>
                        <a14:backgroundRemoval t="10000" b="90000" l="10000" r="90000">
                          <a14:foregroundMark x1="24324" y1="27027" x2="50000" y2="27027"/>
                          <a14:foregroundMark x1="50000" y1="27027" x2="26351" y2="34459"/>
                          <a14:foregroundMark x1="20270" y1="20946" x2="70946" y2="12838"/>
                          <a14:foregroundMark x1="70946" y1="12838" x2="81081" y2="75000"/>
                          <a14:foregroundMark x1="19028" y1="26351" x2="30405" y2="85135"/>
                          <a14:foregroundMark x1="18243" y1="22297" x2="19028" y2="26351"/>
                          <a14:foregroundMark x1="25000" y1="61486" x2="29054" y2="86486"/>
                          <a14:foregroundMark x1="29054" y1="86486" x2="29054" y2="86486"/>
                          <a14:foregroundMark x1="30405" y1="85135" x2="33108" y2="86486"/>
                          <a14:foregroundMark x1="81365" y1="79790" x2="81757" y2="79730"/>
                          <a14:foregroundMark x1="79125" y1="80132" x2="80750" y2="79884"/>
                          <a14:foregroundMark x1="72913" y1="81081" x2="78510" y2="80226"/>
                          <a14:foregroundMark x1="68488" y1="81757" x2="72913" y2="81081"/>
                          <a14:foregroundMark x1="64070" y1="82432" x2="68488" y2="81757"/>
                          <a14:foregroundMark x1="59645" y1="83108" x2="64070" y2="82432"/>
                          <a14:foregroundMark x1="50802" y1="84459" x2="59645" y2="83108"/>
                          <a14:foregroundMark x1="46377" y1="85135" x2="50802" y2="84459"/>
                          <a14:foregroundMark x1="33108" y1="87162" x2="46377" y2="85135"/>
                          <a14:foregroundMark x1="54054" y1="22297" x2="57432" y2="25000"/>
                          <a14:backgroundMark x1="81757" y1="80405" x2="81081" y2="80405"/>
                          <a14:backgroundMark x1="79730" y1="81081" x2="79054" y2="81081"/>
                          <a14:backgroundMark x1="77027" y1="81081" x2="77027" y2="81081"/>
                          <a14:backgroundMark x1="74324" y1="81757" x2="74324" y2="81757"/>
                          <a14:backgroundMark x1="71622" y1="82432" x2="71622" y2="82432"/>
                          <a14:backgroundMark x1="69595" y1="82432" x2="69595" y2="82432"/>
                          <a14:backgroundMark x1="68243" y1="83108" x2="68243" y2="83108"/>
                          <a14:backgroundMark x1="61486" y1="84459" x2="61486" y2="84459"/>
                          <a14:backgroundMark x1="16892" y1="26351" x2="16892" y2="26351"/>
                          <a14:backgroundMark x1="16892" y1="22297" x2="16892" y2="22297"/>
                          <a14:backgroundMark x1="71622" y1="12162" x2="71622" y2="12162"/>
                          <a14:backgroundMark x1="72297" y1="12838" x2="72297" y2="12838"/>
                          <a14:backgroundMark x1="71622" y1="12838" x2="71622" y2="12838"/>
                          <a14:backgroundMark x1="70946" y1="12162" x2="70946" y2="12162"/>
                          <a14:backgroundMark x1="70270" y1="12162" x2="70270" y2="12162"/>
                          <a14:backgroundMark x1="75000" y1="81757" x2="75000" y2="81757"/>
                          <a14:backgroundMark x1="74324" y1="81757" x2="74324" y2="81757"/>
                          <a14:backgroundMark x1="75676" y1="81081" x2="75676" y2="81081"/>
                          <a14:backgroundMark x1="74324" y1="81081" x2="74324" y2="81081"/>
                          <a14:backgroundMark x1="72973" y1="81081" x2="72973" y2="81081"/>
                          <a14:backgroundMark x1="66216" y1="83108" x2="66216" y2="83108"/>
                          <a14:backgroundMark x1="62162" y1="83108" x2="62162" y2="83108"/>
                          <a14:backgroundMark x1="58108" y1="84459" x2="58108" y2="84459"/>
                          <a14:backgroundMark x1="54054" y1="85135" x2="54054" y2="85135"/>
                          <a14:backgroundMark x1="27703" y1="87162" x2="27703" y2="8716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367" t="10291" r="13914" b="9439"/>
            <a:stretch/>
          </p:blipFill>
          <p:spPr>
            <a:xfrm>
              <a:off x="6136849" y="3041767"/>
              <a:ext cx="867612" cy="957685"/>
            </a:xfrm>
            <a:prstGeom prst="rect">
              <a:avLst/>
            </a:prstGeom>
          </p:spPr>
        </p:pic>
        <p:grpSp>
          <p:nvGrpSpPr>
            <p:cNvPr id="87" name="그룹 86">
              <a:extLst>
                <a:ext uri="{FF2B5EF4-FFF2-40B4-BE49-F238E27FC236}">
                  <a16:creationId xmlns:a16="http://schemas.microsoft.com/office/drawing/2014/main" id="{82C4C4CB-9C5B-4A92-ADCD-58A4E0D27B6C}"/>
                </a:ext>
              </a:extLst>
            </p:cNvPr>
            <p:cNvGrpSpPr/>
            <p:nvPr/>
          </p:nvGrpSpPr>
          <p:grpSpPr>
            <a:xfrm>
              <a:off x="3748468" y="2889611"/>
              <a:ext cx="3308740" cy="1156478"/>
              <a:chOff x="1112520" y="2141208"/>
              <a:chExt cx="3308740" cy="1156478"/>
            </a:xfrm>
          </p:grpSpPr>
          <p:sp>
            <p:nvSpPr>
              <p:cNvPr id="88" name="직사각형 87">
                <a:extLst>
                  <a:ext uri="{FF2B5EF4-FFF2-40B4-BE49-F238E27FC236}">
                    <a16:creationId xmlns:a16="http://schemas.microsoft.com/office/drawing/2014/main" id="{2A140AC0-CBCD-43E1-92A3-FA1D73F043D3}"/>
                  </a:ext>
                </a:extLst>
              </p:cNvPr>
              <p:cNvSpPr/>
              <p:nvPr/>
            </p:nvSpPr>
            <p:spPr>
              <a:xfrm>
                <a:off x="1112520" y="2141208"/>
                <a:ext cx="3308740" cy="1156478"/>
              </a:xfrm>
              <a:prstGeom prst="rect">
                <a:avLst/>
              </a:prstGeom>
              <a:noFill/>
              <a:ln w="0">
                <a:solidFill>
                  <a:schemeClr val="bg1"/>
                </a:solidFill>
              </a:ln>
              <a:effectLst>
                <a:outerShdw blurRad="38100" dist="12700" dir="2700000" algn="tl" rotWithShape="0">
                  <a:prstClr val="black">
                    <a:alpha val="6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603BD140-BFA4-4F90-AB63-05CE3D5D99A7}"/>
                  </a:ext>
                </a:extLst>
              </p:cNvPr>
              <p:cNvSpPr txBox="1"/>
              <p:nvPr/>
            </p:nvSpPr>
            <p:spPr>
              <a:xfrm>
                <a:off x="1132228" y="2209232"/>
                <a:ext cx="298054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/>
                <a:r>
                  <a:rPr lang="ko-KR" altLang="en-US" sz="2400" b="1" dirty="0">
                    <a:ln>
                      <a:solidFill>
                        <a:srgbClr val="FFFFFF"/>
                      </a:solidFill>
                    </a:ln>
                    <a:solidFill>
                      <a:srgbClr val="FF0000"/>
                    </a:solidFill>
                    <a:latin typeface="빙그레체" panose="02030803000000000000" pitchFamily="18" charset="-127"/>
                    <a:ea typeface="빙그레체" panose="02030803000000000000" pitchFamily="18" charset="-127"/>
                  </a:rPr>
                  <a:t> </a:t>
                </a:r>
                <a:r>
                  <a:rPr lang="ko-KR" altLang="en-US" sz="2400" b="1" dirty="0" err="1">
                    <a:ln>
                      <a:solidFill>
                        <a:srgbClr val="FFFFFF"/>
                      </a:solidFill>
                    </a:ln>
                    <a:solidFill>
                      <a:srgbClr val="FF0000"/>
                    </a:solidFill>
                    <a:latin typeface="빙그레체" panose="02030803000000000000" pitchFamily="18" charset="-127"/>
                    <a:ea typeface="빙그레체" panose="02030803000000000000" pitchFamily="18" charset="-127"/>
                  </a:rPr>
                  <a:t>트루</a:t>
                </a:r>
                <a:r>
                  <a:rPr lang="ko-KR" altLang="en-US" sz="2400" b="1" dirty="0">
                    <a:ln>
                      <a:solidFill>
                        <a:srgbClr val="FFFFFF"/>
                      </a:solidFill>
                    </a:ln>
                    <a:solidFill>
                      <a:srgbClr val="4472C4"/>
                    </a:solidFill>
                    <a:latin typeface="빙그레체" panose="02030803000000000000" pitchFamily="18" charset="-127"/>
                    <a:ea typeface="빙그레체" panose="02030803000000000000" pitchFamily="18" charset="-127"/>
                  </a:rPr>
                  <a:t> </a:t>
                </a:r>
                <a:r>
                  <a:rPr lang="en-US" altLang="ko-KR" sz="2400" b="1" dirty="0">
                    <a:ln>
                      <a:solidFill>
                        <a:srgbClr val="FFFFFF"/>
                      </a:solidFill>
                    </a:ln>
                    <a:solidFill>
                      <a:prstClr val="black"/>
                    </a:solidFill>
                    <a:latin typeface="빙그레체" panose="02030803000000000000" pitchFamily="18" charset="-127"/>
                    <a:ea typeface="빙그레체" panose="02030803000000000000" pitchFamily="18" charset="-127"/>
                  </a:rPr>
                  <a:t>/</a:t>
                </a:r>
                <a:r>
                  <a:rPr lang="en-US" altLang="ko-KR" sz="2400" b="1" dirty="0">
                    <a:ln>
                      <a:solidFill>
                        <a:srgbClr val="FFFFFF"/>
                      </a:solidFill>
                    </a:ln>
                    <a:solidFill>
                      <a:srgbClr val="4472C4"/>
                    </a:solidFill>
                    <a:latin typeface="빙그레체" panose="02030803000000000000" pitchFamily="18" charset="-127"/>
                    <a:ea typeface="빙그레체" panose="02030803000000000000" pitchFamily="18" charset="-127"/>
                  </a:rPr>
                  <a:t> S</a:t>
                </a:r>
                <a:r>
                  <a:rPr lang="ko-KR" altLang="en-US" sz="2400" b="1" dirty="0">
                    <a:ln>
                      <a:solidFill>
                        <a:srgbClr val="FFFFFF"/>
                      </a:solidFill>
                    </a:ln>
                    <a:solidFill>
                      <a:srgbClr val="4472C4"/>
                    </a:solidFill>
                    <a:latin typeface="빙그레체" panose="02030803000000000000" pitchFamily="18" charset="-127"/>
                    <a:ea typeface="빙그레체" panose="02030803000000000000" pitchFamily="18" charset="-127"/>
                  </a:rPr>
                  <a:t>랭 </a:t>
                </a:r>
                <a:r>
                  <a:rPr lang="en-US" altLang="ko-KR" sz="2400" b="1" dirty="0">
                    <a:ln>
                      <a:solidFill>
                        <a:srgbClr val="FFFFFF"/>
                      </a:solidFill>
                    </a:ln>
                    <a:solidFill>
                      <a:prstClr val="black"/>
                    </a:solidFill>
                    <a:latin typeface="빙그레체" panose="02030803000000000000" pitchFamily="18" charset="-127"/>
                    <a:ea typeface="빙그레체" panose="02030803000000000000" pitchFamily="18" charset="-127"/>
                  </a:rPr>
                  <a:t>/</a:t>
                </a:r>
                <a:r>
                  <a:rPr lang="en-US" altLang="ko-KR" sz="2400" b="1" dirty="0">
                    <a:ln>
                      <a:solidFill>
                        <a:srgbClr val="FFFFFF"/>
                      </a:solidFill>
                    </a:ln>
                    <a:solidFill>
                      <a:srgbClr val="4472C4"/>
                    </a:solidFill>
                    <a:latin typeface="빙그레체" panose="02030803000000000000" pitchFamily="18" charset="-127"/>
                    <a:ea typeface="빙그레체" panose="02030803000000000000" pitchFamily="18" charset="-127"/>
                  </a:rPr>
                  <a:t> </a:t>
                </a:r>
                <a:r>
                  <a:rPr lang="ko-KR" altLang="en-US" sz="2400" b="1" dirty="0" err="1">
                    <a:ln>
                      <a:solidFill>
                        <a:srgbClr val="FFFFFF"/>
                      </a:solidFill>
                    </a:ln>
                    <a:solidFill>
                      <a:srgbClr val="FFCC00"/>
                    </a:solidFill>
                    <a:latin typeface="빙그레체" panose="02030803000000000000" pitchFamily="18" charset="-127"/>
                    <a:ea typeface="빙그레체" panose="02030803000000000000" pitchFamily="18" charset="-127"/>
                  </a:rPr>
                  <a:t>팬작</a:t>
                </a:r>
                <a:endParaRPr lang="en-US" altLang="ko-KR" sz="2400" b="1" dirty="0">
                  <a:ln>
                    <a:solidFill>
                      <a:srgbClr val="FFFFFF"/>
                    </a:solidFill>
                  </a:ln>
                  <a:solidFill>
                    <a:srgbClr val="FFCC00"/>
                  </a:solidFill>
                  <a:latin typeface="빙그레체" panose="02030803000000000000" pitchFamily="18" charset="-127"/>
                  <a:ea typeface="빙그레체" panose="02030803000000000000" pitchFamily="18" charset="-127"/>
                </a:endParaRPr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66970B13-EA99-4567-A867-8CE4ED46A7E9}"/>
                  </a:ext>
                </a:extLst>
              </p:cNvPr>
              <p:cNvSpPr txBox="1"/>
              <p:nvPr/>
            </p:nvSpPr>
            <p:spPr>
              <a:xfrm>
                <a:off x="1118895" y="2800444"/>
                <a:ext cx="2981856" cy="307777"/>
              </a:xfrm>
              <a:prstGeom prst="rect">
                <a:avLst/>
              </a:prstGeom>
              <a:noFill/>
            </p:spPr>
            <p:txBody>
              <a:bodyPr wrap="square" rtlCol="0" anchor="b">
                <a:spAutoFit/>
              </a:bodyPr>
              <a:lstStyle/>
              <a:p>
                <a:pPr algn="ctr"/>
                <a:r>
                  <a:rPr lang="ko-KR" altLang="en-US" sz="1400" b="1" dirty="0">
                    <a:ln w="12700">
                      <a:solidFill>
                        <a:srgbClr val="FFFFFF"/>
                      </a:solidFill>
                    </a:ln>
                    <a:latin typeface="빙그레체" panose="02030803000000000000" pitchFamily="18" charset="-127"/>
                    <a:ea typeface="빙그레체" panose="02030803000000000000" pitchFamily="18" charset="-127"/>
                  </a:rPr>
                  <a:t>속성별 공략 및 기타 팁</a:t>
                </a:r>
                <a:endParaRPr lang="en-US" altLang="ko-KR" sz="1400" b="1" dirty="0">
                  <a:ln w="12700">
                    <a:solidFill>
                      <a:srgbClr val="FFFFFF"/>
                    </a:solidFill>
                  </a:ln>
                  <a:latin typeface="빙그레체" panose="02030803000000000000" pitchFamily="18" charset="-127"/>
                  <a:ea typeface="빙그레체" panose="02030803000000000000" pitchFamily="18" charset="-127"/>
                </a:endParaRPr>
              </a:p>
            </p:txBody>
          </p:sp>
        </p:grpSp>
      </p:grpSp>
      <p:grpSp>
        <p:nvGrpSpPr>
          <p:cNvPr id="95" name="그룹 94">
            <a:extLst>
              <a:ext uri="{FF2B5EF4-FFF2-40B4-BE49-F238E27FC236}">
                <a16:creationId xmlns:a16="http://schemas.microsoft.com/office/drawing/2014/main" id="{A680EF33-D213-406C-8539-518C61080235}"/>
              </a:ext>
            </a:extLst>
          </p:cNvPr>
          <p:cNvGrpSpPr/>
          <p:nvPr/>
        </p:nvGrpSpPr>
        <p:grpSpPr>
          <a:xfrm>
            <a:off x="329521" y="1637970"/>
            <a:ext cx="3308740" cy="1156478"/>
            <a:chOff x="1112520" y="2141208"/>
            <a:chExt cx="3308740" cy="1156478"/>
          </a:xfrm>
        </p:grpSpPr>
        <p:pic>
          <p:nvPicPr>
            <p:cNvPr id="96" name="그림 95">
              <a:extLst>
                <a:ext uri="{FF2B5EF4-FFF2-40B4-BE49-F238E27FC236}">
                  <a16:creationId xmlns:a16="http://schemas.microsoft.com/office/drawing/2014/main" id="{15DA8B2D-E0D1-402E-B798-21C217D8D02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7">
              <a:extLst>
                <a:ext uri="{BEBA8EAE-BF5A-486C-A8C5-ECC9F3942E4B}">
                  <a14:imgProps xmlns:a14="http://schemas.microsoft.com/office/drawing/2010/main">
                    <a14:imgLayer r:embed="rId18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rcRect l="8303" t="12892" r="12217" b="6361"/>
            <a:stretch/>
          </p:blipFill>
          <p:spPr>
            <a:xfrm>
              <a:off x="3395057" y="2233929"/>
              <a:ext cx="1003480" cy="1019486"/>
            </a:xfrm>
            <a:prstGeom prst="rect">
              <a:avLst/>
            </a:prstGeom>
          </p:spPr>
        </p:pic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C0D882AD-5552-4615-B18B-8F251B55BDDC}"/>
                </a:ext>
              </a:extLst>
            </p:cNvPr>
            <p:cNvSpPr/>
            <p:nvPr/>
          </p:nvSpPr>
          <p:spPr>
            <a:xfrm>
              <a:off x="1112520" y="2141208"/>
              <a:ext cx="3308740" cy="1156478"/>
            </a:xfrm>
            <a:prstGeom prst="rect">
              <a:avLst/>
            </a:prstGeom>
            <a:noFill/>
            <a:ln w="0">
              <a:solidFill>
                <a:schemeClr val="bg1"/>
              </a:solidFill>
            </a:ln>
            <a:effectLst>
              <a:outerShdw blurRad="38100" dist="12700" dir="2700000" algn="tl" rotWithShape="0">
                <a:prstClr val="black">
                  <a:alpha val="6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A0AB0900-FA61-450C-A151-646A59AA8C4A}"/>
                </a:ext>
              </a:extLst>
            </p:cNvPr>
            <p:cNvSpPr txBox="1"/>
            <p:nvPr/>
          </p:nvSpPr>
          <p:spPr>
            <a:xfrm>
              <a:off x="1124541" y="2200870"/>
              <a:ext cx="32863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b="1" dirty="0">
                  <a:ln>
                    <a:solidFill>
                      <a:srgbClr val="FFFFFF"/>
                    </a:solidFill>
                  </a:ln>
                  <a:solidFill>
                    <a:schemeClr val="accent1"/>
                  </a:solidFill>
                  <a:latin typeface="빙그레체" panose="02030803000000000000" pitchFamily="18" charset="-127"/>
                  <a:ea typeface="빙그레체" panose="02030803000000000000" pitchFamily="18" charset="-127"/>
                </a:rPr>
                <a:t> </a:t>
              </a:r>
              <a:r>
                <a:rPr lang="ko-KR" altLang="en-US" sz="2400" b="1" dirty="0" err="1">
                  <a:ln>
                    <a:solidFill>
                      <a:srgbClr val="FFFFFF"/>
                    </a:solidFill>
                  </a:ln>
                  <a:solidFill>
                    <a:schemeClr val="accent1"/>
                  </a:solidFill>
                  <a:latin typeface="빙그레체" panose="02030803000000000000" pitchFamily="18" charset="-127"/>
                  <a:ea typeface="빙그레체" panose="02030803000000000000" pitchFamily="18" charset="-127"/>
                </a:rPr>
                <a:t>입문자</a:t>
              </a:r>
              <a:r>
                <a:rPr lang="ko-KR" altLang="en-US" sz="2400" b="1" dirty="0">
                  <a:ln>
                    <a:solidFill>
                      <a:srgbClr val="FFFFFF"/>
                    </a:solidFill>
                  </a:ln>
                  <a:latin typeface="빙그레체" panose="02030803000000000000" pitchFamily="18" charset="-127"/>
                  <a:ea typeface="빙그레체" panose="02030803000000000000" pitchFamily="18" charset="-127"/>
                </a:rPr>
                <a:t> 가이드</a:t>
              </a:r>
              <a:endParaRPr lang="en-US" altLang="ko-KR" sz="2400" b="1" dirty="0">
                <a:ln>
                  <a:solidFill>
                    <a:srgbClr val="FFFFFF"/>
                  </a:solidFill>
                </a:ln>
                <a:latin typeface="빙그레체" panose="02030803000000000000" pitchFamily="18" charset="-127"/>
                <a:ea typeface="빙그레체" panose="02030803000000000000" pitchFamily="18" charset="-127"/>
              </a:endParaRP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40B13B23-39D9-4638-A77C-06E9CC353190}"/>
                </a:ext>
              </a:extLst>
            </p:cNvPr>
            <p:cNvSpPr txBox="1"/>
            <p:nvPr/>
          </p:nvSpPr>
          <p:spPr>
            <a:xfrm>
              <a:off x="1118529" y="2800902"/>
              <a:ext cx="3292376" cy="307777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ko-KR" altLang="en-US" sz="1400" b="1" dirty="0">
                  <a:ln w="12700">
                    <a:solidFill>
                      <a:srgbClr val="FFFFFF"/>
                    </a:solidFill>
                  </a:ln>
                  <a:latin typeface="빙그레체" panose="02030803000000000000" pitchFamily="18" charset="-127"/>
                  <a:ea typeface="빙그레체" panose="02030803000000000000" pitchFamily="18" charset="-127"/>
                </a:rPr>
                <a:t>  </a:t>
              </a:r>
              <a:r>
                <a:rPr lang="ko-KR" altLang="en-US" sz="1400" b="1" dirty="0" err="1">
                  <a:ln w="12700">
                    <a:solidFill>
                      <a:srgbClr val="FFFFFF"/>
                    </a:solidFill>
                  </a:ln>
                  <a:latin typeface="빙그레체" panose="02030803000000000000" pitchFamily="18" charset="-127"/>
                  <a:ea typeface="빙그레체" panose="02030803000000000000" pitchFamily="18" charset="-127"/>
                </a:rPr>
                <a:t>입문자</a:t>
              </a:r>
              <a:r>
                <a:rPr lang="ko-KR" altLang="en-US" sz="1400" b="1" dirty="0">
                  <a:ln w="12700">
                    <a:solidFill>
                      <a:srgbClr val="FFFFFF"/>
                    </a:solidFill>
                  </a:ln>
                  <a:latin typeface="빙그레체" panose="02030803000000000000" pitchFamily="18" charset="-127"/>
                  <a:ea typeface="빙그레체" panose="02030803000000000000" pitchFamily="18" charset="-127"/>
                </a:rPr>
                <a:t> 가이드 </a:t>
              </a:r>
              <a:r>
                <a:rPr lang="en-US" altLang="ko-KR" sz="1400" b="1" dirty="0">
                  <a:ln w="12700">
                    <a:solidFill>
                      <a:srgbClr val="FFFFFF"/>
                    </a:solidFill>
                  </a:ln>
                  <a:latin typeface="빙그레체" panose="02030803000000000000" pitchFamily="18" charset="-127"/>
                  <a:ea typeface="빙그레체" panose="02030803000000000000" pitchFamily="18" charset="-127"/>
                </a:rPr>
                <a:t>/ </a:t>
              </a:r>
              <a:r>
                <a:rPr lang="ko-KR" altLang="en-US" sz="1400" b="1" dirty="0">
                  <a:ln w="12700">
                    <a:solidFill>
                      <a:srgbClr val="FFFFFF"/>
                    </a:solidFill>
                  </a:ln>
                  <a:latin typeface="빙그레체" panose="02030803000000000000" pitchFamily="18" charset="-127"/>
                  <a:ea typeface="빙그레체" panose="02030803000000000000" pitchFamily="18" charset="-127"/>
                </a:rPr>
                <a:t>한글패치</a:t>
              </a:r>
              <a:endParaRPr lang="en-US" altLang="ko-KR" sz="1400" b="1" dirty="0">
                <a:ln w="12700">
                  <a:solidFill>
                    <a:srgbClr val="FFFFFF"/>
                  </a:solidFill>
                </a:ln>
                <a:latin typeface="빙그레체" panose="02030803000000000000" pitchFamily="18" charset="-127"/>
                <a:ea typeface="빙그레체" panose="02030803000000000000" pitchFamily="18" charset="-127"/>
              </a:endParaRPr>
            </a:p>
          </p:txBody>
        </p:sp>
      </p:grp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8CD4096C-20F6-4298-A4B6-2564986258FA}"/>
              </a:ext>
            </a:extLst>
          </p:cNvPr>
          <p:cNvGrpSpPr/>
          <p:nvPr/>
        </p:nvGrpSpPr>
        <p:grpSpPr>
          <a:xfrm>
            <a:off x="337532" y="5364648"/>
            <a:ext cx="3308741" cy="1156478"/>
            <a:chOff x="3858797" y="5521435"/>
            <a:chExt cx="3308741" cy="1156478"/>
          </a:xfrm>
        </p:grpSpPr>
        <p:grpSp>
          <p:nvGrpSpPr>
            <p:cNvPr id="100" name="그룹 99">
              <a:extLst>
                <a:ext uri="{FF2B5EF4-FFF2-40B4-BE49-F238E27FC236}">
                  <a16:creationId xmlns:a16="http://schemas.microsoft.com/office/drawing/2014/main" id="{491E677D-9C6A-459D-8C80-2D76FB078FE7}"/>
                </a:ext>
              </a:extLst>
            </p:cNvPr>
            <p:cNvGrpSpPr/>
            <p:nvPr/>
          </p:nvGrpSpPr>
          <p:grpSpPr>
            <a:xfrm>
              <a:off x="3858797" y="5521435"/>
              <a:ext cx="3308741" cy="1156478"/>
              <a:chOff x="321147" y="5537388"/>
              <a:chExt cx="3308741" cy="1156478"/>
            </a:xfrm>
          </p:grpSpPr>
          <p:pic>
            <p:nvPicPr>
              <p:cNvPr id="101" name="그림 100">
                <a:extLst>
                  <a:ext uri="{FF2B5EF4-FFF2-40B4-BE49-F238E27FC236}">
                    <a16:creationId xmlns:a16="http://schemas.microsoft.com/office/drawing/2014/main" id="{8DACB0F5-DD6A-4784-81BD-12A3854AAF9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9">
                <a:extLst>
                  <a:ext uri="{BEBA8EAE-BF5A-486C-A8C5-ECC9F3942E4B}">
                    <a14:imgProps xmlns:a14="http://schemas.microsoft.com/office/drawing/2010/main">
                      <a14:imgLayer r:embed="rId20">
                        <a14:imgEffect>
                          <a14:backgroundRemoval t="10000" b="90000" l="10000" r="90000">
                            <a14:foregroundMark x1="45946" y1="38514" x2="32432" y2="58108"/>
                            <a14:foregroundMark x1="48649" y1="87838" x2="79054" y2="43243"/>
                            <a14:foregroundMark x1="80405" y1="43243" x2="51351" y2="85135"/>
                            <a14:foregroundMark x1="45270" y1="87162" x2="37838" y2="89865"/>
                            <a14:foregroundMark x1="15541" y1="63514" x2="30405" y2="43919"/>
                            <a14:foregroundMark x1="30405" y1="43243" x2="49324" y2="18919"/>
                            <a14:foregroundMark x1="48649" y1="20270" x2="37162" y2="33784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997" t="6446" r="13537"/>
              <a:stretch/>
            </p:blipFill>
            <p:spPr>
              <a:xfrm>
                <a:off x="2654432" y="5628837"/>
                <a:ext cx="855061" cy="1019486"/>
              </a:xfrm>
              <a:prstGeom prst="rect">
                <a:avLst/>
              </a:prstGeom>
            </p:spPr>
          </p:pic>
          <p:grpSp>
            <p:nvGrpSpPr>
              <p:cNvPr id="102" name="그룹 101">
                <a:extLst>
                  <a:ext uri="{FF2B5EF4-FFF2-40B4-BE49-F238E27FC236}">
                    <a16:creationId xmlns:a16="http://schemas.microsoft.com/office/drawing/2014/main" id="{D7304A98-447A-429B-ABC6-1F0C2FA8B9F9}"/>
                  </a:ext>
                </a:extLst>
              </p:cNvPr>
              <p:cNvGrpSpPr/>
              <p:nvPr/>
            </p:nvGrpSpPr>
            <p:grpSpPr>
              <a:xfrm>
                <a:off x="321147" y="5537388"/>
                <a:ext cx="3308741" cy="1156478"/>
                <a:chOff x="1112519" y="2141208"/>
                <a:chExt cx="3308741" cy="1156478"/>
              </a:xfrm>
            </p:grpSpPr>
            <p:sp>
              <p:nvSpPr>
                <p:cNvPr id="103" name="직사각형 102">
                  <a:extLst>
                    <a:ext uri="{FF2B5EF4-FFF2-40B4-BE49-F238E27FC236}">
                      <a16:creationId xmlns:a16="http://schemas.microsoft.com/office/drawing/2014/main" id="{9BF3BAF5-E1C5-4A81-A025-94EDD51C66E8}"/>
                    </a:ext>
                  </a:extLst>
                </p:cNvPr>
                <p:cNvSpPr/>
                <p:nvPr/>
              </p:nvSpPr>
              <p:spPr>
                <a:xfrm>
                  <a:off x="1112520" y="2141208"/>
                  <a:ext cx="3308740" cy="1156478"/>
                </a:xfrm>
                <a:prstGeom prst="rect">
                  <a:avLst/>
                </a:prstGeom>
                <a:noFill/>
                <a:ln w="0">
                  <a:solidFill>
                    <a:schemeClr val="bg1"/>
                  </a:solidFill>
                </a:ln>
                <a:effectLst>
                  <a:outerShdw blurRad="38100" dist="12700" dir="2700000" algn="tl" rotWithShape="0">
                    <a:prstClr val="black">
                      <a:alpha val="6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5" name="TextBox 104">
                  <a:extLst>
                    <a:ext uri="{FF2B5EF4-FFF2-40B4-BE49-F238E27FC236}">
                      <a16:creationId xmlns:a16="http://schemas.microsoft.com/office/drawing/2014/main" id="{18AC2A42-0C34-4F99-981D-96B8687D2B2C}"/>
                    </a:ext>
                  </a:extLst>
                </p:cNvPr>
                <p:cNvSpPr txBox="1"/>
                <p:nvPr/>
              </p:nvSpPr>
              <p:spPr>
                <a:xfrm>
                  <a:off x="1112519" y="2719447"/>
                  <a:ext cx="3308739" cy="523220"/>
                </a:xfrm>
                <a:prstGeom prst="rect">
                  <a:avLst/>
                </a:prstGeom>
                <a:noFill/>
              </p:spPr>
              <p:txBody>
                <a:bodyPr wrap="square" rtlCol="0" anchor="b">
                  <a:spAutoFit/>
                </a:bodyPr>
                <a:lstStyle/>
                <a:p>
                  <a:pPr algn="ctr"/>
                  <a:r>
                    <a:rPr lang="ko-KR" altLang="en-US" sz="1400" b="1" dirty="0">
                      <a:ln w="12700">
                        <a:solidFill>
                          <a:srgbClr val="FFFFFF"/>
                        </a:solidFill>
                      </a:ln>
                      <a:latin typeface="빙그레체" panose="02030803000000000000" pitchFamily="18" charset="-127"/>
                      <a:ea typeface="빙그레체" panose="02030803000000000000" pitchFamily="18" charset="-127"/>
                    </a:rPr>
                    <a:t>  프로듀스 기본 설명 </a:t>
                  </a:r>
                  <a:r>
                    <a:rPr lang="en-US" altLang="ko-KR" sz="1400" b="1" dirty="0">
                      <a:ln w="12700">
                        <a:solidFill>
                          <a:srgbClr val="FFFFFF"/>
                        </a:solidFill>
                      </a:ln>
                      <a:latin typeface="빙그레체" panose="02030803000000000000" pitchFamily="18" charset="-127"/>
                      <a:ea typeface="빙그레체" panose="02030803000000000000" pitchFamily="18" charset="-127"/>
                    </a:rPr>
                    <a:t>/ </a:t>
                  </a:r>
                  <a:r>
                    <a:rPr lang="ko-KR" altLang="en-US" sz="1400" b="1" dirty="0">
                      <a:ln w="12700">
                        <a:solidFill>
                          <a:srgbClr val="FFFFFF"/>
                        </a:solidFill>
                      </a:ln>
                      <a:latin typeface="빙그레체" panose="02030803000000000000" pitchFamily="18" charset="-127"/>
                      <a:ea typeface="빙그레체" panose="02030803000000000000" pitchFamily="18" charset="-127"/>
                    </a:rPr>
                    <a:t>스킬 </a:t>
                  </a:r>
                  <a:r>
                    <a:rPr lang="en-US" altLang="ko-KR" sz="1400" b="1" dirty="0">
                      <a:ln w="12700">
                        <a:solidFill>
                          <a:srgbClr val="FFFFFF"/>
                        </a:solidFill>
                      </a:ln>
                      <a:latin typeface="빙그레체" panose="02030803000000000000" pitchFamily="18" charset="-127"/>
                      <a:ea typeface="빙그레체" panose="02030803000000000000" pitchFamily="18" charset="-127"/>
                    </a:rPr>
                    <a:t>/ </a:t>
                  </a:r>
                  <a:r>
                    <a:rPr lang="ko-KR" altLang="en-US" sz="1400" b="1" dirty="0">
                      <a:ln w="12700">
                        <a:solidFill>
                          <a:srgbClr val="FFFFFF"/>
                        </a:solidFill>
                      </a:ln>
                      <a:latin typeface="빙그레체" panose="02030803000000000000" pitchFamily="18" charset="-127"/>
                      <a:ea typeface="빙그레체" panose="02030803000000000000" pitchFamily="18" charset="-127"/>
                    </a:rPr>
                    <a:t>오디션</a:t>
                  </a:r>
                  <a:endParaRPr lang="en-US" altLang="ko-KR" sz="1400" b="1" dirty="0">
                    <a:ln w="12700">
                      <a:solidFill>
                        <a:srgbClr val="FFFFFF"/>
                      </a:solidFill>
                    </a:ln>
                    <a:latin typeface="빙그레체" panose="02030803000000000000" pitchFamily="18" charset="-127"/>
                    <a:ea typeface="빙그레체" panose="02030803000000000000" pitchFamily="18" charset="-127"/>
                  </a:endParaRPr>
                </a:p>
                <a:p>
                  <a:pPr algn="ctr"/>
                  <a:r>
                    <a:rPr lang="ko-KR" altLang="en-US" sz="1400" b="1" dirty="0">
                      <a:ln w="12700">
                        <a:solidFill>
                          <a:srgbClr val="FFFFFF"/>
                        </a:solidFill>
                      </a:ln>
                      <a:latin typeface="빙그레체" panose="02030803000000000000" pitchFamily="18" charset="-127"/>
                      <a:ea typeface="빙그레체" panose="02030803000000000000" pitchFamily="18" charset="-127"/>
                    </a:rPr>
                    <a:t>  윙 진출 </a:t>
                  </a:r>
                  <a:r>
                    <a:rPr lang="en-US" altLang="ko-KR" sz="1400" b="1" dirty="0">
                      <a:ln w="12700">
                        <a:solidFill>
                          <a:srgbClr val="FFFFFF"/>
                        </a:solidFill>
                      </a:ln>
                      <a:latin typeface="빙그레체" panose="02030803000000000000" pitchFamily="18" charset="-127"/>
                      <a:ea typeface="빙그레체" panose="02030803000000000000" pitchFamily="18" charset="-127"/>
                    </a:rPr>
                    <a:t>/ </a:t>
                  </a:r>
                  <a:r>
                    <a:rPr lang="ko-KR" altLang="en-US" sz="1400" b="1" dirty="0">
                      <a:ln w="12700">
                        <a:solidFill>
                          <a:srgbClr val="FFFFFF"/>
                        </a:solidFill>
                      </a:ln>
                      <a:latin typeface="빙그레체" panose="02030803000000000000" pitchFamily="18" charset="-127"/>
                      <a:ea typeface="빙그레체" panose="02030803000000000000" pitchFamily="18" charset="-127"/>
                    </a:rPr>
                    <a:t>우승 공략</a:t>
                  </a:r>
                  <a:endParaRPr lang="en-US" altLang="ko-KR" sz="1400" b="1" dirty="0">
                    <a:ln w="12700">
                      <a:solidFill>
                        <a:srgbClr val="FFFFFF"/>
                      </a:solidFill>
                    </a:ln>
                    <a:latin typeface="빙그레체" panose="02030803000000000000" pitchFamily="18" charset="-127"/>
                    <a:ea typeface="빙그레체" panose="02030803000000000000" pitchFamily="18" charset="-127"/>
                  </a:endParaRPr>
                </a:p>
              </p:txBody>
            </p:sp>
          </p:grpSp>
        </p:grp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FEDC975B-CE4D-4B64-8C4C-31323F98396A}"/>
                </a:ext>
              </a:extLst>
            </p:cNvPr>
            <p:cNvSpPr txBox="1"/>
            <p:nvPr/>
          </p:nvSpPr>
          <p:spPr>
            <a:xfrm>
              <a:off x="3865092" y="5592167"/>
              <a:ext cx="33024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b="1" dirty="0">
                  <a:ln>
                    <a:solidFill>
                      <a:srgbClr val="FFFFFF"/>
                    </a:solidFill>
                  </a:ln>
                  <a:solidFill>
                    <a:schemeClr val="accent1"/>
                  </a:solidFill>
                  <a:latin typeface="빙그레체" panose="02030803000000000000" pitchFamily="18" charset="-127"/>
                  <a:ea typeface="빙그레체" panose="02030803000000000000" pitchFamily="18" charset="-127"/>
                </a:rPr>
                <a:t> 프로듀스</a:t>
              </a:r>
              <a:r>
                <a:rPr lang="ko-KR" altLang="en-US" sz="2400" b="1" dirty="0">
                  <a:ln>
                    <a:solidFill>
                      <a:srgbClr val="FFFFFF"/>
                    </a:solidFill>
                  </a:ln>
                  <a:latin typeface="빙그레체" panose="02030803000000000000" pitchFamily="18" charset="-127"/>
                  <a:ea typeface="빙그레체" panose="02030803000000000000" pitchFamily="18" charset="-127"/>
                </a:rPr>
                <a:t> </a:t>
              </a:r>
              <a:r>
                <a:rPr lang="en-US" altLang="ko-KR" sz="2400" b="1" dirty="0">
                  <a:ln>
                    <a:solidFill>
                      <a:srgbClr val="FFFFFF"/>
                    </a:solidFill>
                  </a:ln>
                  <a:latin typeface="빙그레체" panose="02030803000000000000" pitchFamily="18" charset="-127"/>
                  <a:ea typeface="빙그레체" panose="02030803000000000000" pitchFamily="18" charset="-127"/>
                </a:rPr>
                <a:t>(</a:t>
              </a:r>
              <a:r>
                <a:rPr lang="ko-KR" altLang="en-US" sz="2400" b="1" dirty="0">
                  <a:ln>
                    <a:solidFill>
                      <a:srgbClr val="FFFFFF"/>
                    </a:solidFill>
                  </a:ln>
                  <a:latin typeface="빙그레체" panose="02030803000000000000" pitchFamily="18" charset="-127"/>
                  <a:ea typeface="빙그레체" panose="02030803000000000000" pitchFamily="18" charset="-127"/>
                </a:rPr>
                <a:t>윙</a:t>
              </a:r>
              <a:r>
                <a:rPr lang="en-US" altLang="ko-KR" sz="2400" b="1" dirty="0">
                  <a:ln>
                    <a:solidFill>
                      <a:srgbClr val="FFFFFF"/>
                    </a:solidFill>
                  </a:ln>
                  <a:latin typeface="빙그레체" panose="02030803000000000000" pitchFamily="18" charset="-127"/>
                  <a:ea typeface="빙그레체" panose="02030803000000000000" pitchFamily="18" charset="-127"/>
                </a:rPr>
                <a:t>)</a:t>
              </a:r>
            </a:p>
          </p:txBody>
        </p:sp>
      </p:grpSp>
      <p:grpSp>
        <p:nvGrpSpPr>
          <p:cNvPr id="109" name="그룹 108">
            <a:extLst>
              <a:ext uri="{FF2B5EF4-FFF2-40B4-BE49-F238E27FC236}">
                <a16:creationId xmlns:a16="http://schemas.microsoft.com/office/drawing/2014/main" id="{310A48F3-9F0A-4E35-B11B-1F75E5C6E236}"/>
              </a:ext>
            </a:extLst>
          </p:cNvPr>
          <p:cNvGrpSpPr/>
          <p:nvPr/>
        </p:nvGrpSpPr>
        <p:grpSpPr>
          <a:xfrm>
            <a:off x="3739252" y="4137056"/>
            <a:ext cx="3308400" cy="1156478"/>
            <a:chOff x="3748468" y="4129174"/>
            <a:chExt cx="3308400" cy="1156478"/>
          </a:xfrm>
        </p:grpSpPr>
        <p:pic>
          <p:nvPicPr>
            <p:cNvPr id="56" name="그림 55">
              <a:extLst>
                <a:ext uri="{FF2B5EF4-FFF2-40B4-BE49-F238E27FC236}">
                  <a16:creationId xmlns:a16="http://schemas.microsoft.com/office/drawing/2014/main" id="{A9C4E6C6-DD78-478E-A34C-0FA31377B96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1">
              <a:extLst>
                <a:ext uri="{BEBA8EAE-BF5A-486C-A8C5-ECC9F3942E4B}">
                  <a14:imgProps xmlns:a14="http://schemas.microsoft.com/office/drawing/2010/main">
                    <a14:imgLayer r:embed="rId22">
                      <a14:imgEffect>
                        <a14:backgroundRemoval t="10000" b="90000" l="10000" r="90000">
                          <a14:foregroundMark x1="35811" y1="12838" x2="79730" y2="17568"/>
                          <a14:foregroundMark x1="79730" y1="17568" x2="85135" y2="51351"/>
                          <a14:foregroundMark x1="85135" y1="50676" x2="81081" y2="59459"/>
                          <a14:foregroundMark x1="35135" y1="14189" x2="29730" y2="22297"/>
                          <a14:foregroundMark x1="34459" y1="13514" x2="28378" y2="20946"/>
                          <a14:foregroundMark x1="27703" y1="20946" x2="30405" y2="35811"/>
                          <a14:foregroundMark x1="12838" y1="66892" x2="13514" y2="81757"/>
                          <a14:foregroundMark x1="14189" y1="81757" x2="64189" y2="87162"/>
                          <a14:foregroundMark x1="64189" y1="87838" x2="72297" y2="6554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615" r="7481" b="6699"/>
            <a:stretch/>
          </p:blipFill>
          <p:spPr>
            <a:xfrm>
              <a:off x="5892821" y="4197198"/>
              <a:ext cx="1164047" cy="1052931"/>
            </a:xfrm>
            <a:prstGeom prst="rect">
              <a:avLst/>
            </a:prstGeom>
          </p:spPr>
        </p:pic>
        <p:grpSp>
          <p:nvGrpSpPr>
            <p:cNvPr id="114" name="그룹 113">
              <a:extLst>
                <a:ext uri="{FF2B5EF4-FFF2-40B4-BE49-F238E27FC236}">
                  <a16:creationId xmlns:a16="http://schemas.microsoft.com/office/drawing/2014/main" id="{DC05E8CD-4659-4B7F-BAC1-C82214B57375}"/>
                </a:ext>
              </a:extLst>
            </p:cNvPr>
            <p:cNvGrpSpPr/>
            <p:nvPr/>
          </p:nvGrpSpPr>
          <p:grpSpPr>
            <a:xfrm>
              <a:off x="3748468" y="4129174"/>
              <a:ext cx="3308400" cy="1156478"/>
              <a:chOff x="1112520" y="2141208"/>
              <a:chExt cx="3308400" cy="1156478"/>
            </a:xfrm>
          </p:grpSpPr>
          <p:sp>
            <p:nvSpPr>
              <p:cNvPr id="115" name="직사각형 114">
                <a:extLst>
                  <a:ext uri="{FF2B5EF4-FFF2-40B4-BE49-F238E27FC236}">
                    <a16:creationId xmlns:a16="http://schemas.microsoft.com/office/drawing/2014/main" id="{5A818F9E-5E98-4FAF-845C-DCAB118FFE7D}"/>
                  </a:ext>
                </a:extLst>
              </p:cNvPr>
              <p:cNvSpPr/>
              <p:nvPr/>
            </p:nvSpPr>
            <p:spPr>
              <a:xfrm>
                <a:off x="1112520" y="2141208"/>
                <a:ext cx="3308400" cy="1156478"/>
              </a:xfrm>
              <a:prstGeom prst="rect">
                <a:avLst/>
              </a:prstGeom>
              <a:noFill/>
              <a:ln w="0">
                <a:solidFill>
                  <a:schemeClr val="bg1"/>
                </a:solidFill>
              </a:ln>
              <a:effectLst>
                <a:outerShdw blurRad="38100" dist="12700" dir="2700000" algn="tl" rotWithShape="0">
                  <a:prstClr val="black">
                    <a:alpha val="6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36FFB1BE-40D3-4F8F-9242-6208C1686AD7}"/>
                  </a:ext>
                </a:extLst>
              </p:cNvPr>
              <p:cNvSpPr txBox="1"/>
              <p:nvPr/>
            </p:nvSpPr>
            <p:spPr>
              <a:xfrm>
                <a:off x="1132228" y="2209232"/>
                <a:ext cx="298054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/>
                <a:r>
                  <a:rPr lang="ko-KR" altLang="en-US" sz="2400" b="1" dirty="0">
                    <a:ln>
                      <a:solidFill>
                        <a:srgbClr val="FFFFFF"/>
                      </a:solidFill>
                    </a:ln>
                    <a:latin typeface="빙그레체" panose="02030803000000000000" pitchFamily="18" charset="-127"/>
                    <a:ea typeface="빙그레체" panose="02030803000000000000" pitchFamily="18" charset="-127"/>
                  </a:rPr>
                  <a:t> 감사제</a:t>
                </a:r>
                <a:endParaRPr lang="en-US" altLang="ko-KR" sz="2400" b="1" dirty="0">
                  <a:ln>
                    <a:solidFill>
                      <a:srgbClr val="FFFFFF"/>
                    </a:solidFill>
                  </a:ln>
                  <a:latin typeface="빙그레체" panose="02030803000000000000" pitchFamily="18" charset="-127"/>
                  <a:ea typeface="빙그레체" panose="02030803000000000000" pitchFamily="18" charset="-127"/>
                </a:endParaRPr>
              </a:p>
            </p:txBody>
          </p:sp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355F78B6-9F77-4E4A-A1B5-767CABDF7AD2}"/>
                  </a:ext>
                </a:extLst>
              </p:cNvPr>
              <p:cNvSpPr txBox="1"/>
              <p:nvPr/>
            </p:nvSpPr>
            <p:spPr>
              <a:xfrm>
                <a:off x="1127260" y="2799894"/>
                <a:ext cx="2981856" cy="307777"/>
              </a:xfrm>
              <a:prstGeom prst="rect">
                <a:avLst/>
              </a:prstGeom>
              <a:noFill/>
            </p:spPr>
            <p:txBody>
              <a:bodyPr wrap="square" rtlCol="0" anchor="b">
                <a:spAutoFit/>
              </a:bodyPr>
              <a:lstStyle/>
              <a:p>
                <a:pPr algn="ctr"/>
                <a:r>
                  <a:rPr lang="ko-KR" altLang="en-US" sz="1400" b="1" dirty="0">
                    <a:ln w="12700">
                      <a:solidFill>
                        <a:srgbClr val="FFFFFF"/>
                      </a:solidFill>
                    </a:ln>
                    <a:latin typeface="빙그레체" panose="02030803000000000000" pitchFamily="18" charset="-127"/>
                    <a:ea typeface="빙그레체" panose="02030803000000000000" pitchFamily="18" charset="-127"/>
                  </a:rPr>
                  <a:t>감사제 기본 설명 </a:t>
                </a:r>
                <a:r>
                  <a:rPr lang="en-US" altLang="ko-KR" sz="1400" b="1" dirty="0">
                    <a:ln w="12700">
                      <a:solidFill>
                        <a:srgbClr val="FFFFFF"/>
                      </a:solidFill>
                    </a:ln>
                    <a:latin typeface="빙그레체" panose="02030803000000000000" pitchFamily="18" charset="-127"/>
                    <a:ea typeface="빙그레체" panose="02030803000000000000" pitchFamily="18" charset="-127"/>
                  </a:rPr>
                  <a:t>/ </a:t>
                </a:r>
                <a:r>
                  <a:rPr lang="ko-KR" altLang="en-US" sz="1400" b="1" dirty="0">
                    <a:ln w="12700">
                      <a:solidFill>
                        <a:srgbClr val="FFFFFF"/>
                      </a:solidFill>
                    </a:ln>
                    <a:latin typeface="빙그레체" panose="02030803000000000000" pitchFamily="18" charset="-127"/>
                    <a:ea typeface="빙그레체" panose="02030803000000000000" pitchFamily="18" charset="-127"/>
                  </a:rPr>
                  <a:t>육성법</a:t>
                </a:r>
                <a:endParaRPr lang="en-US" altLang="ko-KR" sz="1400" b="1" dirty="0">
                  <a:ln w="12700">
                    <a:solidFill>
                      <a:srgbClr val="FFFFFF"/>
                    </a:solidFill>
                  </a:ln>
                  <a:latin typeface="빙그레체" panose="02030803000000000000" pitchFamily="18" charset="-127"/>
                  <a:ea typeface="빙그레체" panose="02030803000000000000" pitchFamily="18" charset="-127"/>
                </a:endParaRPr>
              </a:p>
            </p:txBody>
          </p:sp>
        </p:grpSp>
      </p:grpSp>
      <p:grpSp>
        <p:nvGrpSpPr>
          <p:cNvPr id="110" name="그룹 109">
            <a:extLst>
              <a:ext uri="{FF2B5EF4-FFF2-40B4-BE49-F238E27FC236}">
                <a16:creationId xmlns:a16="http://schemas.microsoft.com/office/drawing/2014/main" id="{86BB49BB-99D0-4322-9087-241A06655715}"/>
              </a:ext>
            </a:extLst>
          </p:cNvPr>
          <p:cNvGrpSpPr/>
          <p:nvPr/>
        </p:nvGrpSpPr>
        <p:grpSpPr>
          <a:xfrm>
            <a:off x="3739252" y="5364648"/>
            <a:ext cx="3308400" cy="1156479"/>
            <a:chOff x="3748468" y="5366499"/>
            <a:chExt cx="3308400" cy="1156479"/>
          </a:xfrm>
        </p:grpSpPr>
        <p:pic>
          <p:nvPicPr>
            <p:cNvPr id="62" name="그림 61">
              <a:extLst>
                <a:ext uri="{FF2B5EF4-FFF2-40B4-BE49-F238E27FC236}">
                  <a16:creationId xmlns:a16="http://schemas.microsoft.com/office/drawing/2014/main" id="{070DFACA-A3A4-44E0-B0DF-3B4FA9E9FBE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3">
              <a:extLst>
                <a:ext uri="{BEBA8EAE-BF5A-486C-A8C5-ECC9F3942E4B}">
                  <a14:imgProps xmlns:a14="http://schemas.microsoft.com/office/drawing/2010/main">
                    <a14:imgLayer r:embed="rId24">
                      <a14:imgEffect>
                        <a14:backgroundRemoval t="10000" b="90000" l="10000" r="90000">
                          <a14:foregroundMark x1="45270" y1="31757" x2="58108" y2="54730"/>
                          <a14:foregroundMark x1="63514" y1="33108" x2="64865" y2="51351"/>
                          <a14:foregroundMark x1="61486" y1="73649" x2="55405" y2="83108"/>
                          <a14:foregroundMark x1="50000" y1="84459" x2="36486" y2="86486"/>
                          <a14:foregroundMark x1="38514" y1="29730" x2="38514" y2="35811"/>
                          <a14:foregroundMark x1="58108" y1="17568" x2="59459" y2="22973"/>
                          <a14:foregroundMark x1="59459" y1="16216" x2="61486" y2="2229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003" r="16114" b="5521"/>
            <a:stretch/>
          </p:blipFill>
          <p:spPr>
            <a:xfrm>
              <a:off x="5888343" y="5394656"/>
              <a:ext cx="1069782" cy="1128322"/>
            </a:xfrm>
            <a:prstGeom prst="rect">
              <a:avLst/>
            </a:prstGeom>
          </p:spPr>
        </p:pic>
        <p:grpSp>
          <p:nvGrpSpPr>
            <p:cNvPr id="121" name="그룹 120">
              <a:extLst>
                <a:ext uri="{FF2B5EF4-FFF2-40B4-BE49-F238E27FC236}">
                  <a16:creationId xmlns:a16="http://schemas.microsoft.com/office/drawing/2014/main" id="{5EB966BE-C0E3-48EF-8D2C-E43C26C3D4FC}"/>
                </a:ext>
              </a:extLst>
            </p:cNvPr>
            <p:cNvGrpSpPr/>
            <p:nvPr/>
          </p:nvGrpSpPr>
          <p:grpSpPr>
            <a:xfrm>
              <a:off x="3748468" y="5366499"/>
              <a:ext cx="3308400" cy="1156478"/>
              <a:chOff x="1112520" y="2141208"/>
              <a:chExt cx="3308400" cy="1156478"/>
            </a:xfrm>
          </p:grpSpPr>
          <p:sp>
            <p:nvSpPr>
              <p:cNvPr id="122" name="직사각형 121">
                <a:extLst>
                  <a:ext uri="{FF2B5EF4-FFF2-40B4-BE49-F238E27FC236}">
                    <a16:creationId xmlns:a16="http://schemas.microsoft.com/office/drawing/2014/main" id="{5AE86164-C04D-49FA-AFC1-B46F27CB613D}"/>
                  </a:ext>
                </a:extLst>
              </p:cNvPr>
              <p:cNvSpPr/>
              <p:nvPr/>
            </p:nvSpPr>
            <p:spPr>
              <a:xfrm>
                <a:off x="1112520" y="2141208"/>
                <a:ext cx="3308400" cy="1156478"/>
              </a:xfrm>
              <a:prstGeom prst="rect">
                <a:avLst/>
              </a:prstGeom>
              <a:noFill/>
              <a:ln w="0">
                <a:solidFill>
                  <a:schemeClr val="bg1"/>
                </a:solidFill>
              </a:ln>
              <a:effectLst>
                <a:outerShdw blurRad="38100" dist="12700" dir="2700000" algn="tl" rotWithShape="0">
                  <a:prstClr val="black">
                    <a:alpha val="6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EE1D2D0B-D1BD-4ABE-B390-4E120272039C}"/>
                  </a:ext>
                </a:extLst>
              </p:cNvPr>
              <p:cNvSpPr txBox="1"/>
              <p:nvPr/>
            </p:nvSpPr>
            <p:spPr>
              <a:xfrm>
                <a:off x="1132228" y="2209232"/>
                <a:ext cx="298054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/>
                <a:r>
                  <a:rPr lang="ko-KR" altLang="en-US" sz="2400" b="1" dirty="0">
                    <a:ln>
                      <a:solidFill>
                        <a:srgbClr val="FFFFFF"/>
                      </a:solidFill>
                    </a:ln>
                    <a:latin typeface="빙그레체" panose="02030803000000000000" pitchFamily="18" charset="-127"/>
                    <a:ea typeface="빙그레체" panose="02030803000000000000" pitchFamily="18" charset="-127"/>
                  </a:rPr>
                  <a:t> </a:t>
                </a:r>
                <a:r>
                  <a:rPr lang="ko-KR" altLang="en-US" sz="2400" b="1" dirty="0">
                    <a:ln>
                      <a:solidFill>
                        <a:srgbClr val="FFFFFF"/>
                      </a:solidFill>
                    </a:ln>
                    <a:solidFill>
                      <a:schemeClr val="accent1"/>
                    </a:solidFill>
                    <a:latin typeface="빙그레체" panose="02030803000000000000" pitchFamily="18" charset="-127"/>
                    <a:ea typeface="빙그레체" panose="02030803000000000000" pitchFamily="18" charset="-127"/>
                  </a:rPr>
                  <a:t>이벤트</a:t>
                </a:r>
                <a:r>
                  <a:rPr lang="ko-KR" altLang="en-US" sz="2400" b="1" dirty="0">
                    <a:ln>
                      <a:solidFill>
                        <a:srgbClr val="FFFFFF"/>
                      </a:solidFill>
                    </a:ln>
                    <a:latin typeface="빙그레체" panose="02030803000000000000" pitchFamily="18" charset="-127"/>
                    <a:ea typeface="빙그레체" panose="02030803000000000000" pitchFamily="18" charset="-127"/>
                  </a:rPr>
                  <a:t> 공략</a:t>
                </a:r>
                <a:endParaRPr lang="en-US" altLang="ko-KR" sz="2400" b="1" dirty="0">
                  <a:ln>
                    <a:solidFill>
                      <a:srgbClr val="FFFFFF"/>
                    </a:solidFill>
                  </a:ln>
                  <a:latin typeface="빙그레체" panose="02030803000000000000" pitchFamily="18" charset="-127"/>
                  <a:ea typeface="빙그레체" panose="02030803000000000000" pitchFamily="18" charset="-127"/>
                </a:endParaRPr>
              </a:p>
            </p:txBody>
          </p:sp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1934061C-A30B-4E1A-B5CD-AB7ACE10611C}"/>
                  </a:ext>
                </a:extLst>
              </p:cNvPr>
              <p:cNvSpPr txBox="1"/>
              <p:nvPr/>
            </p:nvSpPr>
            <p:spPr>
              <a:xfrm>
                <a:off x="1121670" y="2720297"/>
                <a:ext cx="2981856" cy="523220"/>
              </a:xfrm>
              <a:prstGeom prst="rect">
                <a:avLst/>
              </a:prstGeom>
              <a:noFill/>
            </p:spPr>
            <p:txBody>
              <a:bodyPr wrap="square" rtlCol="0" anchor="b">
                <a:spAutoFit/>
              </a:bodyPr>
              <a:lstStyle/>
              <a:p>
                <a:pPr algn="ctr"/>
                <a:r>
                  <a:rPr lang="ko-KR" altLang="en-US" sz="1400" b="1" dirty="0">
                    <a:ln w="12700">
                      <a:solidFill>
                        <a:srgbClr val="FFFFFF"/>
                      </a:solidFill>
                    </a:ln>
                    <a:latin typeface="빙그레체" panose="02030803000000000000" pitchFamily="18" charset="-127"/>
                    <a:ea typeface="빙그레체" panose="02030803000000000000" pitchFamily="18" charset="-127"/>
                  </a:rPr>
                  <a:t>시나리오 </a:t>
                </a:r>
                <a:r>
                  <a:rPr lang="en-US" altLang="ko-KR" sz="1400" b="1" dirty="0">
                    <a:ln w="12700">
                      <a:solidFill>
                        <a:srgbClr val="FFFFFF"/>
                      </a:solidFill>
                    </a:ln>
                    <a:latin typeface="빙그레체" panose="02030803000000000000" pitchFamily="18" charset="-127"/>
                    <a:ea typeface="빙그레체" panose="02030803000000000000" pitchFamily="18" charset="-127"/>
                  </a:rPr>
                  <a:t>/ </a:t>
                </a:r>
                <a:r>
                  <a:rPr lang="ko-KR" altLang="en-US" sz="1400" b="1" dirty="0" err="1">
                    <a:ln w="12700">
                      <a:solidFill>
                        <a:srgbClr val="FFFFFF"/>
                      </a:solidFill>
                    </a:ln>
                    <a:latin typeface="빙그레체" panose="02030803000000000000" pitchFamily="18" charset="-127"/>
                    <a:ea typeface="빙그레체" panose="02030803000000000000" pitchFamily="18" charset="-127"/>
                  </a:rPr>
                  <a:t>페스</a:t>
                </a:r>
                <a:r>
                  <a:rPr lang="ko-KR" altLang="en-US" sz="1400" b="1" dirty="0">
                    <a:ln w="12700">
                      <a:solidFill>
                        <a:srgbClr val="FFFFFF"/>
                      </a:solidFill>
                    </a:ln>
                    <a:latin typeface="빙그레체" panose="02030803000000000000" pitchFamily="18" charset="-127"/>
                    <a:ea typeface="빙그레체" panose="02030803000000000000" pitchFamily="18" charset="-127"/>
                  </a:rPr>
                  <a:t> </a:t>
                </a:r>
                <a:r>
                  <a:rPr lang="en-US" altLang="ko-KR" sz="1400" b="1" dirty="0">
                    <a:ln w="12700">
                      <a:solidFill>
                        <a:srgbClr val="FFFFFF"/>
                      </a:solidFill>
                    </a:ln>
                    <a:latin typeface="빙그레체" panose="02030803000000000000" pitchFamily="18" charset="-127"/>
                    <a:ea typeface="빙그레체" panose="02030803000000000000" pitchFamily="18" charset="-127"/>
                  </a:rPr>
                  <a:t>/ </a:t>
                </a:r>
                <a:r>
                  <a:rPr lang="ko-KR" altLang="en-US" sz="1400" b="1" dirty="0">
                    <a:ln w="12700">
                      <a:solidFill>
                        <a:srgbClr val="FFFFFF"/>
                      </a:solidFill>
                    </a:ln>
                    <a:latin typeface="빙그레체" panose="02030803000000000000" pitchFamily="18" charset="-127"/>
                    <a:ea typeface="빙그레체" panose="02030803000000000000" pitchFamily="18" charset="-127"/>
                  </a:rPr>
                  <a:t>육성</a:t>
                </a:r>
                <a:endParaRPr lang="en-US" altLang="ko-KR" sz="1400" b="1" dirty="0">
                  <a:ln w="12700">
                    <a:solidFill>
                      <a:srgbClr val="FFFFFF"/>
                    </a:solidFill>
                  </a:ln>
                  <a:latin typeface="빙그레체" panose="02030803000000000000" pitchFamily="18" charset="-127"/>
                  <a:ea typeface="빙그레체" panose="02030803000000000000" pitchFamily="18" charset="-127"/>
                </a:endParaRPr>
              </a:p>
              <a:p>
                <a:pPr algn="ctr"/>
                <a:r>
                  <a:rPr lang="ko-KR" altLang="en-US" sz="1400" b="1" dirty="0">
                    <a:ln w="12700">
                      <a:solidFill>
                        <a:srgbClr val="FFFFFF"/>
                      </a:solidFill>
                    </a:ln>
                    <a:latin typeface="빙그레체" panose="02030803000000000000" pitchFamily="18" charset="-127"/>
                    <a:ea typeface="빙그레체" panose="02030803000000000000" pitchFamily="18" charset="-127"/>
                  </a:rPr>
                  <a:t>박스 </a:t>
                </a:r>
                <a:r>
                  <a:rPr lang="en-US" altLang="ko-KR" sz="1400" b="1" dirty="0">
                    <a:ln w="12700">
                      <a:solidFill>
                        <a:srgbClr val="FFFFFF"/>
                      </a:solidFill>
                    </a:ln>
                    <a:latin typeface="빙그레체" panose="02030803000000000000" pitchFamily="18" charset="-127"/>
                    <a:ea typeface="빙그레체" panose="02030803000000000000" pitchFamily="18" charset="-127"/>
                  </a:rPr>
                  <a:t>/ </a:t>
                </a:r>
                <a:r>
                  <a:rPr lang="ko-KR" altLang="en-US" sz="1400" b="1" dirty="0">
                    <a:ln w="12700">
                      <a:solidFill>
                        <a:srgbClr val="FFFFFF"/>
                      </a:solidFill>
                    </a:ln>
                    <a:latin typeface="빙그레체" panose="02030803000000000000" pitchFamily="18" charset="-127"/>
                    <a:ea typeface="빙그레체" panose="02030803000000000000" pitchFamily="18" charset="-127"/>
                  </a:rPr>
                  <a:t>프로듀서 컵 </a:t>
                </a:r>
                <a:r>
                  <a:rPr lang="en-US" altLang="ko-KR" sz="1400" b="1" dirty="0">
                    <a:ln w="12700">
                      <a:solidFill>
                        <a:srgbClr val="FFFFFF"/>
                      </a:solidFill>
                    </a:ln>
                    <a:latin typeface="빙그레체" panose="02030803000000000000" pitchFamily="18" charset="-127"/>
                    <a:ea typeface="빙그레체" panose="02030803000000000000" pitchFamily="18" charset="-127"/>
                  </a:rPr>
                  <a:t>/ </a:t>
                </a:r>
                <a:r>
                  <a:rPr lang="ko-KR" altLang="en-US" sz="1400" b="1" dirty="0" err="1">
                    <a:ln w="12700">
                      <a:solidFill>
                        <a:srgbClr val="FFFFFF"/>
                      </a:solidFill>
                    </a:ln>
                    <a:latin typeface="빙그레체" panose="02030803000000000000" pitchFamily="18" charset="-127"/>
                    <a:ea typeface="빙그레체" panose="02030803000000000000" pitchFamily="18" charset="-127"/>
                  </a:rPr>
                  <a:t>콜라보페스</a:t>
                </a:r>
                <a:endParaRPr lang="en-US" altLang="ko-KR" sz="1400" b="1" dirty="0">
                  <a:ln w="12700">
                    <a:solidFill>
                      <a:srgbClr val="FFFFFF"/>
                    </a:solidFill>
                  </a:ln>
                  <a:latin typeface="빙그레체" panose="02030803000000000000" pitchFamily="18" charset="-127"/>
                  <a:ea typeface="빙그레체" panose="02030803000000000000" pitchFamily="18" charset="-127"/>
                </a:endParaRPr>
              </a:p>
            </p:txBody>
          </p:sp>
        </p:grpSp>
      </p:grp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907A63CE-3235-4B4B-AC0E-926C41C38876}"/>
              </a:ext>
            </a:extLst>
          </p:cNvPr>
          <p:cNvGrpSpPr/>
          <p:nvPr/>
        </p:nvGrpSpPr>
        <p:grpSpPr>
          <a:xfrm>
            <a:off x="7127459" y="1638892"/>
            <a:ext cx="3308740" cy="1156478"/>
            <a:chOff x="7127459" y="1638892"/>
            <a:chExt cx="3308740" cy="1156478"/>
          </a:xfrm>
        </p:grpSpPr>
        <p:pic>
          <p:nvPicPr>
            <p:cNvPr id="58" name="그림 57">
              <a:extLst>
                <a:ext uri="{FF2B5EF4-FFF2-40B4-BE49-F238E27FC236}">
                  <a16:creationId xmlns:a16="http://schemas.microsoft.com/office/drawing/2014/main" id="{90C670C6-4247-428C-98B4-8179EDA5C3F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5">
              <a:extLst>
                <a:ext uri="{BEBA8EAE-BF5A-486C-A8C5-ECC9F3942E4B}">
                  <a14:imgProps xmlns:a14="http://schemas.microsoft.com/office/drawing/2010/main">
                    <a14:imgLayer r:embed="rId26">
                      <a14:imgEffect>
                        <a14:backgroundRemoval t="10000" b="90000" l="10000" r="90000">
                          <a14:foregroundMark x1="52027" y1="50676" x2="52027" y2="50676"/>
                          <a14:foregroundMark x1="40541" y1="68243" x2="58784" y2="35811"/>
                          <a14:foregroundMark x1="58784" y1="35811" x2="61486" y2="33784"/>
                          <a14:foregroundMark x1="62162" y1="30405" x2="63514" y2="29730"/>
                          <a14:foregroundMark x1="68243" y1="24324" x2="77027" y2="21622"/>
                          <a14:foregroundMark x1="66216" y1="30405" x2="67568" y2="33108"/>
                          <a14:foregroundMark x1="35135" y1="74324" x2="31757" y2="81757"/>
                          <a14:foregroundMark x1="11486" y1="81757" x2="18919" y2="82432"/>
                          <a14:foregroundMark x1="57432" y1="25676" x2="58108" y2="27027"/>
                          <a14:backgroundMark x1="68243" y1="54054" x2="64865" y2="6486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97" t="9497" r="9332" b="8117"/>
            <a:stretch/>
          </p:blipFill>
          <p:spPr>
            <a:xfrm>
              <a:off x="9296494" y="1693055"/>
              <a:ext cx="1092201" cy="1054012"/>
            </a:xfrm>
            <a:prstGeom prst="rect">
              <a:avLst/>
            </a:prstGeom>
          </p:spPr>
        </p:pic>
        <p:grpSp>
          <p:nvGrpSpPr>
            <p:cNvPr id="128" name="그룹 127">
              <a:extLst>
                <a:ext uri="{FF2B5EF4-FFF2-40B4-BE49-F238E27FC236}">
                  <a16:creationId xmlns:a16="http://schemas.microsoft.com/office/drawing/2014/main" id="{80BC6801-C790-4F1A-85A5-550E9EAEDC5A}"/>
                </a:ext>
              </a:extLst>
            </p:cNvPr>
            <p:cNvGrpSpPr/>
            <p:nvPr/>
          </p:nvGrpSpPr>
          <p:grpSpPr>
            <a:xfrm>
              <a:off x="7127459" y="1638892"/>
              <a:ext cx="3308740" cy="1156478"/>
              <a:chOff x="1112520" y="2141208"/>
              <a:chExt cx="3308740" cy="1156478"/>
            </a:xfrm>
          </p:grpSpPr>
          <p:sp>
            <p:nvSpPr>
              <p:cNvPr id="129" name="직사각형 128">
                <a:extLst>
                  <a:ext uri="{FF2B5EF4-FFF2-40B4-BE49-F238E27FC236}">
                    <a16:creationId xmlns:a16="http://schemas.microsoft.com/office/drawing/2014/main" id="{498550EF-89AE-4B20-A48D-2A10327A4C29}"/>
                  </a:ext>
                </a:extLst>
              </p:cNvPr>
              <p:cNvSpPr/>
              <p:nvPr/>
            </p:nvSpPr>
            <p:spPr>
              <a:xfrm>
                <a:off x="1112520" y="2141208"/>
                <a:ext cx="3308740" cy="1156478"/>
              </a:xfrm>
              <a:prstGeom prst="rect">
                <a:avLst/>
              </a:prstGeom>
              <a:noFill/>
              <a:ln w="0">
                <a:solidFill>
                  <a:schemeClr val="bg1"/>
                </a:solidFill>
              </a:ln>
              <a:effectLst>
                <a:outerShdw blurRad="38100" dist="12700" dir="2700000" algn="tl" rotWithShape="0">
                  <a:prstClr val="black">
                    <a:alpha val="6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E879BBB9-DF45-4EEF-8360-1277974BF4FF}"/>
                  </a:ext>
                </a:extLst>
              </p:cNvPr>
              <p:cNvSpPr txBox="1"/>
              <p:nvPr/>
            </p:nvSpPr>
            <p:spPr>
              <a:xfrm>
                <a:off x="1132228" y="2209232"/>
                <a:ext cx="298054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/>
                <a:r>
                  <a:rPr lang="ko-KR" altLang="en-US" sz="2400" b="1" dirty="0">
                    <a:ln>
                      <a:solidFill>
                        <a:srgbClr val="FFFFFF"/>
                      </a:solidFill>
                    </a:ln>
                    <a:latin typeface="빙그레체" panose="02030803000000000000" pitchFamily="18" charset="-127"/>
                    <a:ea typeface="빙그레체" panose="02030803000000000000" pitchFamily="18" charset="-127"/>
                  </a:rPr>
                  <a:t> </a:t>
                </a:r>
                <a:r>
                  <a:rPr lang="ko-KR" altLang="en-US" sz="2400" b="1" dirty="0">
                    <a:ln>
                      <a:solidFill>
                        <a:srgbClr val="FFFFFF"/>
                      </a:solidFill>
                    </a:ln>
                    <a:solidFill>
                      <a:schemeClr val="accent1"/>
                    </a:solidFill>
                    <a:latin typeface="빙그레체" panose="02030803000000000000" pitchFamily="18" charset="-127"/>
                    <a:ea typeface="빙그레체" panose="02030803000000000000" pitchFamily="18" charset="-127"/>
                  </a:rPr>
                  <a:t>기타</a:t>
                </a:r>
                <a:r>
                  <a:rPr lang="ko-KR" altLang="en-US" sz="2400" b="1" dirty="0">
                    <a:ln>
                      <a:solidFill>
                        <a:srgbClr val="FFFFFF"/>
                      </a:solidFill>
                    </a:ln>
                    <a:latin typeface="빙그레체" panose="02030803000000000000" pitchFamily="18" charset="-127"/>
                    <a:ea typeface="빙그레체" panose="02030803000000000000" pitchFamily="18" charset="-127"/>
                  </a:rPr>
                  <a:t> 공략</a:t>
                </a:r>
                <a:endParaRPr lang="en-US" altLang="ko-KR" sz="2400" b="1" dirty="0">
                  <a:ln>
                    <a:solidFill>
                      <a:srgbClr val="FFFFFF"/>
                    </a:solidFill>
                  </a:ln>
                  <a:latin typeface="빙그레체" panose="02030803000000000000" pitchFamily="18" charset="-127"/>
                  <a:ea typeface="빙그레체" panose="02030803000000000000" pitchFamily="18" charset="-127"/>
                </a:endParaRPr>
              </a:p>
            </p:txBody>
          </p:sp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FF7A67D5-79AD-4589-B5EF-96ED560B20AD}"/>
                  </a:ext>
                </a:extLst>
              </p:cNvPr>
              <p:cNvSpPr txBox="1"/>
              <p:nvPr/>
            </p:nvSpPr>
            <p:spPr>
              <a:xfrm>
                <a:off x="1112520" y="2797015"/>
                <a:ext cx="2981856" cy="307777"/>
              </a:xfrm>
              <a:prstGeom prst="rect">
                <a:avLst/>
              </a:prstGeom>
              <a:noFill/>
            </p:spPr>
            <p:txBody>
              <a:bodyPr wrap="square" rtlCol="0" anchor="b">
                <a:spAutoFit/>
              </a:bodyPr>
              <a:lstStyle/>
              <a:p>
                <a:pPr algn="ctr"/>
                <a:r>
                  <a:rPr lang="ko-KR" altLang="en-US" sz="1400" b="1" dirty="0">
                    <a:ln w="12700">
                      <a:solidFill>
                        <a:srgbClr val="FFFFFF"/>
                      </a:solidFill>
                    </a:ln>
                    <a:latin typeface="빙그레체" panose="02030803000000000000" pitchFamily="18" charset="-127"/>
                    <a:ea typeface="빙그레체" panose="02030803000000000000" pitchFamily="18" charset="-127"/>
                  </a:rPr>
                  <a:t>초대작 </a:t>
                </a:r>
                <a:r>
                  <a:rPr lang="en-US" altLang="ko-KR" sz="1400" b="1" dirty="0">
                    <a:ln w="12700">
                      <a:solidFill>
                        <a:srgbClr val="FFFFFF"/>
                      </a:solidFill>
                    </a:ln>
                    <a:latin typeface="빙그레체" panose="02030803000000000000" pitchFamily="18" charset="-127"/>
                    <a:ea typeface="빙그레체" panose="02030803000000000000" pitchFamily="18" charset="-127"/>
                  </a:rPr>
                  <a:t>/ 5</a:t>
                </a:r>
                <a:r>
                  <a:rPr lang="ko-KR" altLang="en-US" sz="1400" b="1" dirty="0" err="1">
                    <a:ln w="12700">
                      <a:solidFill>
                        <a:srgbClr val="FFFFFF"/>
                      </a:solidFill>
                    </a:ln>
                    <a:latin typeface="빙그레체" panose="02030803000000000000" pitchFamily="18" charset="-127"/>
                    <a:ea typeface="빙그레체" panose="02030803000000000000" pitchFamily="18" charset="-127"/>
                  </a:rPr>
                  <a:t>모이데작</a:t>
                </a:r>
                <a:endParaRPr lang="en-US" altLang="ko-KR" sz="1400" b="1" dirty="0">
                  <a:ln w="12700">
                    <a:solidFill>
                      <a:srgbClr val="FFFFFF"/>
                    </a:solidFill>
                  </a:ln>
                  <a:latin typeface="빙그레체" panose="02030803000000000000" pitchFamily="18" charset="-127"/>
                  <a:ea typeface="빙그레체" panose="02030803000000000000" pitchFamily="18" charset="-127"/>
                </a:endParaRPr>
              </a:p>
            </p:txBody>
          </p:sp>
        </p:grpSp>
      </p:grpSp>
      <p:grpSp>
        <p:nvGrpSpPr>
          <p:cNvPr id="118" name="그룹 117">
            <a:extLst>
              <a:ext uri="{FF2B5EF4-FFF2-40B4-BE49-F238E27FC236}">
                <a16:creationId xmlns:a16="http://schemas.microsoft.com/office/drawing/2014/main" id="{6ECB0127-3BEA-4F72-B949-E80948A31BAB}"/>
              </a:ext>
            </a:extLst>
          </p:cNvPr>
          <p:cNvGrpSpPr/>
          <p:nvPr/>
        </p:nvGrpSpPr>
        <p:grpSpPr>
          <a:xfrm>
            <a:off x="7159789" y="2893293"/>
            <a:ext cx="3308740" cy="1156478"/>
            <a:chOff x="7127459" y="2895341"/>
            <a:chExt cx="3308740" cy="1156478"/>
          </a:xfrm>
        </p:grpSpPr>
        <p:pic>
          <p:nvPicPr>
            <p:cNvPr id="54" name="그림 53">
              <a:extLst>
                <a:ext uri="{FF2B5EF4-FFF2-40B4-BE49-F238E27FC236}">
                  <a16:creationId xmlns:a16="http://schemas.microsoft.com/office/drawing/2014/main" id="{69FAEAA4-80BF-40EE-A149-01658931B28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7">
              <a:extLst>
                <a:ext uri="{BEBA8EAE-BF5A-486C-A8C5-ECC9F3942E4B}">
                  <a14:imgProps xmlns:a14="http://schemas.microsoft.com/office/drawing/2010/main">
                    <a14:imgLayer r:embed="rId28">
                      <a14:imgEffect>
                        <a14:backgroundRemoval t="10000" b="90000" l="10000" r="90000">
                          <a14:backgroundMark x1="33108" y1="57432" x2="29054" y2="7094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463" t="9136" r="16823" b="6928"/>
            <a:stretch/>
          </p:blipFill>
          <p:spPr>
            <a:xfrm>
              <a:off x="9395137" y="2946304"/>
              <a:ext cx="914400" cy="1070248"/>
            </a:xfrm>
            <a:prstGeom prst="rect">
              <a:avLst/>
            </a:prstGeom>
          </p:spPr>
        </p:pic>
        <p:grpSp>
          <p:nvGrpSpPr>
            <p:cNvPr id="135" name="그룹 134">
              <a:extLst>
                <a:ext uri="{FF2B5EF4-FFF2-40B4-BE49-F238E27FC236}">
                  <a16:creationId xmlns:a16="http://schemas.microsoft.com/office/drawing/2014/main" id="{DCB11200-E164-4D1C-BA9E-7E8071488EF4}"/>
                </a:ext>
              </a:extLst>
            </p:cNvPr>
            <p:cNvGrpSpPr/>
            <p:nvPr/>
          </p:nvGrpSpPr>
          <p:grpSpPr>
            <a:xfrm>
              <a:off x="7127459" y="2895341"/>
              <a:ext cx="3308740" cy="1156478"/>
              <a:chOff x="1112520" y="2141208"/>
              <a:chExt cx="3308740" cy="1156478"/>
            </a:xfrm>
          </p:grpSpPr>
          <p:sp>
            <p:nvSpPr>
              <p:cNvPr id="136" name="직사각형 135">
                <a:extLst>
                  <a:ext uri="{FF2B5EF4-FFF2-40B4-BE49-F238E27FC236}">
                    <a16:creationId xmlns:a16="http://schemas.microsoft.com/office/drawing/2014/main" id="{22547FC8-BC00-49B1-957B-E87BBBE6888D}"/>
                  </a:ext>
                </a:extLst>
              </p:cNvPr>
              <p:cNvSpPr/>
              <p:nvPr/>
            </p:nvSpPr>
            <p:spPr>
              <a:xfrm>
                <a:off x="1112520" y="2141208"/>
                <a:ext cx="3308740" cy="1156478"/>
              </a:xfrm>
              <a:prstGeom prst="rect">
                <a:avLst/>
              </a:prstGeom>
              <a:noFill/>
              <a:ln w="0">
                <a:solidFill>
                  <a:schemeClr val="bg1"/>
                </a:solidFill>
              </a:ln>
              <a:effectLst>
                <a:outerShdw blurRad="38100" dist="12700" dir="2700000" algn="tl" rotWithShape="0">
                  <a:prstClr val="black">
                    <a:alpha val="6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B869E320-CAA6-4043-A9F9-20CD8F3C2AB9}"/>
                  </a:ext>
                </a:extLst>
              </p:cNvPr>
              <p:cNvSpPr txBox="1"/>
              <p:nvPr/>
            </p:nvSpPr>
            <p:spPr>
              <a:xfrm>
                <a:off x="1132228" y="2209232"/>
                <a:ext cx="298054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/>
                <a:r>
                  <a:rPr lang="ko-KR" altLang="en-US" sz="2400" b="1" dirty="0">
                    <a:ln>
                      <a:solidFill>
                        <a:srgbClr val="FFFFFF"/>
                      </a:solidFill>
                    </a:ln>
                    <a:latin typeface="빙그레체" panose="02030803000000000000" pitchFamily="18" charset="-127"/>
                    <a:ea typeface="빙그레체" panose="02030803000000000000" pitchFamily="18" charset="-127"/>
                  </a:rPr>
                  <a:t> </a:t>
                </a:r>
                <a:r>
                  <a:rPr lang="ko-KR" altLang="en-US" sz="2400" b="1" dirty="0" err="1">
                    <a:ln>
                      <a:solidFill>
                        <a:srgbClr val="FFFFFF"/>
                      </a:solidFill>
                    </a:ln>
                    <a:solidFill>
                      <a:schemeClr val="accent1"/>
                    </a:solidFill>
                    <a:latin typeface="빙그레체" panose="02030803000000000000" pitchFamily="18" charset="-127"/>
                    <a:ea typeface="빙그레체" panose="02030803000000000000" pitchFamily="18" charset="-127"/>
                  </a:rPr>
                  <a:t>핫산</a:t>
                </a:r>
                <a:r>
                  <a:rPr lang="ko-KR" altLang="en-US" sz="2400" b="1" dirty="0">
                    <a:ln>
                      <a:solidFill>
                        <a:srgbClr val="FFFFFF"/>
                      </a:solidFill>
                    </a:ln>
                    <a:latin typeface="빙그레체" panose="02030803000000000000" pitchFamily="18" charset="-127"/>
                    <a:ea typeface="빙그레체" panose="02030803000000000000" pitchFamily="18" charset="-127"/>
                  </a:rPr>
                  <a:t> 모음</a:t>
                </a:r>
                <a:endParaRPr lang="en-US" altLang="ko-KR" sz="2400" b="1" dirty="0">
                  <a:ln>
                    <a:solidFill>
                      <a:srgbClr val="FFFFFF"/>
                    </a:solidFill>
                  </a:ln>
                  <a:latin typeface="빙그레체" panose="02030803000000000000" pitchFamily="18" charset="-127"/>
                  <a:ea typeface="빙그레체" panose="02030803000000000000" pitchFamily="18" charset="-127"/>
                </a:endParaRPr>
              </a:p>
            </p:txBody>
          </p:sp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660FA75A-239A-4990-9D20-FC06746E1AAD}"/>
                  </a:ext>
                </a:extLst>
              </p:cNvPr>
              <p:cNvSpPr txBox="1"/>
              <p:nvPr/>
            </p:nvSpPr>
            <p:spPr>
              <a:xfrm>
                <a:off x="1112520" y="2712163"/>
                <a:ext cx="2981856" cy="523220"/>
              </a:xfrm>
              <a:prstGeom prst="rect">
                <a:avLst/>
              </a:prstGeom>
              <a:noFill/>
            </p:spPr>
            <p:txBody>
              <a:bodyPr wrap="square" rtlCol="0" anchor="b">
                <a:spAutoFit/>
              </a:bodyPr>
              <a:lstStyle/>
              <a:p>
                <a:pPr algn="ctr"/>
                <a:r>
                  <a:rPr lang="ko-KR" altLang="en-US" sz="1400" b="1" dirty="0" err="1">
                    <a:ln w="12700">
                      <a:solidFill>
                        <a:srgbClr val="FFFFFF"/>
                      </a:solidFill>
                    </a:ln>
                    <a:latin typeface="빙그레체" panose="02030803000000000000" pitchFamily="18" charset="-127"/>
                    <a:ea typeface="빙그레체" panose="02030803000000000000" pitchFamily="18" charset="-127"/>
                  </a:rPr>
                  <a:t>굿즈</a:t>
                </a:r>
                <a:r>
                  <a:rPr lang="en-US" altLang="ko-KR" sz="1400" b="1" dirty="0">
                    <a:ln w="12700">
                      <a:solidFill>
                        <a:srgbClr val="FFFFFF"/>
                      </a:solidFill>
                    </a:ln>
                    <a:latin typeface="빙그레체" panose="02030803000000000000" pitchFamily="18" charset="-127"/>
                    <a:ea typeface="빙그레체" panose="02030803000000000000" pitchFamily="18" charset="-127"/>
                  </a:rPr>
                  <a:t>&amp;</a:t>
                </a:r>
                <a:r>
                  <a:rPr lang="ko-KR" altLang="en-US" sz="1400" b="1" dirty="0">
                    <a:ln w="12700">
                      <a:solidFill>
                        <a:srgbClr val="FFFFFF"/>
                      </a:solidFill>
                    </a:ln>
                    <a:latin typeface="빙그레체" panose="02030803000000000000" pitchFamily="18" charset="-127"/>
                    <a:ea typeface="빙그레체" panose="02030803000000000000" pitchFamily="18" charset="-127"/>
                  </a:rPr>
                  <a:t>피규어 정보</a:t>
                </a:r>
                <a:endParaRPr lang="en-US" altLang="ko-KR" sz="1400" b="1" dirty="0">
                  <a:ln w="12700">
                    <a:solidFill>
                      <a:srgbClr val="FFFFFF"/>
                    </a:solidFill>
                  </a:ln>
                  <a:latin typeface="빙그레체" panose="02030803000000000000" pitchFamily="18" charset="-127"/>
                  <a:ea typeface="빙그레체" panose="02030803000000000000" pitchFamily="18" charset="-127"/>
                </a:endParaRPr>
              </a:p>
              <a:p>
                <a:pPr algn="ctr"/>
                <a:r>
                  <a:rPr lang="ko-KR" altLang="en-US" sz="1400" b="1" dirty="0">
                    <a:ln w="12700">
                      <a:solidFill>
                        <a:srgbClr val="FFFFFF"/>
                      </a:solidFill>
                    </a:ln>
                    <a:latin typeface="빙그레체" panose="02030803000000000000" pitchFamily="18" charset="-127"/>
                    <a:ea typeface="빙그레체" panose="02030803000000000000" pitchFamily="18" charset="-127"/>
                  </a:rPr>
                  <a:t>설정 번역</a:t>
                </a:r>
                <a:r>
                  <a:rPr lang="en-US" altLang="ko-KR" sz="1400" b="1" dirty="0">
                    <a:ln w="12700">
                      <a:solidFill>
                        <a:srgbClr val="FFFFFF"/>
                      </a:solidFill>
                    </a:ln>
                    <a:latin typeface="빙그레체" panose="02030803000000000000" pitchFamily="18" charset="-127"/>
                    <a:ea typeface="빙그레체" panose="02030803000000000000" pitchFamily="18" charset="-127"/>
                  </a:rPr>
                  <a:t> / </a:t>
                </a:r>
                <a:r>
                  <a:rPr lang="ko-KR" altLang="en-US" sz="1400" b="1" dirty="0" err="1">
                    <a:ln w="12700">
                      <a:solidFill>
                        <a:srgbClr val="FFFFFF"/>
                      </a:solidFill>
                    </a:ln>
                    <a:latin typeface="빙그레체" panose="02030803000000000000" pitchFamily="18" charset="-127"/>
                    <a:ea typeface="빙그레체" panose="02030803000000000000" pitchFamily="18" charset="-127"/>
                  </a:rPr>
                  <a:t>핫산</a:t>
                </a:r>
                <a:r>
                  <a:rPr lang="ko-KR" altLang="en-US" sz="1400" b="1" dirty="0">
                    <a:ln w="12700">
                      <a:solidFill>
                        <a:srgbClr val="FFFFFF"/>
                      </a:solidFill>
                    </a:ln>
                    <a:latin typeface="빙그레체" panose="02030803000000000000" pitchFamily="18" charset="-127"/>
                    <a:ea typeface="빙그레체" panose="02030803000000000000" pitchFamily="18" charset="-127"/>
                  </a:rPr>
                  <a:t> 모음</a:t>
                </a:r>
                <a:endParaRPr lang="en-US" altLang="ko-KR" sz="1400" b="1" dirty="0">
                  <a:ln w="12700">
                    <a:solidFill>
                      <a:srgbClr val="FFFFFF"/>
                    </a:solidFill>
                  </a:ln>
                  <a:latin typeface="빙그레체" panose="02030803000000000000" pitchFamily="18" charset="-127"/>
                  <a:ea typeface="빙그레체" panose="02030803000000000000" pitchFamily="18" charset="-127"/>
                </a:endParaRPr>
              </a:p>
            </p:txBody>
          </p:sp>
        </p:grpSp>
      </p:grpSp>
      <p:grpSp>
        <p:nvGrpSpPr>
          <p:cNvPr id="1033" name="그룹 1032">
            <a:extLst>
              <a:ext uri="{FF2B5EF4-FFF2-40B4-BE49-F238E27FC236}">
                <a16:creationId xmlns:a16="http://schemas.microsoft.com/office/drawing/2014/main" id="{4198F495-5513-463E-83D0-1D52EFADADF8}"/>
              </a:ext>
            </a:extLst>
          </p:cNvPr>
          <p:cNvGrpSpPr/>
          <p:nvPr/>
        </p:nvGrpSpPr>
        <p:grpSpPr>
          <a:xfrm>
            <a:off x="7127459" y="4144489"/>
            <a:ext cx="3308740" cy="1156478"/>
            <a:chOff x="7127459" y="4144489"/>
            <a:chExt cx="3308740" cy="1156478"/>
          </a:xfrm>
        </p:grpSpPr>
        <p:grpSp>
          <p:nvGrpSpPr>
            <p:cNvPr id="142" name="그룹 141">
              <a:extLst>
                <a:ext uri="{FF2B5EF4-FFF2-40B4-BE49-F238E27FC236}">
                  <a16:creationId xmlns:a16="http://schemas.microsoft.com/office/drawing/2014/main" id="{26CCDA7D-80C2-41D0-8BDB-20092A62D4F9}"/>
                </a:ext>
              </a:extLst>
            </p:cNvPr>
            <p:cNvGrpSpPr/>
            <p:nvPr/>
          </p:nvGrpSpPr>
          <p:grpSpPr>
            <a:xfrm>
              <a:off x="7127459" y="4144489"/>
              <a:ext cx="3308740" cy="1156478"/>
              <a:chOff x="1112520" y="2141208"/>
              <a:chExt cx="3308740" cy="1156478"/>
            </a:xfrm>
          </p:grpSpPr>
          <p:sp>
            <p:nvSpPr>
              <p:cNvPr id="143" name="직사각형 142">
                <a:extLst>
                  <a:ext uri="{FF2B5EF4-FFF2-40B4-BE49-F238E27FC236}">
                    <a16:creationId xmlns:a16="http://schemas.microsoft.com/office/drawing/2014/main" id="{8A8AA129-6B9C-418A-8BF2-18035CFFD69F}"/>
                  </a:ext>
                </a:extLst>
              </p:cNvPr>
              <p:cNvSpPr/>
              <p:nvPr/>
            </p:nvSpPr>
            <p:spPr>
              <a:xfrm>
                <a:off x="1112520" y="2141208"/>
                <a:ext cx="3308740" cy="1156478"/>
              </a:xfrm>
              <a:prstGeom prst="rect">
                <a:avLst/>
              </a:prstGeom>
              <a:noFill/>
              <a:ln w="0">
                <a:solidFill>
                  <a:schemeClr val="bg1"/>
                </a:solidFill>
              </a:ln>
              <a:effectLst>
                <a:outerShdw blurRad="38100" dist="12700" dir="2700000" algn="tl" rotWithShape="0">
                  <a:prstClr val="black">
                    <a:alpha val="6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27B07FFF-4C7B-4273-A83E-A66BE0964361}"/>
                  </a:ext>
                </a:extLst>
              </p:cNvPr>
              <p:cNvSpPr txBox="1"/>
              <p:nvPr/>
            </p:nvSpPr>
            <p:spPr>
              <a:xfrm>
                <a:off x="1132228" y="2209232"/>
                <a:ext cx="298054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/>
                <a:r>
                  <a:rPr lang="ko-KR" altLang="en-US" sz="2400" b="1" dirty="0">
                    <a:ln>
                      <a:solidFill>
                        <a:srgbClr val="FFFFFF"/>
                      </a:solidFill>
                    </a:ln>
                    <a:latin typeface="빙그레체" panose="02030803000000000000" pitchFamily="18" charset="-127"/>
                    <a:ea typeface="빙그레체" panose="02030803000000000000" pitchFamily="18" charset="-127"/>
                  </a:rPr>
                  <a:t> </a:t>
                </a:r>
                <a:r>
                  <a:rPr lang="ko-KR" altLang="en-US" sz="2400" b="1" dirty="0">
                    <a:ln>
                      <a:solidFill>
                        <a:srgbClr val="FFFFFF"/>
                      </a:solidFill>
                    </a:ln>
                    <a:solidFill>
                      <a:schemeClr val="accent1"/>
                    </a:solidFill>
                    <a:latin typeface="빙그레체" panose="02030803000000000000" pitchFamily="18" charset="-127"/>
                    <a:ea typeface="빙그레체" panose="02030803000000000000" pitchFamily="18" charset="-127"/>
                  </a:rPr>
                  <a:t>기타</a:t>
                </a:r>
                <a:endParaRPr lang="en-US" altLang="ko-KR" sz="2400" b="1" dirty="0">
                  <a:ln>
                    <a:solidFill>
                      <a:srgbClr val="FFFFFF"/>
                    </a:solidFill>
                  </a:ln>
                  <a:latin typeface="빙그레체" panose="02030803000000000000" pitchFamily="18" charset="-127"/>
                  <a:ea typeface="빙그레체" panose="02030803000000000000" pitchFamily="18" charset="-127"/>
                </a:endParaRPr>
              </a:p>
            </p:txBody>
          </p:sp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760025D0-60AE-4925-8D61-77EC97EEE1B4}"/>
                  </a:ext>
                </a:extLst>
              </p:cNvPr>
              <p:cNvSpPr txBox="1"/>
              <p:nvPr/>
            </p:nvSpPr>
            <p:spPr>
              <a:xfrm>
                <a:off x="1112520" y="2797015"/>
                <a:ext cx="2981856" cy="307777"/>
              </a:xfrm>
              <a:prstGeom prst="rect">
                <a:avLst/>
              </a:prstGeom>
              <a:noFill/>
            </p:spPr>
            <p:txBody>
              <a:bodyPr wrap="square" rtlCol="0" anchor="b">
                <a:spAutoFit/>
              </a:bodyPr>
              <a:lstStyle/>
              <a:p>
                <a:pPr algn="ctr"/>
                <a:r>
                  <a:rPr lang="ko-KR" altLang="en-US" sz="1400" b="1" dirty="0">
                    <a:ln w="12700">
                      <a:solidFill>
                        <a:srgbClr val="FFFFFF"/>
                      </a:solidFill>
                    </a:ln>
                    <a:latin typeface="빙그레체" panose="02030803000000000000" pitchFamily="18" charset="-127"/>
                    <a:ea typeface="빙그레체" panose="02030803000000000000" pitchFamily="18" charset="-127"/>
                  </a:rPr>
                  <a:t>완장 호출</a:t>
                </a:r>
                <a:endParaRPr lang="en-US" altLang="ko-KR" sz="1400" b="1" dirty="0">
                  <a:ln w="12700">
                    <a:solidFill>
                      <a:srgbClr val="FFFFFF"/>
                    </a:solidFill>
                  </a:ln>
                  <a:latin typeface="빙그레체" panose="02030803000000000000" pitchFamily="18" charset="-127"/>
                  <a:ea typeface="빙그레체" panose="02030803000000000000" pitchFamily="18" charset="-127"/>
                </a:endParaRPr>
              </a:p>
            </p:txBody>
          </p:sp>
        </p:grpSp>
        <p:pic>
          <p:nvPicPr>
            <p:cNvPr id="1032" name="그림 1031">
              <a:extLst>
                <a:ext uri="{FF2B5EF4-FFF2-40B4-BE49-F238E27FC236}">
                  <a16:creationId xmlns:a16="http://schemas.microsoft.com/office/drawing/2014/main" id="{F177A49A-E114-495D-A476-D301487EB8B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9">
              <a:extLst>
                <a:ext uri="{BEBA8EAE-BF5A-486C-A8C5-ECC9F3942E4B}">
                  <a14:imgProps xmlns:a14="http://schemas.microsoft.com/office/drawing/2010/main">
                    <a14:imgLayer r:embed="rId30">
                      <a14:imgEffect>
                        <a14:backgroundRemoval t="9459" b="89865" l="8784" r="89865">
                          <a14:foregroundMark x1="8784" y1="43919" x2="8784" y2="43919"/>
                          <a14:foregroundMark x1="87838" y1="62162" x2="87838" y2="6216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439" t="17544" r="5777" b="10097"/>
            <a:stretch/>
          </p:blipFill>
          <p:spPr>
            <a:xfrm>
              <a:off x="9170532" y="4252620"/>
              <a:ext cx="1249309" cy="1018195"/>
            </a:xfrm>
            <a:prstGeom prst="rect">
              <a:avLst/>
            </a:prstGeom>
          </p:spPr>
        </p:pic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F8B0C316-6D59-4BC5-97AB-985A7A99CAB4}"/>
              </a:ext>
            </a:extLst>
          </p:cNvPr>
          <p:cNvGrpSpPr/>
          <p:nvPr/>
        </p:nvGrpSpPr>
        <p:grpSpPr>
          <a:xfrm>
            <a:off x="7127459" y="5364648"/>
            <a:ext cx="3308740" cy="1156478"/>
            <a:chOff x="7127459" y="5364648"/>
            <a:chExt cx="3308740" cy="1156478"/>
          </a:xfrm>
        </p:grpSpPr>
        <p:pic>
          <p:nvPicPr>
            <p:cNvPr id="60" name="그림 59">
              <a:extLst>
                <a:ext uri="{FF2B5EF4-FFF2-40B4-BE49-F238E27FC236}">
                  <a16:creationId xmlns:a16="http://schemas.microsoft.com/office/drawing/2014/main" id="{30A6E169-B832-48D4-AA7F-2B4A910862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1">
              <a:extLst>
                <a:ext uri="{BEBA8EAE-BF5A-486C-A8C5-ECC9F3942E4B}">
                  <a14:imgProps xmlns:a14="http://schemas.microsoft.com/office/drawing/2010/main">
                    <a14:imgLayer r:embed="rId32">
                      <a14:imgEffect>
                        <a14:backgroundRemoval t="6757" b="94595" l="5405" r="96622">
                          <a14:foregroundMark x1="54730" y1="6757" x2="54730" y2="6757"/>
                          <a14:foregroundMark x1="52703" y1="23649" x2="52703" y2="23649"/>
                          <a14:foregroundMark x1="54054" y1="25000" x2="54730" y2="27027"/>
                          <a14:foregroundMark x1="52703" y1="18919" x2="54054" y2="25000"/>
                          <a14:foregroundMark x1="64189" y1="44595" x2="64189" y2="44595"/>
                          <a14:foregroundMark x1="16892" y1="64189" x2="15541" y2="68243"/>
                          <a14:foregroundMark x1="14189" y1="64189" x2="40541" y2="91216"/>
                          <a14:foregroundMark x1="40541" y1="91216" x2="58784" y2="72973"/>
                          <a14:foregroundMark x1="33784" y1="72973" x2="31757" y2="80405"/>
                          <a14:foregroundMark x1="29730" y1="79054" x2="28378" y2="85135"/>
                          <a14:foregroundMark x1="27703" y1="85811" x2="27027" y2="90541"/>
                          <a14:foregroundMark x1="28378" y1="90541" x2="39865" y2="91216"/>
                          <a14:foregroundMark x1="45270" y1="91892" x2="59459" y2="75000"/>
                          <a14:foregroundMark x1="33784" y1="24324" x2="43919" y2="37838"/>
                          <a14:foregroundMark x1="31081" y1="27703" x2="54730" y2="27703"/>
                          <a14:foregroundMark x1="31757" y1="25676" x2="45270" y2="37838"/>
                          <a14:foregroundMark x1="33784" y1="29730" x2="38514" y2="37162"/>
                          <a14:foregroundMark x1="12351" y1="80405" x2="12838" y2="84459"/>
                          <a14:foregroundMark x1="11865" y1="76351" x2="12351" y2="80405"/>
                          <a14:foregroundMark x1="11541" y1="73649" x2="11865" y2="76351"/>
                          <a14:foregroundMark x1="10811" y1="67568" x2="11541" y2="73649"/>
                          <a14:foregroundMark x1="8784" y1="77703" x2="8784" y2="77703"/>
                          <a14:foregroundMark x1="8784" y1="73649" x2="8784" y2="73649"/>
                          <a14:foregroundMark x1="8108" y1="81081" x2="8108" y2="81081"/>
                          <a14:foregroundMark x1="10135" y1="84459" x2="10135" y2="84459"/>
                          <a14:foregroundMark x1="14865" y1="89189" x2="14865" y2="89189"/>
                          <a14:foregroundMark x1="18919" y1="90541" x2="18919" y2="90541"/>
                          <a14:foregroundMark x1="31081" y1="93919" x2="31081" y2="93919"/>
                          <a14:foregroundMark x1="52027" y1="87838" x2="52027" y2="87838"/>
                          <a14:foregroundMark x1="56757" y1="83784" x2="56757" y2="83784"/>
                          <a14:foregroundMark x1="67568" y1="72973" x2="67568" y2="72973"/>
                          <a14:foregroundMark x1="72297" y1="75000" x2="72297" y2="75000"/>
                          <a14:foregroundMark x1="75676" y1="77703" x2="75676" y2="77703"/>
                          <a14:foregroundMark x1="80405" y1="72973" x2="80405" y2="72973"/>
                          <a14:foregroundMark x1="83784" y1="69595" x2="83784" y2="69595"/>
                          <a14:foregroundMark x1="90541" y1="56757" x2="90541" y2="56757"/>
                          <a14:foregroundMark x1="90541" y1="45946" x2="90541" y2="45946"/>
                          <a14:foregroundMark x1="87162" y1="41892" x2="87162" y2="41892"/>
                          <a14:foregroundMark x1="89324" y1="45270" x2="91216" y2="47973"/>
                          <a14:foregroundMark x1="86486" y1="41216" x2="89324" y2="45270"/>
                          <a14:foregroundMark x1="92568" y1="41216" x2="92568" y2="41216"/>
                          <a14:foregroundMark x1="91892" y1="47973" x2="91892" y2="47973"/>
                          <a14:foregroundMark x1="91216" y1="54054" x2="91216" y2="54054"/>
                          <a14:foregroundMark x1="89189" y1="64189" x2="89189" y2="64189"/>
                          <a14:foregroundMark x1="82432" y1="40541" x2="82432" y2="40541"/>
                          <a14:foregroundMark x1="79730" y1="39189" x2="79730" y2="39189"/>
                          <a14:foregroundMark x1="75000" y1="37838" x2="75000" y2="37838"/>
                          <a14:foregroundMark x1="69595" y1="37162" x2="69595" y2="37162"/>
                          <a14:foregroundMark x1="74324" y1="35811" x2="84459" y2="37838"/>
                          <a14:foregroundMark x1="85811" y1="37162" x2="85811" y2="37162"/>
                          <a14:foregroundMark x1="80405" y1="37162" x2="80405" y2="37162"/>
                          <a14:foregroundMark x1="96622" y1="39865" x2="96622" y2="39865"/>
                          <a14:foregroundMark x1="96622" y1="38514" x2="96622" y2="38514"/>
                          <a14:foregroundMark x1="8784" y1="68243" x2="8784" y2="68243"/>
                          <a14:foregroundMark x1="6081" y1="73649" x2="6081" y2="73649"/>
                          <a14:foregroundMark x1="6081" y1="80405" x2="6081" y2="80405"/>
                          <a14:foregroundMark x1="8784" y1="85135" x2="8784" y2="85135"/>
                          <a14:foregroundMark x1="35135" y1="94595" x2="35135" y2="94595"/>
                          <a14:foregroundMark x1="22973" y1="93919" x2="22973" y2="93919"/>
                          <a14:foregroundMark x1="20946" y1="93243" x2="20946" y2="93243"/>
                          <a14:foregroundMark x1="19595" y1="93919" x2="19595" y2="93919"/>
                          <a14:backgroundMark x1="99324" y1="45270" x2="99324" y2="45270"/>
                          <a14:backgroundMark x1="97973" y1="41216" x2="97973" y2="41216"/>
                          <a14:backgroundMark x1="97973" y1="39189" x2="97973" y2="39189"/>
                          <a14:backgroundMark x1="95946" y1="51351" x2="95946" y2="51351"/>
                          <a14:backgroundMark x1="5405" y1="76351" x2="5405" y2="76351"/>
                          <a14:backgroundMark x1="4730" y1="73649" x2="4730" y2="73649"/>
                          <a14:backgroundMark x1="20270" y1="94595" x2="20270" y2="94595"/>
                          <a14:backgroundMark x1="4730" y1="80405" x2="4730" y2="80405"/>
                          <a14:backgroundMark x1="18919" y1="93919" x2="18919" y2="93919"/>
                          <a14:backgroundMark x1="34459" y1="95946" x2="34459" y2="95946"/>
                          <a14:backgroundMark x1="36486" y1="95946" x2="36486" y2="9594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77011" y="5475024"/>
              <a:ext cx="932262" cy="932262"/>
            </a:xfrm>
            <a:prstGeom prst="rect">
              <a:avLst/>
            </a:prstGeom>
          </p:spPr>
        </p:pic>
        <p:grpSp>
          <p:nvGrpSpPr>
            <p:cNvPr id="75" name="그룹 74">
              <a:extLst>
                <a:ext uri="{FF2B5EF4-FFF2-40B4-BE49-F238E27FC236}">
                  <a16:creationId xmlns:a16="http://schemas.microsoft.com/office/drawing/2014/main" id="{5216E91B-6053-4C5C-A182-CAE6D9BA66EB}"/>
                </a:ext>
              </a:extLst>
            </p:cNvPr>
            <p:cNvGrpSpPr/>
            <p:nvPr/>
          </p:nvGrpSpPr>
          <p:grpSpPr>
            <a:xfrm>
              <a:off x="7127459" y="5364648"/>
              <a:ext cx="3308740" cy="1156478"/>
              <a:chOff x="1112520" y="2141208"/>
              <a:chExt cx="3308740" cy="1156478"/>
            </a:xfrm>
          </p:grpSpPr>
          <p:sp>
            <p:nvSpPr>
              <p:cNvPr id="77" name="직사각형 76">
                <a:extLst>
                  <a:ext uri="{FF2B5EF4-FFF2-40B4-BE49-F238E27FC236}">
                    <a16:creationId xmlns:a16="http://schemas.microsoft.com/office/drawing/2014/main" id="{E8B0B4C8-E045-4404-9BEE-CD083FB0EE00}"/>
                  </a:ext>
                </a:extLst>
              </p:cNvPr>
              <p:cNvSpPr/>
              <p:nvPr/>
            </p:nvSpPr>
            <p:spPr>
              <a:xfrm>
                <a:off x="1112520" y="2141208"/>
                <a:ext cx="3308740" cy="1156478"/>
              </a:xfrm>
              <a:prstGeom prst="rect">
                <a:avLst/>
              </a:prstGeom>
              <a:noFill/>
              <a:ln w="0">
                <a:solidFill>
                  <a:schemeClr val="bg1"/>
                </a:solidFill>
              </a:ln>
              <a:effectLst>
                <a:outerShdw blurRad="38100" dist="12700" dir="2700000" algn="tl" rotWithShape="0">
                  <a:prstClr val="black">
                    <a:alpha val="6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A0A121C2-B666-4A64-BC37-B04E02F17411}"/>
                  </a:ext>
                </a:extLst>
              </p:cNvPr>
              <p:cNvSpPr txBox="1"/>
              <p:nvPr/>
            </p:nvSpPr>
            <p:spPr>
              <a:xfrm>
                <a:off x="1132228" y="2209232"/>
                <a:ext cx="298054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/>
                <a:r>
                  <a:rPr lang="en-US" altLang="ko-KR" sz="2400" b="1" dirty="0">
                    <a:ln>
                      <a:solidFill>
                        <a:srgbClr val="FFFFFF"/>
                      </a:solidFill>
                    </a:ln>
                    <a:solidFill>
                      <a:srgbClr val="FF0000"/>
                    </a:solidFill>
                    <a:latin typeface="빙그레체" panose="02030803000000000000" pitchFamily="18" charset="-127"/>
                    <a:ea typeface="빙그레체" panose="02030803000000000000" pitchFamily="18" charset="-127"/>
                  </a:rPr>
                  <a:t>G</a:t>
                </a:r>
                <a:r>
                  <a:rPr lang="en-US" altLang="ko-KR" sz="2400" b="1" dirty="0">
                    <a:ln>
                      <a:solidFill>
                        <a:srgbClr val="FFFFFF"/>
                      </a:solidFill>
                    </a:ln>
                    <a:latin typeface="빙그레체" panose="02030803000000000000" pitchFamily="18" charset="-127"/>
                    <a:ea typeface="빙그레체" panose="02030803000000000000" pitchFamily="18" charset="-127"/>
                  </a:rPr>
                  <a:t>.</a:t>
                </a:r>
                <a:r>
                  <a:rPr lang="en-US" altLang="ko-KR" sz="2400" b="1" dirty="0">
                    <a:ln>
                      <a:solidFill>
                        <a:srgbClr val="FFFFFF"/>
                      </a:solidFill>
                    </a:ln>
                    <a:solidFill>
                      <a:schemeClr val="accent1"/>
                    </a:solidFill>
                    <a:latin typeface="빙그레체" panose="02030803000000000000" pitchFamily="18" charset="-127"/>
                    <a:ea typeface="빙그레체" panose="02030803000000000000" pitchFamily="18" charset="-127"/>
                  </a:rPr>
                  <a:t>R</a:t>
                </a:r>
                <a:r>
                  <a:rPr lang="en-US" altLang="ko-KR" sz="2400" b="1" dirty="0">
                    <a:ln>
                      <a:solidFill>
                        <a:srgbClr val="FFFFFF"/>
                      </a:solidFill>
                    </a:ln>
                    <a:latin typeface="빙그레체" panose="02030803000000000000" pitchFamily="18" charset="-127"/>
                    <a:ea typeface="빙그레체" panose="02030803000000000000" pitchFamily="18" charset="-127"/>
                  </a:rPr>
                  <a:t>.</a:t>
                </a:r>
                <a:r>
                  <a:rPr lang="en-US" altLang="ko-KR" sz="2400" b="1" dirty="0">
                    <a:ln>
                      <a:solidFill>
                        <a:srgbClr val="FFFFFF"/>
                      </a:solidFill>
                    </a:ln>
                    <a:solidFill>
                      <a:srgbClr val="FFCC00"/>
                    </a:solidFill>
                    <a:latin typeface="빙그레체" panose="02030803000000000000" pitchFamily="18" charset="-127"/>
                    <a:ea typeface="빙그레체" panose="02030803000000000000" pitchFamily="18" charset="-127"/>
                  </a:rPr>
                  <a:t>A</a:t>
                </a:r>
                <a:r>
                  <a:rPr lang="en-US" altLang="ko-KR" sz="2400" b="1" dirty="0">
                    <a:ln>
                      <a:solidFill>
                        <a:srgbClr val="FFFFFF"/>
                      </a:solidFill>
                    </a:ln>
                    <a:latin typeface="빙그레체" panose="02030803000000000000" pitchFamily="18" charset="-127"/>
                    <a:ea typeface="빙그레체" panose="02030803000000000000" pitchFamily="18" charset="-127"/>
                  </a:rPr>
                  <a:t>.</a:t>
                </a:r>
                <a:r>
                  <a:rPr lang="en-US" altLang="ko-KR" sz="2400" b="1" dirty="0">
                    <a:ln>
                      <a:solidFill>
                        <a:srgbClr val="FFFFFF"/>
                      </a:solidFill>
                    </a:ln>
                    <a:solidFill>
                      <a:schemeClr val="accent6"/>
                    </a:solidFill>
                    <a:latin typeface="빙그레체" panose="02030803000000000000" pitchFamily="18" charset="-127"/>
                    <a:ea typeface="빙그레체" panose="02030803000000000000" pitchFamily="18" charset="-127"/>
                  </a:rPr>
                  <a:t>D</a:t>
                </a:r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B56378A9-E93F-4FB6-A341-446B425C401A}"/>
                  </a:ext>
                </a:extLst>
              </p:cNvPr>
              <p:cNvSpPr txBox="1"/>
              <p:nvPr/>
            </p:nvSpPr>
            <p:spPr>
              <a:xfrm>
                <a:off x="1112520" y="2714940"/>
                <a:ext cx="2981856" cy="523220"/>
              </a:xfrm>
              <a:prstGeom prst="rect">
                <a:avLst/>
              </a:prstGeom>
              <a:noFill/>
            </p:spPr>
            <p:txBody>
              <a:bodyPr wrap="square" rtlCol="0" anchor="b">
                <a:spAutoFit/>
              </a:bodyPr>
              <a:lstStyle/>
              <a:p>
                <a:pPr algn="ctr"/>
                <a:r>
                  <a:rPr lang="en-US" altLang="ko-KR" sz="1400" b="1" dirty="0">
                    <a:ln w="12700">
                      <a:solidFill>
                        <a:srgbClr val="FFFFFF"/>
                      </a:solidFill>
                    </a:ln>
                    <a:latin typeface="빙그레체" panose="02030803000000000000" pitchFamily="18" charset="-127"/>
                    <a:ea typeface="빙그레체" panose="02030803000000000000" pitchFamily="18" charset="-127"/>
                  </a:rPr>
                  <a:t>G.R.A.D </a:t>
                </a:r>
                <a:r>
                  <a:rPr lang="ko-KR" altLang="en-US" sz="1400" b="1" dirty="0">
                    <a:ln w="12700">
                      <a:solidFill>
                        <a:srgbClr val="FFFFFF"/>
                      </a:solidFill>
                    </a:ln>
                    <a:latin typeface="빙그레체" panose="02030803000000000000" pitchFamily="18" charset="-127"/>
                    <a:ea typeface="빙그레체" panose="02030803000000000000" pitchFamily="18" charset="-127"/>
                  </a:rPr>
                  <a:t>기본 설명</a:t>
                </a:r>
                <a:br>
                  <a:rPr lang="en-US" altLang="ko-KR" sz="1400" b="1" dirty="0">
                    <a:ln w="12700">
                      <a:solidFill>
                        <a:srgbClr val="FFFFFF"/>
                      </a:solidFill>
                    </a:ln>
                    <a:latin typeface="빙그레체" panose="02030803000000000000" pitchFamily="18" charset="-127"/>
                    <a:ea typeface="빙그레체" panose="02030803000000000000" pitchFamily="18" charset="-127"/>
                  </a:rPr>
                </a:br>
                <a:r>
                  <a:rPr lang="ko-KR" altLang="en-US" sz="1400" b="1" dirty="0">
                    <a:ln w="12700">
                      <a:solidFill>
                        <a:srgbClr val="FFFFFF"/>
                      </a:solidFill>
                    </a:ln>
                    <a:latin typeface="빙그레체" panose="02030803000000000000" pitchFamily="18" charset="-127"/>
                    <a:ea typeface="빙그레체" panose="02030803000000000000" pitchFamily="18" charset="-127"/>
                  </a:rPr>
                  <a:t>육성법 </a:t>
                </a:r>
                <a:r>
                  <a:rPr lang="en-US" altLang="ko-KR" sz="1400" b="1" dirty="0">
                    <a:ln w="12700">
                      <a:solidFill>
                        <a:srgbClr val="FFFFFF"/>
                      </a:solidFill>
                    </a:ln>
                    <a:latin typeface="빙그레체" panose="02030803000000000000" pitchFamily="18" charset="-127"/>
                    <a:ea typeface="빙그레체" panose="02030803000000000000" pitchFamily="18" charset="-127"/>
                  </a:rPr>
                  <a:t>/ </a:t>
                </a:r>
                <a:r>
                  <a:rPr lang="ko-KR" altLang="en-US" sz="1400" b="1" dirty="0">
                    <a:ln w="12700">
                      <a:solidFill>
                        <a:srgbClr val="FFFFFF"/>
                      </a:solidFill>
                    </a:ln>
                    <a:latin typeface="빙그레체" panose="02030803000000000000" pitchFamily="18" charset="-127"/>
                    <a:ea typeface="빙그레체" panose="02030803000000000000" pitchFamily="18" charset="-127"/>
                  </a:rPr>
                  <a:t>공략</a:t>
                </a:r>
                <a:endParaRPr lang="en-US" altLang="ko-KR" sz="1400" b="1" dirty="0">
                  <a:ln w="12700">
                    <a:solidFill>
                      <a:srgbClr val="FFFFFF"/>
                    </a:solidFill>
                  </a:ln>
                  <a:latin typeface="빙그레체" panose="02030803000000000000" pitchFamily="18" charset="-127"/>
                  <a:ea typeface="빙그레체" panose="02030803000000000000" pitchFamily="18" charset="-127"/>
                </a:endParaRPr>
              </a:p>
            </p:txBody>
          </p:sp>
        </p:grp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E2CD0AA8-B826-4B60-9FE6-02447F8D7E68}"/>
              </a:ext>
            </a:extLst>
          </p:cNvPr>
          <p:cNvPicPr>
            <a:picLocks noChangeAspect="1"/>
          </p:cNvPicPr>
          <p:nvPr/>
        </p:nvPicPr>
        <p:blipFill rotWithShape="1"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379" t="42270" r="8243" b="41925"/>
          <a:stretch/>
        </p:blipFill>
        <p:spPr>
          <a:xfrm>
            <a:off x="10557165" y="845283"/>
            <a:ext cx="787798" cy="809675"/>
          </a:xfrm>
          <a:prstGeom prst="rect">
            <a:avLst/>
          </a:prstGeom>
        </p:spPr>
      </p:pic>
      <p:pic>
        <p:nvPicPr>
          <p:cNvPr id="85" name="그림 84">
            <a:extLst>
              <a:ext uri="{FF2B5EF4-FFF2-40B4-BE49-F238E27FC236}">
                <a16:creationId xmlns:a16="http://schemas.microsoft.com/office/drawing/2014/main" id="{F5BE3817-EB58-4C25-BF72-F04AFEB2F3F0}"/>
              </a:ext>
            </a:extLst>
          </p:cNvPr>
          <p:cNvPicPr>
            <a:picLocks noChangeAspect="1"/>
          </p:cNvPicPr>
          <p:nvPr/>
        </p:nvPicPr>
        <p:blipFill rotWithShape="1"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416" t="2" r="14145" b="79029"/>
          <a:stretch/>
        </p:blipFill>
        <p:spPr>
          <a:xfrm>
            <a:off x="9401605" y="1064566"/>
            <a:ext cx="673895" cy="659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8078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</TotalTime>
  <Words>141</Words>
  <Application>Microsoft Office PowerPoint</Application>
  <PresentationFormat>와이드스크린</PresentationFormat>
  <Paragraphs>30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빙그레체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PC Owner</dc:creator>
  <cp:lastModifiedBy>PC Owner</cp:lastModifiedBy>
  <cp:revision>27</cp:revision>
  <dcterms:created xsi:type="dcterms:W3CDTF">2020-03-05T11:42:09Z</dcterms:created>
  <dcterms:modified xsi:type="dcterms:W3CDTF">2020-06-15T15:56:13Z</dcterms:modified>
</cp:coreProperties>
</file>