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B1F9A9-15B9-4D8B-B4E1-5388F86C4513}">
          <p14:sldIdLst/>
        </p14:section>
        <p14:section name="제목 없는 구역" id="{DDA93149-45A2-46F1-82CE-C69072BC42F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00E8E-2A81-45A1-9A9D-87F3B7C51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8A6E9-925D-4211-8565-F4AB7EA8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E0670-88CE-45C2-8A14-5C445119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74BF5-D090-4187-BD64-8F285226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5C4A1-A07F-4A02-9482-68A86822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2B40E-80CC-44B0-92D0-6955FAF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B9944-CF18-4351-9303-7F7B0D4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7FE30-F1D4-40BB-AFD7-BA2FBF55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EE3A6-C9D7-489A-9F4C-DFD0FF76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3B08F-3328-4271-91FA-29486515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CA9CEE-BF93-4E02-8312-A0E5A6A9D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7D6CB-2AE6-43CA-B3CF-87BD37BC8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95EC4-1729-4165-ABE7-7A6A54D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49BA5-22A1-4126-BC40-6692A8CE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492AF-F98B-45F9-9A6B-46F901C3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5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28CB7-D742-4D0E-AC79-976F81DC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6A36F-E797-4534-8323-704A0D61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ED5FF-95DC-4016-ACD1-C55B622D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1D1ED-5E16-4CE7-ADCF-0729C892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58FCB-68AF-42E2-A682-42138FC4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EB72-5769-46EC-B6EE-C34629BE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4CD13-9B23-4577-AE63-DB51C93C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F3968-F584-4DEE-9D57-4F8DA0C0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6E27C-B802-428D-B197-3B6C85D5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0C7BE-453D-44FE-BC08-4B24FE49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D03A-2BA6-4E3E-9ED4-11110230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907B7-71D0-4DF2-BC19-78C52A094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EA7C7-0B1E-45EF-A421-41AB88C8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6060D-BE16-4C05-AC44-CA461543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8BCB4-3B7F-49F9-9A10-FA11C37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A48BF-A8EB-40C8-B020-48EE481D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1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9315B-FB0A-459C-AE7B-4C448F13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B6DB6-EBEC-4E30-A3A3-CF99E75E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47CC5-49DC-48C4-ABEF-B299B2DA9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5542D-3AEB-4EB1-BB53-A5E2C9FD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97C1F9-C7CB-4CD4-889E-855AEA353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22659-B3C0-427A-9D9D-DE7DA515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2EBA76-2E41-4943-94C6-993B8A1F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682641-B360-464F-8B06-3F89644E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1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BC627-180D-4D46-A324-2B62B59E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B5B5DD-5E50-4271-B4D9-9079AE5D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67CD9-A9EB-4E5B-9C81-0816A5FF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5BA56-680B-4FFC-A1DF-F9995F2D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3AE77-0C60-45C6-A324-396816A2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3A9B68-70CA-4684-A4A0-6B32EA1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DFE429-D979-40E2-9E6D-55F02963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8FCC-AA47-437E-A0E8-2CAA9811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26B7D-0CB7-4FE2-80CC-B4C4804D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3F48A-F623-4458-B210-7737AEE2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18E79-B108-433F-A4CD-AFFF5629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88EC7-F53B-4042-B3C2-D006FF5F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B7B80-F2E1-4895-B3BA-000E513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7A0EB-EC91-483F-BCCC-1900B863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235191-4AA2-45B0-8D51-0125BA49C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1F0A1-CBE4-45D7-99A8-2DD242E6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7820D-7E14-4335-8D08-8118D43F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0DE2A-91DA-4A5D-B8BC-ABDDC557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CA0CD-6649-432C-919A-1A9DD5F9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3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57682-7567-4A2A-9C7E-74A608AB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3FAC7-377F-403C-AAE1-349A094C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2D2F5-F33A-4115-9C5E-C88FBAB8C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255C-9570-425E-868F-A2F5E17D3B9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444F9-F56B-4216-BFFE-2283F24E8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6ED00-CF07-4865-A2C1-7F80D0736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5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82A06A60-6869-4950-BEBF-F836DF511426}"/>
              </a:ext>
            </a:extLst>
          </p:cNvPr>
          <p:cNvGrpSpPr/>
          <p:nvPr/>
        </p:nvGrpSpPr>
        <p:grpSpPr>
          <a:xfrm>
            <a:off x="596389" y="156094"/>
            <a:ext cx="3365319" cy="1159060"/>
            <a:chOff x="0" y="-2582"/>
            <a:chExt cx="3365319" cy="1159060"/>
          </a:xfrm>
        </p:grpSpPr>
        <p:pic>
          <p:nvPicPr>
            <p:cNvPr id="90" name="그림 89" descr="텍스트이(가) 표시된 사진&#10;&#10;자동 생성된 설명">
              <a:extLst>
                <a:ext uri="{FF2B5EF4-FFF2-40B4-BE49-F238E27FC236}">
                  <a16:creationId xmlns:a16="http://schemas.microsoft.com/office/drawing/2014/main" id="{6C8413EF-E111-48B7-AF69-AC1C9F08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615" y="-2582"/>
              <a:ext cx="1095704" cy="109570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FE2487-E111-4D3F-9FBF-2C24CD042828}"/>
                </a:ext>
              </a:extLst>
            </p:cNvPr>
            <p:cNvSpPr/>
            <p:nvPr/>
          </p:nvSpPr>
          <p:spPr>
            <a:xfrm>
              <a:off x="0" y="0"/>
              <a:ext cx="3308740" cy="1156478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  <a:effectLst>
              <a:outerShdw blurRad="38100" dist="12700" dir="2700000" algn="tl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3928C3-9A32-4275-BC3F-15E3E6620D18}"/>
                </a:ext>
              </a:extLst>
            </p:cNvPr>
            <p:cNvSpPr txBox="1"/>
            <p:nvPr/>
          </p:nvSpPr>
          <p:spPr>
            <a:xfrm>
              <a:off x="12021" y="59662"/>
              <a:ext cx="3286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r>
                <a:rPr lang="ko-KR" altLang="en-US" sz="2400" b="1" dirty="0" err="1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입문자</a:t>
              </a:r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가이드</a:t>
              </a:r>
              <a:endParaRPr lang="en-US" altLang="ko-KR" sz="2400" b="1" dirty="0">
                <a:ln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6EFBD7-EE4B-43A9-A5A8-FF92A1DA7174}"/>
                </a:ext>
              </a:extLst>
            </p:cNvPr>
            <p:cNvSpPr txBox="1"/>
            <p:nvPr/>
          </p:nvSpPr>
          <p:spPr>
            <a:xfrm>
              <a:off x="6009" y="659694"/>
              <a:ext cx="329237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 </a:t>
              </a:r>
              <a:r>
                <a:rPr lang="ko-KR" altLang="en-US" sz="1400" b="1" dirty="0" err="1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입문자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가이드 </a:t>
              </a:r>
              <a: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/ 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한글패치</a:t>
              </a:r>
              <a:endParaRPr lang="en-US" altLang="ko-KR" sz="1400" b="1" dirty="0">
                <a:ln w="12700"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DDE19AC-B040-4559-97BC-84AA340C6C2A}"/>
              </a:ext>
            </a:extLst>
          </p:cNvPr>
          <p:cNvGrpSpPr/>
          <p:nvPr/>
        </p:nvGrpSpPr>
        <p:grpSpPr>
          <a:xfrm>
            <a:off x="682216" y="1506754"/>
            <a:ext cx="3337262" cy="1156478"/>
            <a:chOff x="-11204" y="1163854"/>
            <a:chExt cx="3337262" cy="11564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1BDA84-6B6C-49BA-A62E-79F939EA5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8303" t="12892" r="12217" b="6361"/>
            <a:stretch/>
          </p:blipFill>
          <p:spPr>
            <a:xfrm>
              <a:off x="2312231" y="1237675"/>
              <a:ext cx="1003480" cy="1019486"/>
            </a:xfrm>
            <a:prstGeom prst="rect">
              <a:avLst/>
            </a:prstGeom>
          </p:spPr>
        </p:pic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1ADF8CF6-4AED-45AA-A0AB-195E3B819670}"/>
                </a:ext>
              </a:extLst>
            </p:cNvPr>
            <p:cNvGrpSpPr/>
            <p:nvPr/>
          </p:nvGrpSpPr>
          <p:grpSpPr>
            <a:xfrm>
              <a:off x="-11204" y="1163854"/>
              <a:ext cx="3337262" cy="1156478"/>
              <a:chOff x="-38879" y="1136536"/>
              <a:chExt cx="3337262" cy="11564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CEB94F2-89C7-4EEA-A551-A3F5571D1249}"/>
                  </a:ext>
                </a:extLst>
              </p:cNvPr>
              <p:cNvSpPr/>
              <p:nvPr/>
            </p:nvSpPr>
            <p:spPr>
              <a:xfrm>
                <a:off x="-8139" y="1136536"/>
                <a:ext cx="3306522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DFCCF0-9E90-43DA-AA94-132A0236A771}"/>
                  </a:ext>
                </a:extLst>
              </p:cNvPr>
              <p:cNvSpPr txBox="1"/>
              <p:nvPr/>
            </p:nvSpPr>
            <p:spPr>
              <a:xfrm>
                <a:off x="-8139" y="1191315"/>
                <a:ext cx="3300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과금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가이드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92207-7250-4E5F-90B4-09997203F0F7}"/>
                  </a:ext>
                </a:extLst>
              </p:cNvPr>
              <p:cNvSpPr txBox="1"/>
              <p:nvPr/>
            </p:nvSpPr>
            <p:spPr>
              <a:xfrm>
                <a:off x="-38879" y="1766178"/>
                <a:ext cx="3296175" cy="30777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과금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돌계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리세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515FAB3-CC91-4787-9D2D-000FD7131856}"/>
              </a:ext>
            </a:extLst>
          </p:cNvPr>
          <p:cNvGrpSpPr/>
          <p:nvPr/>
        </p:nvGrpSpPr>
        <p:grpSpPr>
          <a:xfrm>
            <a:off x="652119" y="3897432"/>
            <a:ext cx="3308741" cy="1156478"/>
            <a:chOff x="-20505" y="3899450"/>
            <a:chExt cx="3308741" cy="115647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ACF33B0-CCD3-4789-A020-119F4CB2368B}"/>
                </a:ext>
              </a:extLst>
            </p:cNvPr>
            <p:cNvGrpSpPr/>
            <p:nvPr/>
          </p:nvGrpSpPr>
          <p:grpSpPr>
            <a:xfrm>
              <a:off x="-20505" y="3899450"/>
              <a:ext cx="3308741" cy="1156478"/>
              <a:chOff x="321147" y="5537388"/>
              <a:chExt cx="3308741" cy="1156478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4E4B501-8304-42F4-93B9-EAF60F25F4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45946" y1="38514" x2="32432" y2="58108"/>
                            <a14:foregroundMark x1="48649" y1="87838" x2="79054" y2="43243"/>
                            <a14:foregroundMark x1="80405" y1="43243" x2="51351" y2="85135"/>
                            <a14:foregroundMark x1="45270" y1="87162" x2="37838" y2="89865"/>
                            <a14:foregroundMark x1="15541" y1="63514" x2="30405" y2="43919"/>
                            <a14:foregroundMark x1="30405" y1="43243" x2="49324" y2="18919"/>
                            <a14:foregroundMark x1="48649" y1="20270" x2="37162" y2="337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7" t="6446" r="13537"/>
              <a:stretch/>
            </p:blipFill>
            <p:spPr>
              <a:xfrm>
                <a:off x="2654432" y="5628837"/>
                <a:ext cx="855061" cy="1019486"/>
              </a:xfrm>
              <a:prstGeom prst="rect">
                <a:avLst/>
              </a:prstGeom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8E2B56A-3C96-4230-ACA3-1EFDEED559BF}"/>
                  </a:ext>
                </a:extLst>
              </p:cNvPr>
              <p:cNvGrpSpPr/>
              <p:nvPr/>
            </p:nvGrpSpPr>
            <p:grpSpPr>
              <a:xfrm>
                <a:off x="321147" y="5537388"/>
                <a:ext cx="3308741" cy="1156478"/>
                <a:chOff x="1112519" y="2141208"/>
                <a:chExt cx="3308741" cy="1156478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2ECF8A19-D9BA-4932-8BD8-C8B90151A586}"/>
                    </a:ext>
                  </a:extLst>
                </p:cNvPr>
                <p:cNvSpPr/>
                <p:nvPr/>
              </p:nvSpPr>
              <p:spPr>
                <a:xfrm>
                  <a:off x="1112520" y="2141208"/>
                  <a:ext cx="3308740" cy="1156478"/>
                </a:xfrm>
                <a:prstGeom prst="rect">
                  <a:avLst/>
                </a:prstGeom>
                <a:noFill/>
                <a:ln w="0">
                  <a:solidFill>
                    <a:schemeClr val="bg1"/>
                  </a:solidFill>
                </a:ln>
                <a:effectLst>
                  <a:outerShdw blurRad="38100" dist="12700" dir="2700000" algn="tl" rotWithShape="0">
                    <a:prstClr val="black">
                      <a:alpha val="8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1D5B99B-EFC2-4A9E-AC98-03E2D15574A5}"/>
                    </a:ext>
                  </a:extLst>
                </p:cNvPr>
                <p:cNvSpPr txBox="1"/>
                <p:nvPr/>
              </p:nvSpPr>
              <p:spPr>
                <a:xfrm>
                  <a:off x="1112519" y="2719447"/>
                  <a:ext cx="3308739" cy="52322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  프로듀스 기본 설명 </a:t>
                  </a:r>
                  <a:r>
                    <a:rPr lang="en-US" altLang="ko-KR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/ </a:t>
                  </a:r>
                  <a:r>
                    <a:rPr lang="ko-KR" altLang="en-US" sz="1400" b="1" dirty="0" err="1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덱</a:t>
                  </a:r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 </a:t>
                  </a:r>
                  <a:r>
                    <a:rPr lang="en-US" altLang="ko-KR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/ </a:t>
                  </a:r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스킬</a:t>
                  </a:r>
                  <a:endPara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endParaRPr>
                </a:p>
                <a:p>
                  <a:pPr algn="ctr"/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  이벤트 </a:t>
                  </a:r>
                  <a:r>
                    <a:rPr lang="en-US" altLang="ko-KR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/ </a:t>
                  </a:r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약속</a:t>
                  </a:r>
                  <a:endPara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endParaRP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42D59A-3061-4361-932A-E834B844756D}"/>
                </a:ext>
              </a:extLst>
            </p:cNvPr>
            <p:cNvSpPr txBox="1"/>
            <p:nvPr/>
          </p:nvSpPr>
          <p:spPr>
            <a:xfrm>
              <a:off x="-14210" y="3970182"/>
              <a:ext cx="3302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solidFill>
                    <a:srgbClr val="FF0000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W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.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I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.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solidFill>
                    <a:srgbClr val="FFCC00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N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.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solidFill>
                    <a:schemeClr val="accent6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G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189CF01-7AEE-4377-A3A0-AACC90A3420D}"/>
              </a:ext>
            </a:extLst>
          </p:cNvPr>
          <p:cNvGrpSpPr/>
          <p:nvPr/>
        </p:nvGrpSpPr>
        <p:grpSpPr>
          <a:xfrm>
            <a:off x="682216" y="2616853"/>
            <a:ext cx="3308741" cy="1156478"/>
            <a:chOff x="-10356" y="2426154"/>
            <a:chExt cx="3308741" cy="115647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8A1DE824-0EA4-4581-AD80-34179CB2E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784" b="89865" l="6081" r="94595">
                          <a14:foregroundMark x1="87162" y1="45270" x2="89189" y2="58108"/>
                          <a14:foregroundMark x1="89865" y1="58108" x2="91216" y2="59459"/>
                          <a14:foregroundMark x1="8784" y1="44595" x2="9459" y2="46622"/>
                          <a14:foregroundMark x1="47297" y1="65541" x2="88514" y2="61486"/>
                          <a14:foregroundMark x1="87838" y1="62162" x2="39189" y2="71622"/>
                          <a14:foregroundMark x1="73649" y1="31081" x2="75219" y2="28568"/>
                          <a14:foregroundMark x1="84461" y1="41892" x2="89865" y2="43243"/>
                          <a14:foregroundMark x1="41216" y1="31081" x2="84461" y2="41892"/>
                          <a14:foregroundMark x1="89865" y1="43243" x2="49324" y2="73649"/>
                          <a14:foregroundMark x1="49324" y1="73649" x2="7432" y2="44595"/>
                          <a14:foregroundMark x1="7432" y1="44595" x2="42568" y2="31757"/>
                          <a14:foregroundMark x1="79932" y1="20418" x2="80405" y2="20270"/>
                          <a14:foregroundMark x1="76095" y1="21622" x2="77930" y2="21046"/>
                          <a14:foregroundMark x1="71226" y1="23150" x2="76095" y2="21622"/>
                          <a14:foregroundMark x1="45946" y1="31081" x2="70020" y2="23528"/>
                          <a14:foregroundMark x1="88840" y1="41892" x2="93243" y2="60135"/>
                          <a14:foregroundMark x1="88350" y1="39865" x2="88840" y2="41892"/>
                          <a14:foregroundMark x1="88187" y1="39189" x2="88350" y2="39865"/>
                          <a14:foregroundMark x1="84762" y1="25000" x2="88187" y2="39189"/>
                          <a14:foregroundMark x1="84436" y1="23649" x2="84762" y2="25000"/>
                          <a14:foregroundMark x1="84273" y1="22973" x2="84436" y2="23649"/>
                          <a14:foregroundMark x1="83947" y1="21622" x2="84273" y2="22973"/>
                          <a14:foregroundMark x1="83784" y1="20946" x2="83947" y2="21622"/>
                          <a14:foregroundMark x1="95270" y1="61486" x2="16892" y2="82432"/>
                          <a14:foregroundMark x1="16892" y1="84459" x2="7432" y2="41892"/>
                          <a14:foregroundMark x1="6757" y1="41892" x2="35135" y2="35811"/>
                          <a14:foregroundMark x1="6757" y1="39189" x2="6757" y2="39189"/>
                          <a14:foregroundMark x1="6757" y1="39865" x2="6757" y2="39865"/>
                          <a14:foregroundMark x1="6081" y1="41216" x2="6081" y2="41216"/>
                          <a14:foregroundMark x1="6757" y1="42568" x2="6757" y2="42568"/>
                          <a14:foregroundMark x1="6081" y1="42568" x2="6081" y2="42568"/>
                          <a14:foregroundMark x1="18919" y1="35811" x2="18919" y2="35811"/>
                          <a14:foregroundMark x1="13514" y1="37838" x2="13514" y2="37838"/>
                          <a14:foregroundMark x1="11486" y1="37838" x2="11486" y2="37838"/>
                          <a14:foregroundMark x1="9459" y1="39189" x2="9459" y2="39189"/>
                          <a14:foregroundMark x1="7432" y1="39865" x2="7432" y2="39865"/>
                          <a14:foregroundMark x1="8108" y1="39189" x2="8108" y2="39189"/>
                          <a14:foregroundMark x1="6757" y1="39865" x2="6757" y2="39865"/>
                          <a14:foregroundMark x1="6757" y1="39865" x2="6757" y2="39865"/>
                          <a14:foregroundMark x1="7432" y1="39865" x2="7432" y2="39865"/>
                          <a14:foregroundMark x1="8108" y1="39189" x2="8108" y2="39189"/>
                          <a14:foregroundMark x1="7432" y1="39189" x2="7432" y2="39189"/>
                          <a14:foregroundMark x1="6757" y1="39189" x2="8784" y2="39189"/>
                          <a14:foregroundMark x1="8108" y1="38514" x2="8108" y2="38514"/>
                          <a14:foregroundMark x1="8784" y1="38514" x2="8784" y2="38514"/>
                          <a14:foregroundMark x1="8108" y1="38514" x2="8784" y2="38514"/>
                          <a14:foregroundMark x1="8108" y1="39189" x2="9459" y2="39865"/>
                          <a14:foregroundMark x1="6757" y1="40541" x2="7432" y2="40541"/>
                          <a14:foregroundMark x1="5405" y1="39189" x2="8784" y2="38514"/>
                          <a14:foregroundMark x1="15542" y1="36486" x2="16892" y2="35811"/>
                          <a14:foregroundMark x1="14189" y1="37162" x2="15542" y2="36486"/>
                          <a14:foregroundMark x1="81981" y1="19595" x2="83784" y2="18919"/>
                          <a14:foregroundMark x1="80181" y1="20270" x2="81981" y2="19595"/>
                          <a14:foregroundMark x1="79968" y1="20350" x2="80181" y2="20270"/>
                          <a14:foregroundMark x1="77703" y1="20270" x2="77703" y2="20946"/>
                          <a14:foregroundMark x1="86081" y1="22973" x2="86486" y2="23649"/>
                          <a14:foregroundMark x1="85271" y1="21622" x2="86081" y2="22973"/>
                          <a14:foregroundMark x1="84865" y1="20946" x2="85271" y2="21622"/>
                          <a14:foregroundMark x1="84459" y1="20270" x2="84865" y2="20946"/>
                          <a14:foregroundMark x1="76015" y1="20270" x2="72132" y2="21306"/>
                          <a14:foregroundMark x1="78546" y1="19595" x2="76015" y2="20270"/>
                          <a14:foregroundMark x1="78722" y1="19548" x2="78546" y2="19595"/>
                          <a14:foregroundMark x1="81081" y1="18919" x2="80666" y2="19030"/>
                          <a14:foregroundMark x1="77027" y1="20946" x2="77027" y2="20946"/>
                          <a14:foregroundMark x1="76351" y1="20270" x2="76351" y2="20270"/>
                          <a14:foregroundMark x1="75676" y1="20270" x2="75676" y2="20270"/>
                          <a14:foregroundMark x1="75676" y1="20946" x2="76351" y2="20270"/>
                          <a14:foregroundMark x1="85811" y1="23649" x2="86486" y2="24324"/>
                          <a14:foregroundMark x1="85135" y1="22973" x2="85811" y2="23649"/>
                          <a14:foregroundMark x1="85304" y1="25000" x2="85811" y2="26351"/>
                          <a14:foregroundMark x1="84797" y1="23649" x2="85304" y2="25000"/>
                          <a14:foregroundMark x1="84544" y1="22973" x2="84797" y2="23649"/>
                          <a14:foregroundMark x1="84037" y1="21622" x2="84544" y2="22973"/>
                          <a14:foregroundMark x1="83784" y1="20946" x2="84037" y2="21622"/>
                          <a14:foregroundMark x1="78042" y1="20270" x2="76351" y2="20946"/>
                          <a14:foregroundMark x1="78420" y1="20119" x2="78042" y2="20270"/>
                          <a14:foregroundMark x1="76575" y1="21622" x2="72973" y2="22973"/>
                          <a14:foregroundMark x1="77885" y1="21131" x2="76575" y2="21622"/>
                          <a14:foregroundMark x1="90541" y1="42568" x2="91216" y2="43919"/>
                          <a14:foregroundMark x1="90203" y1="41892" x2="90541" y2="43919"/>
                          <a14:foregroundMark x1="89865" y1="39865" x2="90203" y2="41892"/>
                          <a14:foregroundMark x1="84797" y1="23649" x2="86486" y2="28378"/>
                          <a14:foregroundMark x1="84073" y1="21622" x2="84797" y2="23649"/>
                          <a14:foregroundMark x1="83590" y1="20270" x2="84073" y2="21622"/>
                          <a14:foregroundMark x1="83349" y1="19595" x2="83590" y2="20270"/>
                          <a14:foregroundMark x1="83108" y1="18919" x2="83349" y2="19595"/>
                          <a14:foregroundMark x1="78096" y1="20733" x2="73649" y2="21622"/>
                          <a14:foregroundMark x1="80408" y1="20270" x2="79963" y2="20359"/>
                          <a14:foregroundMark x1="83784" y1="19595" x2="80408" y2="20270"/>
                          <a14:foregroundMark x1="9459" y1="39189" x2="9459" y2="39189"/>
                          <a14:foregroundMark x1="8784" y1="38514" x2="8784" y2="38514"/>
                          <a14:foregroundMark x1="8784" y1="38514" x2="8784" y2="38514"/>
                          <a14:foregroundMark x1="8784" y1="38514" x2="8784" y2="38514"/>
                          <a14:foregroundMark x1="9459" y1="39189" x2="9459" y2="39189"/>
                          <a14:foregroundMark x1="9459" y1="38514" x2="9459" y2="38514"/>
                          <a14:foregroundMark x1="8784" y1="38514" x2="8784" y2="38514"/>
                          <a14:foregroundMark x1="8784" y1="39189" x2="10135" y2="39189"/>
                          <a14:foregroundMark x1="9459" y1="38514" x2="9459" y2="38514"/>
                          <a14:foregroundMark x1="8784" y1="38514" x2="8784" y2="38514"/>
                          <a14:foregroundMark x1="8108" y1="38514" x2="8108" y2="38514"/>
                          <a14:foregroundMark x1="8108" y1="38514" x2="8784" y2="38514"/>
                          <a14:foregroundMark x1="7432" y1="39189" x2="7432" y2="39189"/>
                          <a14:foregroundMark x1="6757" y1="39189" x2="7432" y2="39189"/>
                          <a14:foregroundMark x1="6757" y1="38514" x2="7432" y2="38514"/>
                          <a14:foregroundMark x1="75000" y1="22297" x2="78378" y2="20946"/>
                          <a14:foregroundMark x1="79730" y1="20946" x2="78378" y2="19595"/>
                          <a14:backgroundMark x1="16892" y1="85135" x2="12838" y2="85811"/>
                          <a14:backgroundMark x1="84459" y1="18243" x2="84459" y2="18243"/>
                          <a14:backgroundMark x1="6081" y1="37838" x2="6081" y2="37838"/>
                          <a14:backgroundMark x1="75676" y1="18919" x2="75676" y2="18919"/>
                          <a14:backgroundMark x1="86486" y1="21622" x2="86486" y2="21622"/>
                          <a14:backgroundMark x1="87162" y1="23649" x2="87162" y2="23649"/>
                          <a14:backgroundMark x1="16216" y1="35135" x2="16216" y2="35135"/>
                          <a14:backgroundMark x1="13514" y1="36486" x2="13514" y2="36486"/>
                          <a14:backgroundMark x1="74324" y1="18919" x2="74324" y2="18919"/>
                          <a14:backgroundMark x1="71622" y1="20270" x2="72973" y2="19595"/>
                          <a14:backgroundMark x1="79492" y1="18773" x2="81081" y2="18243"/>
                          <a14:backgroundMark x1="91892" y1="39189" x2="91892" y2="39189"/>
                          <a14:backgroundMark x1="91892" y1="39189" x2="91892" y2="39189"/>
                          <a14:backgroundMark x1="91216" y1="39189" x2="91216" y2="39189"/>
                          <a14:backgroundMark x1="91216" y1="39865" x2="91216" y2="39865"/>
                          <a14:backgroundMark x1="91892" y1="41892" x2="91892" y2="41892"/>
                          <a14:backgroundMark x1="85811" y1="20270" x2="85811" y2="20270"/>
                          <a14:backgroundMark x1="85135" y1="18919" x2="85135" y2="18919"/>
                          <a14:backgroundMark x1="83108" y1="18243" x2="83108" y2="18243"/>
                          <a14:backgroundMark x1="17568" y1="35135" x2="17568" y2="351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99"/>
            <a:stretch/>
          </p:blipFill>
          <p:spPr>
            <a:xfrm>
              <a:off x="2272253" y="2507462"/>
              <a:ext cx="996035" cy="1038225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2445812-BD36-4F86-A518-812D0CDC3E6C}"/>
                </a:ext>
              </a:extLst>
            </p:cNvPr>
            <p:cNvGrpSpPr/>
            <p:nvPr/>
          </p:nvGrpSpPr>
          <p:grpSpPr>
            <a:xfrm>
              <a:off x="-10356" y="2426154"/>
              <a:ext cx="3308741" cy="1156478"/>
              <a:chOff x="1112519" y="2141208"/>
              <a:chExt cx="3308741" cy="11564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DAEEA24-8359-41FA-AFD9-C4A1087E1770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DF2EFD-D374-482F-8901-E2DC74621DDA}"/>
                  </a:ext>
                </a:extLst>
              </p:cNvPr>
              <p:cNvSpPr txBox="1"/>
              <p:nvPr/>
            </p:nvSpPr>
            <p:spPr>
              <a:xfrm>
                <a:off x="1112519" y="2719447"/>
                <a:ext cx="3308739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 프로듀스 기본 설명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덱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스킬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 이벤트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약속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BF041E-E442-4A83-A341-EE5FDA513B57}"/>
                </a:ext>
              </a:extLst>
            </p:cNvPr>
            <p:cNvSpPr txBox="1"/>
            <p:nvPr/>
          </p:nvSpPr>
          <p:spPr>
            <a:xfrm>
              <a:off x="-4061" y="2496886"/>
              <a:ext cx="3302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프로듀스의</a:t>
              </a:r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기초</a:t>
              </a:r>
              <a:endParaRPr lang="en-US" altLang="ko-KR" sz="2400" b="1" dirty="0">
                <a:ln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B3254F-A2C5-47AF-BBFB-21D0FC1BFB99}"/>
              </a:ext>
            </a:extLst>
          </p:cNvPr>
          <p:cNvGrpSpPr/>
          <p:nvPr/>
        </p:nvGrpSpPr>
        <p:grpSpPr>
          <a:xfrm>
            <a:off x="4104843" y="1530761"/>
            <a:ext cx="3399314" cy="1156478"/>
            <a:chOff x="3672912" y="1906027"/>
            <a:chExt cx="3399314" cy="1156478"/>
          </a:xfrm>
        </p:grpSpPr>
        <p:pic>
          <p:nvPicPr>
            <p:cNvPr id="108" name="그림 107" descr="분홍색, 병이(가) 표시된 사진&#10;&#10;자동 생성된 설명">
              <a:extLst>
                <a:ext uri="{FF2B5EF4-FFF2-40B4-BE49-F238E27FC236}">
                  <a16:creationId xmlns:a16="http://schemas.microsoft.com/office/drawing/2014/main" id="{DF4A6D6F-1626-43FB-B9F3-3CFB23CC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66" y="1933336"/>
              <a:ext cx="1098260" cy="1098260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0CC58CF-C194-4C13-A76E-184EEF6A46DD}"/>
                </a:ext>
              </a:extLst>
            </p:cNvPr>
            <p:cNvGrpSpPr/>
            <p:nvPr/>
          </p:nvGrpSpPr>
          <p:grpSpPr>
            <a:xfrm>
              <a:off x="3672912" y="1906027"/>
              <a:ext cx="3308400" cy="1156478"/>
              <a:chOff x="1112520" y="2141208"/>
              <a:chExt cx="3308400" cy="115647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2E77F95-C863-496D-9E75-4BF75F0443F3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40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2B66B-BFA3-4D93-A2FE-DFD8C9416655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랜딩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포인트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08DBB7-856E-43FD-B9B0-8B57999DDA41}"/>
                  </a:ext>
                </a:extLst>
              </p:cNvPr>
              <p:cNvSpPr txBox="1"/>
              <p:nvPr/>
            </p:nvSpPr>
            <p:spPr>
              <a:xfrm>
                <a:off x="1127260" y="2799894"/>
                <a:ext cx="2981856" cy="30777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감사제 기본 설명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육성법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0846CBC-D295-4A43-BE8D-93BB0814136F}"/>
              </a:ext>
            </a:extLst>
          </p:cNvPr>
          <p:cNvGrpSpPr/>
          <p:nvPr/>
        </p:nvGrpSpPr>
        <p:grpSpPr>
          <a:xfrm>
            <a:off x="700731" y="5200584"/>
            <a:ext cx="3308400" cy="1156478"/>
            <a:chOff x="4402" y="4827851"/>
            <a:chExt cx="3308400" cy="1156478"/>
          </a:xfrm>
        </p:grpSpPr>
        <p:pic>
          <p:nvPicPr>
            <p:cNvPr id="102" name="그림 101" descr="텍스트, 컨테이너, 상자이(가) 표시된 사진&#10;&#10;자동 생성된 설명">
              <a:extLst>
                <a:ext uri="{FF2B5EF4-FFF2-40B4-BE49-F238E27FC236}">
                  <a16:creationId xmlns:a16="http://schemas.microsoft.com/office/drawing/2014/main" id="{3DF5F335-2988-41A1-9FBC-CC78A8567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1" b="4816"/>
            <a:stretch/>
          </p:blipFill>
          <p:spPr>
            <a:xfrm>
              <a:off x="2160987" y="4887112"/>
              <a:ext cx="1145859" cy="1037956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A72D6C0-1FAF-4A75-9C68-2AE28A17F07B}"/>
                </a:ext>
              </a:extLst>
            </p:cNvPr>
            <p:cNvGrpSpPr/>
            <p:nvPr/>
          </p:nvGrpSpPr>
          <p:grpSpPr>
            <a:xfrm>
              <a:off x="4402" y="4827851"/>
              <a:ext cx="3308400" cy="1156478"/>
              <a:chOff x="1112520" y="2141208"/>
              <a:chExt cx="3308400" cy="115647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51A45DF-C1CD-45AC-B7A2-3F395133CFD8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40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D2B2F17-9E27-4849-9171-FDA06B6177B1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rgbClr val="FF00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팬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감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rgbClr val="FFCC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사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6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제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06F182-5671-4B6A-A3A7-42D094BCEDC2}"/>
                  </a:ext>
                </a:extLst>
              </p:cNvPr>
              <p:cNvSpPr txBox="1"/>
              <p:nvPr/>
            </p:nvSpPr>
            <p:spPr>
              <a:xfrm>
                <a:off x="1127260" y="2799894"/>
                <a:ext cx="2981856" cy="30777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감사제 기본 설명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육성법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7C5D3F4-296D-463E-B8EB-F3B525FFDE22}"/>
              </a:ext>
            </a:extLst>
          </p:cNvPr>
          <p:cNvGrpSpPr/>
          <p:nvPr/>
        </p:nvGrpSpPr>
        <p:grpSpPr>
          <a:xfrm>
            <a:off x="4104843" y="2785327"/>
            <a:ext cx="3308400" cy="1156478"/>
            <a:chOff x="3728858" y="3391943"/>
            <a:chExt cx="3308400" cy="1156478"/>
          </a:xfrm>
        </p:grpSpPr>
        <p:pic>
          <p:nvPicPr>
            <p:cNvPr id="112" name="그림 111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D30837BC-81DA-444D-8EED-68E0FE9CE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005" y="3458646"/>
              <a:ext cx="935155" cy="1035350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8AE3C27-6522-4D25-A8CA-28482405FC50}"/>
                </a:ext>
              </a:extLst>
            </p:cNvPr>
            <p:cNvGrpSpPr/>
            <p:nvPr/>
          </p:nvGrpSpPr>
          <p:grpSpPr>
            <a:xfrm>
              <a:off x="3728858" y="3391943"/>
              <a:ext cx="3308400" cy="1156478"/>
              <a:chOff x="1108481" y="2141208"/>
              <a:chExt cx="3312779" cy="1156478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5F5278-8A52-4537-870A-CB5276368C98}"/>
                  </a:ext>
                </a:extLst>
              </p:cNvPr>
              <p:cNvSpPr txBox="1"/>
              <p:nvPr/>
            </p:nvSpPr>
            <p:spPr>
              <a:xfrm>
                <a:off x="1112520" y="2195987"/>
                <a:ext cx="3298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그레이드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 err="1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페스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5E4179C-3FE8-42A4-AFF1-4136BCFAF1AE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4CD706-0663-4455-8661-673A44F5FCF7}"/>
                  </a:ext>
                </a:extLst>
              </p:cNvPr>
              <p:cNvSpPr txBox="1"/>
              <p:nvPr/>
            </p:nvSpPr>
            <p:spPr>
              <a:xfrm>
                <a:off x="1108481" y="2720041"/>
                <a:ext cx="329838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페스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기본 설명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육성법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점수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각종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그페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덱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531D93-2DBA-40B7-95FC-449CDD87F093}"/>
              </a:ext>
            </a:extLst>
          </p:cNvPr>
          <p:cNvGrpSpPr/>
          <p:nvPr/>
        </p:nvGrpSpPr>
        <p:grpSpPr>
          <a:xfrm>
            <a:off x="4092940" y="4014013"/>
            <a:ext cx="3411217" cy="1245832"/>
            <a:chOff x="3892130" y="5151452"/>
            <a:chExt cx="3411217" cy="1245832"/>
          </a:xfrm>
        </p:grpSpPr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CCC9113C-5D91-4981-BF1A-2F8EBDE8A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7515" y="5151452"/>
              <a:ext cx="1245832" cy="1245832"/>
            </a:xfrm>
            <a:prstGeom prst="rect">
              <a:avLst/>
            </a:prstGeom>
          </p:spPr>
        </p:pic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C22E7D3-54C5-465F-A5FE-A65D1D12314E}"/>
                </a:ext>
              </a:extLst>
            </p:cNvPr>
            <p:cNvGrpSpPr/>
            <p:nvPr/>
          </p:nvGrpSpPr>
          <p:grpSpPr>
            <a:xfrm>
              <a:off x="3892130" y="5151452"/>
              <a:ext cx="3308400" cy="1156478"/>
              <a:chOff x="1112520" y="2141208"/>
              <a:chExt cx="3308400" cy="115647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46354E6-D171-486E-9392-DC3F76FC4A20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40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E327F5-2EF3-4B41-BD91-DA8801C84661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이벤트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공략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F9BAA1-4F15-497B-AB8E-528E71BD724C}"/>
                  </a:ext>
                </a:extLst>
              </p:cNvPr>
              <p:cNvSpPr txBox="1"/>
              <p:nvPr/>
            </p:nvSpPr>
            <p:spPr>
              <a:xfrm>
                <a:off x="1121670" y="2720297"/>
                <a:ext cx="298185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시나리오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페스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박스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프로듀서 컵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콜라보페스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F0AB0ECC-216C-48DE-95D9-00D43CAFDA2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52027" y1="50676" x2="52027" y2="50676"/>
                        <a14:foregroundMark x1="40541" y1="68243" x2="58784" y2="35811"/>
                        <a14:foregroundMark x1="58784" y1="35811" x2="61486" y2="33784"/>
                        <a14:foregroundMark x1="62162" y1="30405" x2="63514" y2="29730"/>
                        <a14:foregroundMark x1="68243" y1="24324" x2="77027" y2="21622"/>
                        <a14:foregroundMark x1="66216" y1="30405" x2="67568" y2="33108"/>
                        <a14:foregroundMark x1="35135" y1="74324" x2="31757" y2="81757"/>
                        <a14:foregroundMark x1="11486" y1="81757" x2="18919" y2="82432"/>
                        <a14:foregroundMark x1="57432" y1="25676" x2="58108" y2="27027"/>
                        <a14:backgroundMark x1="68243" y1="54054" x2="64865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7" t="9497" r="9332" b="8117"/>
          <a:stretch/>
        </p:blipFill>
        <p:spPr>
          <a:xfrm>
            <a:off x="10923484" y="544773"/>
            <a:ext cx="1092201" cy="1054012"/>
          </a:xfrm>
          <a:prstGeom prst="rect">
            <a:avLst/>
          </a:prstGeom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8BA3E1E-9D49-4F0F-842C-D7CC765792EE}"/>
              </a:ext>
            </a:extLst>
          </p:cNvPr>
          <p:cNvGrpSpPr/>
          <p:nvPr/>
        </p:nvGrpSpPr>
        <p:grpSpPr>
          <a:xfrm>
            <a:off x="7519975" y="1712044"/>
            <a:ext cx="3308740" cy="1156479"/>
            <a:chOff x="8478162" y="5219476"/>
            <a:chExt cx="3308740" cy="115647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BFC96F5-3242-4A77-862F-DC71BE311BAC}"/>
                </a:ext>
              </a:extLst>
            </p:cNvPr>
            <p:cNvSpPr/>
            <p:nvPr/>
          </p:nvSpPr>
          <p:spPr>
            <a:xfrm>
              <a:off x="8478162" y="5219476"/>
              <a:ext cx="3308740" cy="1156478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  <a:effectLst>
              <a:outerShdw blurRad="38100" dist="12700" dir="2700000" algn="tl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5372B2E-4E78-4412-8CCA-1EA907652C59}"/>
                </a:ext>
              </a:extLst>
            </p:cNvPr>
            <p:cNvSpPr txBox="1"/>
            <p:nvPr/>
          </p:nvSpPr>
          <p:spPr>
            <a:xfrm>
              <a:off x="8497870" y="5287500"/>
              <a:ext cx="2980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완장</a:t>
              </a:r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호출</a:t>
              </a:r>
              <a:endParaRPr lang="en-US" altLang="ko-KR" sz="2400" b="1" dirty="0">
                <a:ln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4B83AB6-4466-47AE-B84C-73FD2F90C300}"/>
                </a:ext>
              </a:extLst>
            </p:cNvPr>
            <p:cNvSpPr txBox="1"/>
            <p:nvPr/>
          </p:nvSpPr>
          <p:spPr>
            <a:xfrm>
              <a:off x="8478162" y="5875283"/>
              <a:ext cx="298185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완장 호출</a:t>
              </a:r>
              <a:endParaRPr lang="en-US" altLang="ko-KR" sz="1400" b="1" dirty="0">
                <a:ln w="12700"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pic>
          <p:nvPicPr>
            <p:cNvPr id="86" name="그림 85" descr="텍스트이(가) 표시된 사진&#10;&#10;자동 생성된 설명">
              <a:extLst>
                <a:ext uri="{FF2B5EF4-FFF2-40B4-BE49-F238E27FC236}">
                  <a16:creationId xmlns:a16="http://schemas.microsoft.com/office/drawing/2014/main" id="{89CF9505-0D5F-4BF8-8424-7C12470E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84" b="7862"/>
            <a:stretch/>
          </p:blipFill>
          <p:spPr>
            <a:xfrm>
              <a:off x="10346595" y="5219477"/>
              <a:ext cx="1400891" cy="1156478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CD2539A-E081-426D-80CD-70C6A8C25501}"/>
              </a:ext>
            </a:extLst>
          </p:cNvPr>
          <p:cNvGrpSpPr/>
          <p:nvPr/>
        </p:nvGrpSpPr>
        <p:grpSpPr>
          <a:xfrm>
            <a:off x="4104843" y="349491"/>
            <a:ext cx="3308740" cy="1156478"/>
            <a:chOff x="3892130" y="235343"/>
            <a:chExt cx="3308740" cy="115647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83C9F4C-2DE4-4D2F-9168-032F1DC268BD}"/>
                </a:ext>
              </a:extLst>
            </p:cNvPr>
            <p:cNvGrpSpPr/>
            <p:nvPr/>
          </p:nvGrpSpPr>
          <p:grpSpPr>
            <a:xfrm>
              <a:off x="3892130" y="235343"/>
              <a:ext cx="3308740" cy="1156478"/>
              <a:chOff x="1112520" y="2141208"/>
              <a:chExt cx="3308740" cy="1156478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DD4C3B4-FF23-4D3C-9AE6-F6E5987D798E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2598FB-DEA6-485F-9DF3-AA1A054F7C29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rgbClr val="FF00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G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.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R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.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rgbClr val="FFCC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A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.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6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D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935528-20C6-4FA6-A3D5-5C9A9839023A}"/>
                  </a:ext>
                </a:extLst>
              </p:cNvPr>
              <p:cNvSpPr txBox="1"/>
              <p:nvPr/>
            </p:nvSpPr>
            <p:spPr>
              <a:xfrm>
                <a:off x="1112520" y="2714940"/>
                <a:ext cx="298185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G.R.A.D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기본 설명</a:t>
                </a:r>
                <a:b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</a:b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육성법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공략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60208C92-6111-4993-8B0C-A5245F71B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80931"/>
              <a:ext cx="1065138" cy="1065138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30BE2C76-E71C-4840-B2C1-DD5E16D0EE55}"/>
              </a:ext>
            </a:extLst>
          </p:cNvPr>
          <p:cNvGrpSpPr/>
          <p:nvPr/>
        </p:nvGrpSpPr>
        <p:grpSpPr>
          <a:xfrm>
            <a:off x="7536920" y="442307"/>
            <a:ext cx="3308740" cy="1156478"/>
            <a:chOff x="7688834" y="2564713"/>
            <a:chExt cx="3308740" cy="115647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499B2F-7CF9-405B-BD25-AEB52424D314}"/>
                </a:ext>
              </a:extLst>
            </p:cNvPr>
            <p:cNvGrpSpPr/>
            <p:nvPr/>
          </p:nvGrpSpPr>
          <p:grpSpPr>
            <a:xfrm>
              <a:off x="7688834" y="2564713"/>
              <a:ext cx="3308740" cy="1156478"/>
              <a:chOff x="1112520" y="2141208"/>
              <a:chExt cx="3308740" cy="115647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F75E22D-8370-4614-993F-A4325C0EDC93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5F6DAF4-3362-4909-A617-3C3D013A68C9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기타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정보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52B692-056E-407E-9A23-1D145E6B2A42}"/>
                  </a:ext>
                </a:extLst>
              </p:cNvPr>
              <p:cNvSpPr txBox="1"/>
              <p:nvPr/>
            </p:nvSpPr>
            <p:spPr>
              <a:xfrm>
                <a:off x="1112520" y="2712163"/>
                <a:ext cx="298185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굿즈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&amp;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피규어 정보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설정 번역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</a:p>
            </p:txBody>
          </p:sp>
        </p:grpSp>
        <p:pic>
          <p:nvPicPr>
            <p:cNvPr id="121" name="그림 120" descr="텍스트, 실내이(가) 표시된 사진&#10;&#10;자동 생성된 설명">
              <a:extLst>
                <a:ext uri="{FF2B5EF4-FFF2-40B4-BE49-F238E27FC236}">
                  <a16:creationId xmlns:a16="http://schemas.microsoft.com/office/drawing/2014/main" id="{675A368A-3AEE-4E1D-8D27-ABD170466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1640" y="2599030"/>
              <a:ext cx="1089910" cy="1089910"/>
            </a:xfrm>
            <a:prstGeom prst="rect">
              <a:avLst/>
            </a:prstGeom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2FB06BE-80BF-4AB1-A2F1-D3BB8F82D2E5}"/>
              </a:ext>
            </a:extLst>
          </p:cNvPr>
          <p:cNvGrpSpPr/>
          <p:nvPr/>
        </p:nvGrpSpPr>
        <p:grpSpPr>
          <a:xfrm>
            <a:off x="4104503" y="5218108"/>
            <a:ext cx="3308740" cy="1169996"/>
            <a:chOff x="4104503" y="5218108"/>
            <a:chExt cx="3308740" cy="1169996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88EDAA68-132D-42A3-AD44-6F67901D3C26}"/>
                </a:ext>
              </a:extLst>
            </p:cNvPr>
            <p:cNvGrpSpPr/>
            <p:nvPr/>
          </p:nvGrpSpPr>
          <p:grpSpPr>
            <a:xfrm>
              <a:off x="4104503" y="5218108"/>
              <a:ext cx="3308740" cy="1169996"/>
              <a:chOff x="7669126" y="913107"/>
              <a:chExt cx="3308740" cy="116999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FDCDF572-53AE-4916-BD38-3B1498426C95}"/>
                  </a:ext>
                </a:extLst>
              </p:cNvPr>
              <p:cNvGrpSpPr/>
              <p:nvPr/>
            </p:nvGrpSpPr>
            <p:grpSpPr>
              <a:xfrm>
                <a:off x="7669126" y="913107"/>
                <a:ext cx="3308740" cy="1156478"/>
                <a:chOff x="1112520" y="2141208"/>
                <a:chExt cx="3308740" cy="1156478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CA7843C8-FA14-40DB-BE24-C442EB122BEE}"/>
                    </a:ext>
                  </a:extLst>
                </p:cNvPr>
                <p:cNvSpPr/>
                <p:nvPr/>
              </p:nvSpPr>
              <p:spPr>
                <a:xfrm>
                  <a:off x="1112520" y="2141208"/>
                  <a:ext cx="3308740" cy="1156478"/>
                </a:xfrm>
                <a:prstGeom prst="rect">
                  <a:avLst/>
                </a:prstGeom>
                <a:noFill/>
                <a:ln w="0">
                  <a:solidFill>
                    <a:schemeClr val="bg1"/>
                  </a:solidFill>
                </a:ln>
                <a:effectLst>
                  <a:outerShdw blurRad="38100" dist="12700" dir="2700000" algn="tl" rotWithShape="0">
                    <a:prstClr val="black">
                      <a:alpha val="8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304DA92-64E4-48AB-9D5C-7AC457508C96}"/>
                    </a:ext>
                  </a:extLst>
                </p:cNvPr>
                <p:cNvSpPr txBox="1"/>
                <p:nvPr/>
              </p:nvSpPr>
              <p:spPr>
                <a:xfrm>
                  <a:off x="1132228" y="2209232"/>
                  <a:ext cx="29805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ko-KR" altLang="en-US" sz="2400" b="1" dirty="0">
                      <a:ln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 </a:t>
                  </a:r>
                  <a:r>
                    <a:rPr lang="ko-KR" altLang="en-US" sz="2400" b="1" dirty="0">
                      <a:ln>
                        <a:solidFill>
                          <a:srgbClr val="FFFFFF"/>
                        </a:solidFill>
                      </a:ln>
                      <a:solidFill>
                        <a:schemeClr val="accent1"/>
                      </a:solidFill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기타</a:t>
                  </a:r>
                  <a:r>
                    <a:rPr lang="ko-KR" altLang="en-US" sz="2400" b="1" dirty="0">
                      <a:ln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 공략</a:t>
                  </a:r>
                  <a:endParaRPr lang="en-US" altLang="ko-KR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7E6D00B-A640-4F19-9727-8AE56D760A79}"/>
                    </a:ext>
                  </a:extLst>
                </p:cNvPr>
                <p:cNvSpPr txBox="1"/>
                <p:nvPr/>
              </p:nvSpPr>
              <p:spPr>
                <a:xfrm>
                  <a:off x="1112520" y="2797015"/>
                  <a:ext cx="2981856" cy="307777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endPara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endParaRPr>
                </a:p>
              </p:txBody>
            </p:sp>
          </p:grpSp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19BD99FF-3363-4159-88A7-5B3957761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4730" y="939373"/>
                <a:ext cx="1143730" cy="1143730"/>
              </a:xfrm>
              <a:prstGeom prst="rect">
                <a:avLst/>
              </a:prstGeom>
            </p:spPr>
          </p:pic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721DB22-FAC4-4161-9FF3-2992B3F12B4C}"/>
                </a:ext>
              </a:extLst>
            </p:cNvPr>
            <p:cNvSpPr txBox="1"/>
            <p:nvPr/>
          </p:nvSpPr>
          <p:spPr>
            <a:xfrm>
              <a:off x="4204018" y="5773216"/>
              <a:ext cx="2981856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용어 </a:t>
              </a:r>
              <a: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/ 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팁</a:t>
              </a:r>
              <a: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/ 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수치 및 효과</a:t>
              </a:r>
              <a:b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</a:b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각종 툴 </a:t>
              </a:r>
              <a: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/ </a:t>
              </a:r>
              <a:r>
                <a:rPr lang="ko-KR" altLang="en-US" sz="1400" b="1" dirty="0" err="1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갤질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팁</a:t>
              </a:r>
              <a:endParaRPr lang="en-US" altLang="ko-KR" sz="1400" b="1" dirty="0">
                <a:ln w="12700"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7D092F4-C6EE-4799-8BE5-EE043CA178DB}"/>
              </a:ext>
            </a:extLst>
          </p:cNvPr>
          <p:cNvSpPr/>
          <p:nvPr/>
        </p:nvSpPr>
        <p:spPr>
          <a:xfrm>
            <a:off x="8684788" y="3736386"/>
            <a:ext cx="3308740" cy="1156478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outerShdw blurRad="38100" dist="12700" dir="27000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3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142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빙그레체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 Owner</dc:creator>
  <cp:lastModifiedBy>PC Owner</cp:lastModifiedBy>
  <cp:revision>34</cp:revision>
  <dcterms:created xsi:type="dcterms:W3CDTF">2020-03-05T11:42:09Z</dcterms:created>
  <dcterms:modified xsi:type="dcterms:W3CDTF">2021-08-09T11:56:29Z</dcterms:modified>
</cp:coreProperties>
</file>