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7506" r:id="rId2"/>
  </p:sldMasterIdLst>
  <p:notesMasterIdLst>
    <p:notesMasterId r:id="rId11"/>
  </p:notesMasterIdLst>
  <p:handoutMasterIdLst>
    <p:handoutMasterId r:id="rId12"/>
  </p:handoutMasterIdLst>
  <p:sldIdLst>
    <p:sldId id="697" r:id="rId3"/>
    <p:sldId id="689" r:id="rId4"/>
    <p:sldId id="706" r:id="rId5"/>
    <p:sldId id="707" r:id="rId6"/>
    <p:sldId id="709" r:id="rId7"/>
    <p:sldId id="690" r:id="rId8"/>
    <p:sldId id="703" r:id="rId9"/>
    <p:sldId id="705" r:id="rId10"/>
  </p:sldIdLst>
  <p:sldSz cx="17068800" cy="9601200"/>
  <p:notesSz cx="6797675" cy="9926638"/>
  <p:defaultTextStyle>
    <a:defPPr>
      <a:defRPr lang="en-US"/>
    </a:defPPr>
    <a:lvl1pPr algn="l" defTabSz="5969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596900" indent="-139700" algn="l" defTabSz="5969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1193800" indent="-279400" algn="l" defTabSz="5969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790700" indent="-419100" algn="l" defTabSz="5969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2387600" indent="-558800" algn="l" defTabSz="5969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AFFCD"/>
    <a:srgbClr val="D9D9D9"/>
    <a:srgbClr val="FBE5D6"/>
    <a:srgbClr val="0000FF"/>
    <a:srgbClr val="996633"/>
    <a:srgbClr val="FFFFEF"/>
    <a:srgbClr val="E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6679" autoAdjust="0"/>
  </p:normalViewPr>
  <p:slideViewPr>
    <p:cSldViewPr snapToObjects="1">
      <p:cViewPr varScale="1">
        <p:scale>
          <a:sx n="57" d="100"/>
          <a:sy n="57" d="100"/>
        </p:scale>
        <p:origin x="102" y="516"/>
      </p:cViewPr>
      <p:guideLst>
        <p:guide orient="horz" pos="3427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8"/>
    </p:cViewPr>
  </p:sorterViewPr>
  <p:notesViewPr>
    <p:cSldViewPr snapToObjects="1">
      <p:cViewPr varScale="1">
        <p:scale>
          <a:sx n="60" d="100"/>
          <a:sy n="60" d="100"/>
        </p:scale>
        <p:origin x="-3278" y="-8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defTabSz="597270" eaLnBrk="1" latinLnBrk="0" hangingPunct="1">
              <a:defRPr kumimoji="0"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 defTabSz="597270" eaLnBrk="1" latinLnBrk="0" hangingPunct="1">
              <a:defRPr kumimoji="0"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B45EE0C-E8AA-476C-97B9-411C9BF7004C}" type="datetime1">
              <a:rPr lang="en-US" altLang="ko-KR"/>
              <a:pPr>
                <a:defRPr/>
              </a:pPr>
              <a:t>1/9/2019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defTabSz="597270" eaLnBrk="1" latinLnBrk="0" hangingPunct="1">
              <a:defRPr kumimoji="0"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37CD8FD-61D5-4CD9-85CB-E583E5F371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96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 defTabSz="597270" eaLnBrk="1" latinLnBrk="0" hangingPunct="1">
              <a:defRPr kumimoji="0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 defTabSz="597270" eaLnBrk="1" latinLnBrk="0" hangingPunct="1">
              <a:defRPr kumimoji="0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B377EE8-3388-41B4-BD7E-E9A27E2C7B15}" type="datetimeFigureOut">
              <a:rPr lang="ko-KR" altLang="en-US"/>
              <a:pPr>
                <a:defRPr/>
              </a:pPr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5637"/>
          </a:xfrm>
          <a:prstGeom prst="rect">
            <a:avLst/>
          </a:prstGeom>
        </p:spPr>
        <p:txBody>
          <a:bodyPr vert="horz" lIns="93113" tIns="46557" rIns="93113" bIns="46557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 defTabSz="597270" eaLnBrk="1" latinLnBrk="0" hangingPunct="1">
              <a:defRPr kumimoji="0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AE17285-9745-48C9-BC6E-4ACF1015B8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16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6900" algn="l" rtl="0" eaLnBrk="0" fontAlgn="base" latinLnBrk="1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3800" algn="l" rtl="0" eaLnBrk="0" fontAlgn="base" latinLnBrk="1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0700" algn="l" rtl="0" eaLnBrk="0" fontAlgn="base" latinLnBrk="1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87600" algn="l" rtl="0" eaLnBrk="0" fontAlgn="base" latinLnBrk="1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86353" algn="l" defTabSz="11945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83624" algn="l" defTabSz="11945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80894" algn="l" defTabSz="11945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78164" algn="l" defTabSz="11945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55650" indent="-290513" latinLnBrk="1">
              <a:spcBef>
                <a:spcPct val="30000"/>
              </a:spcBef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63638" indent="-231775" latinLnBrk="1">
              <a:spcBef>
                <a:spcPct val="30000"/>
              </a:spcBef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28775" indent="-231775" latinLnBrk="1">
              <a:spcBef>
                <a:spcPct val="30000"/>
              </a:spcBef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93913" indent="-231775" latinLnBrk="1">
              <a:spcBef>
                <a:spcPct val="30000"/>
              </a:spcBef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51113" indent="-231775" defTabSz="5969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3008313" indent="-231775" defTabSz="5969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65513" indent="-231775" defTabSz="5969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922713" indent="-231775" defTabSz="5969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5332DCF5-3F54-48B6-9944-53269EB50536}" type="slidenum">
              <a:rPr lang="ko-KR" altLang="en-US" sz="1200" smtClean="0">
                <a:latin typeface="Arial" panose="020B0604020202020204" pitchFamily="34" charset="0"/>
              </a:rPr>
              <a:pPr latinLnBrk="0">
                <a:spcBef>
                  <a:spcPct val="0"/>
                </a:spcBef>
              </a:pPr>
              <a:t>1</a:t>
            </a:fld>
            <a:endParaRPr lang="ko-KR" altLang="en-US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1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E30D3-F50A-461D-875B-94A54CC8AD7A}" type="datetime1">
              <a:rPr lang="en-US" altLang="ko-KR"/>
              <a:pPr>
                <a:defRPr/>
              </a:pPr>
              <a:t>1/9/2019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B356A-56F3-498C-854E-CF603B3E7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9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588" y="8882063"/>
            <a:ext cx="17068800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7068800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368300" y="9010650"/>
            <a:ext cx="2049463" cy="509588"/>
          </a:xfrm>
          <a:prstGeom prst="rect">
            <a:avLst/>
          </a:prstGeom>
        </p:spPr>
        <p:txBody>
          <a:bodyPr lIns="128016" tIns="64008" rIns="128016" bIns="64008" anchor="ctr"/>
          <a:lstStyle>
            <a:defPPr>
              <a:defRPr lang="ko-KR"/>
            </a:defPPr>
            <a:lvl1pPr marL="0" algn="l" defTabSz="914400" rtl="0" eaLnBrk="1" latinLnBrk="1" hangingPunct="1">
              <a:defRPr sz="11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960" dirty="0" smtClean="0">
                <a:solidFill>
                  <a:srgbClr val="FFC000"/>
                </a:solidFill>
                <a:latin typeface="+mj-ea"/>
                <a:ea typeface="+mj-ea"/>
              </a:rPr>
              <a:t> 로그인어스</a:t>
            </a:r>
            <a:endParaRPr lang="ko-KR" altLang="en-US" sz="196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896" y="851876"/>
            <a:ext cx="15791929" cy="67754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96" y="1661206"/>
            <a:ext cx="7769593" cy="7001211"/>
          </a:xfrm>
          <a:prstGeom prst="rect">
            <a:avLst/>
          </a:prstGeom>
        </p:spPr>
        <p:txBody>
          <a:bodyPr/>
          <a:lstStyle>
            <a:lvl1pPr marL="403200" indent="-403200">
              <a:buClrTx/>
              <a:buFont typeface="Wingdings" panose="05000000000000000000" pitchFamily="2" charset="2"/>
              <a:buChar char="v"/>
              <a:defRPr/>
            </a:lvl1pPr>
            <a:lvl2pPr marL="907200" indent="-403200">
              <a:buClrTx/>
              <a:buFont typeface="Wingdings" panose="05000000000000000000" pitchFamily="2" charset="2"/>
              <a:buChar char="v"/>
              <a:defRPr/>
            </a:lvl2pPr>
            <a:lvl3pPr marL="1411200" indent="-403200">
              <a:buClrTx/>
              <a:buFont typeface="Wingdings" panose="05000000000000000000" pitchFamily="2" charset="2"/>
              <a:buChar char="v"/>
              <a:defRPr/>
            </a:lvl3pPr>
            <a:lvl4pPr marL="1612800" indent="-403200">
              <a:buClrTx/>
              <a:buFont typeface="Wingdings" panose="05000000000000000000" pitchFamily="2" charset="2"/>
              <a:buChar char="v"/>
              <a:defRPr/>
            </a:lvl4pPr>
            <a:lvl5pPr marL="2016000" indent="-403200">
              <a:buClrTx/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8593050" y="1661206"/>
            <a:ext cx="7778775" cy="7001211"/>
          </a:xfrm>
          <a:prstGeom prst="rect">
            <a:avLst/>
          </a:prstGeom>
        </p:spPr>
        <p:txBody>
          <a:bodyPr/>
          <a:lstStyle>
            <a:lvl1pPr marL="403200" indent="-403200">
              <a:buClrTx/>
              <a:buFont typeface="Wingdings" panose="05000000000000000000" pitchFamily="2" charset="2"/>
              <a:buChar char="v"/>
              <a:defRPr/>
            </a:lvl1pPr>
            <a:lvl2pPr marL="907200" indent="-403200">
              <a:buClrTx/>
              <a:buFont typeface="Wingdings" panose="05000000000000000000" pitchFamily="2" charset="2"/>
              <a:buChar char="v"/>
              <a:defRPr/>
            </a:lvl2pPr>
            <a:lvl3pPr marL="1411200" indent="-403200">
              <a:buClrTx/>
              <a:buFont typeface="Wingdings" panose="05000000000000000000" pitchFamily="2" charset="2"/>
              <a:buChar char="v"/>
              <a:defRPr/>
            </a:lvl3pPr>
            <a:lvl4pPr marL="1612800" indent="-403200">
              <a:buClrTx/>
              <a:buFont typeface="Wingdings" panose="05000000000000000000" pitchFamily="2" charset="2"/>
              <a:buChar char="v"/>
              <a:defRPr/>
            </a:lvl4pPr>
            <a:lvl5pPr marL="2016000" indent="-403200">
              <a:buClrTx/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4"/>
          </p:nvPr>
        </p:nvSpPr>
        <p:spPr>
          <a:xfrm>
            <a:off x="15887700" y="9078913"/>
            <a:ext cx="603250" cy="460375"/>
          </a:xfrm>
          <a:prstGeom prst="rect">
            <a:avLst/>
          </a:prstGeom>
        </p:spPr>
        <p:txBody>
          <a:bodyPr/>
          <a:lstStyle>
            <a:lvl1pPr>
              <a:defRPr sz="168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70DB639-39B6-4D5F-B2AF-3FB2D934D1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7068800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4288" y="8882063"/>
            <a:ext cx="17068801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바닥글 개체 틀 4"/>
          <p:cNvSpPr txBox="1">
            <a:spLocks/>
          </p:cNvSpPr>
          <p:nvPr userDrawn="1"/>
        </p:nvSpPr>
        <p:spPr>
          <a:xfrm>
            <a:off x="368300" y="9010650"/>
            <a:ext cx="2049463" cy="509588"/>
          </a:xfrm>
          <a:prstGeom prst="rect">
            <a:avLst/>
          </a:prstGeom>
        </p:spPr>
        <p:txBody>
          <a:bodyPr lIns="128016" tIns="64008" rIns="128016" bIns="64008" anchor="ctr"/>
          <a:lstStyle>
            <a:defPPr>
              <a:defRPr lang="ko-KR"/>
            </a:defPPr>
            <a:lvl1pPr marL="0" algn="l" defTabSz="914400" rtl="0" eaLnBrk="1" latinLnBrk="1" hangingPunct="1">
              <a:defRPr sz="11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960" dirty="0" smtClean="0">
                <a:solidFill>
                  <a:srgbClr val="FFC000"/>
                </a:solidFill>
                <a:latin typeface="+mj-ea"/>
                <a:ea typeface="+mj-ea"/>
              </a:rPr>
              <a:t> 로그인어스</a:t>
            </a:r>
            <a:endParaRPr lang="ko-KR" altLang="en-US" sz="196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5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15887700" y="9078913"/>
            <a:ext cx="603250" cy="460375"/>
          </a:xfrm>
          <a:prstGeom prst="rect">
            <a:avLst/>
          </a:prstGeom>
        </p:spPr>
        <p:txBody>
          <a:bodyPr/>
          <a:lstStyle>
            <a:lvl1pPr>
              <a:defRPr sz="168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94B0FC-912D-4470-968C-901C950047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7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0D54-2B49-4CAB-9AC9-CA562248B704}" type="datetime1">
              <a:rPr lang="en-US" altLang="ko-KR"/>
              <a:pPr>
                <a:defRPr/>
              </a:pPr>
              <a:t>1/9/2019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4721D-9048-4D5F-981F-026A370C7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8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그림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0"/>
            <a:ext cx="17068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1009" y="1066452"/>
            <a:ext cx="14867656" cy="3090493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672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200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/>
          <p:cNvGrpSpPr>
            <a:grpSpLocks/>
          </p:cNvGrpSpPr>
          <p:nvPr userDrawn="1"/>
        </p:nvGrpSpPr>
        <p:grpSpPr bwMode="auto">
          <a:xfrm>
            <a:off x="579438" y="1504950"/>
            <a:ext cx="15900400" cy="7726363"/>
            <a:chOff x="414211" y="1074605"/>
            <a:chExt cx="11356663" cy="5519004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422148" y="6553920"/>
              <a:ext cx="11348726" cy="396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 flipH="1" flipV="1">
              <a:off x="414211" y="1088213"/>
              <a:ext cx="7937" cy="54657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flipV="1">
              <a:off x="414211" y="1074605"/>
              <a:ext cx="11348726" cy="1360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 flipH="1" flipV="1">
              <a:off x="11758401" y="1074605"/>
              <a:ext cx="12473" cy="551900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461963" y="371475"/>
            <a:ext cx="16098837" cy="244475"/>
            <a:chOff x="422313" y="265471"/>
            <a:chExt cx="11330893" cy="196138"/>
          </a:xfrm>
        </p:grpSpPr>
        <p:cxnSp>
          <p:nvCxnSpPr>
            <p:cNvPr id="10" name="직선 연결선 9"/>
            <p:cNvCxnSpPr/>
            <p:nvPr userDrawn="1"/>
          </p:nvCxnSpPr>
          <p:spPr>
            <a:xfrm>
              <a:off x="425665" y="265471"/>
              <a:ext cx="11327541" cy="394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V="1">
              <a:off x="422313" y="265471"/>
              <a:ext cx="1117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1749854" y="303680"/>
              <a:ext cx="2235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319" y="616347"/>
            <a:ext cx="15527102" cy="67754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9978" y="1702857"/>
            <a:ext cx="15527102" cy="6688779"/>
          </a:xfrm>
          <a:prstGeom prst="rect">
            <a:avLst/>
          </a:prstGeom>
        </p:spPr>
        <p:txBody>
          <a:bodyPr/>
          <a:lstStyle>
            <a:lvl2pPr marL="907200">
              <a:defRPr/>
            </a:lvl2pPr>
            <a:lvl3pPr marL="1411200"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15732125" y="8588375"/>
            <a:ext cx="601663" cy="460375"/>
          </a:xfrm>
          <a:prstGeom prst="rect">
            <a:avLst/>
          </a:prstGeo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0AFD2746-2B40-4E24-96C3-DB00BF681B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23900" y="8556625"/>
            <a:ext cx="8107363" cy="50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기반 </a:t>
            </a:r>
            <a:r>
              <a:rPr lang="en-US" altLang="ko-KR"/>
              <a:t>SW </a:t>
            </a:r>
            <a:r>
              <a:rPr lang="ko-KR" altLang="en-US"/>
              <a:t>컴퓨팅</a:t>
            </a:r>
            <a:r>
              <a:rPr lang="en-US" altLang="ko-KR"/>
              <a:t> - </a:t>
            </a:r>
            <a:r>
              <a:rPr lang="ko-KR" altLang="en-US"/>
              <a:t>데이터센터용 차세대 </a:t>
            </a:r>
            <a:r>
              <a:rPr lang="en-US" altLang="ko-KR"/>
              <a:t>x86 </a:t>
            </a:r>
            <a:r>
              <a:rPr lang="ko-KR" altLang="en-US"/>
              <a:t>기반 듀얼 소켓 서버 메인보드 기술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4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"/>
          <p:cNvGrpSpPr>
            <a:grpSpLocks/>
          </p:cNvGrpSpPr>
          <p:nvPr userDrawn="1"/>
        </p:nvGrpSpPr>
        <p:grpSpPr bwMode="auto">
          <a:xfrm>
            <a:off x="579438" y="1504950"/>
            <a:ext cx="15900400" cy="7726363"/>
            <a:chOff x="414211" y="1074605"/>
            <a:chExt cx="11356663" cy="5519004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422148" y="6553920"/>
              <a:ext cx="11348726" cy="396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flipH="1" flipV="1">
              <a:off x="414211" y="1088213"/>
              <a:ext cx="7937" cy="54657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 flipV="1">
              <a:off x="414211" y="1074605"/>
              <a:ext cx="11348726" cy="1360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 flipV="1">
              <a:off x="11758401" y="1074605"/>
              <a:ext cx="12473" cy="551900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그룹 8"/>
          <p:cNvGrpSpPr>
            <a:grpSpLocks/>
          </p:cNvGrpSpPr>
          <p:nvPr userDrawn="1"/>
        </p:nvGrpSpPr>
        <p:grpSpPr bwMode="auto">
          <a:xfrm>
            <a:off x="461963" y="371475"/>
            <a:ext cx="16098837" cy="244475"/>
            <a:chOff x="422313" y="265471"/>
            <a:chExt cx="11330893" cy="196138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425665" y="265471"/>
              <a:ext cx="11327541" cy="394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 flipV="1">
              <a:off x="422313" y="265471"/>
              <a:ext cx="1117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 flipV="1">
              <a:off x="11749854" y="303680"/>
              <a:ext cx="2235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43319" y="616347"/>
            <a:ext cx="15527102" cy="67754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5158" y="1702857"/>
            <a:ext cx="7767416" cy="6688779"/>
          </a:xfrm>
          <a:prstGeom prst="rect">
            <a:avLst/>
          </a:prstGeom>
        </p:spPr>
        <p:txBody>
          <a:bodyPr/>
          <a:lstStyle>
            <a:lvl2pPr marL="907200">
              <a:defRPr/>
            </a:lvl2pPr>
            <a:lvl3pPr marL="1411200"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5" name="내용 개체 틀 2"/>
          <p:cNvSpPr>
            <a:spLocks noGrp="1"/>
          </p:cNvSpPr>
          <p:nvPr>
            <p:ph idx="13"/>
          </p:nvPr>
        </p:nvSpPr>
        <p:spPr>
          <a:xfrm>
            <a:off x="8591314" y="1702857"/>
            <a:ext cx="7767416" cy="6688779"/>
          </a:xfrm>
          <a:prstGeom prst="rect">
            <a:avLst/>
          </a:prstGeom>
        </p:spPr>
        <p:txBody>
          <a:bodyPr/>
          <a:lstStyle>
            <a:lvl2pPr marL="907200">
              <a:defRPr/>
            </a:lvl2pPr>
            <a:lvl3pPr marL="1411200"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6" name="슬라이드 번호 개체 틀 16"/>
          <p:cNvSpPr>
            <a:spLocks noGrp="1"/>
          </p:cNvSpPr>
          <p:nvPr>
            <p:ph type="sldNum" sz="quarter" idx="14"/>
          </p:nvPr>
        </p:nvSpPr>
        <p:spPr>
          <a:xfrm>
            <a:off x="15732125" y="8588375"/>
            <a:ext cx="601663" cy="460375"/>
          </a:xfrm>
          <a:prstGeom prst="rect">
            <a:avLst/>
          </a:prstGeo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0169236B-9237-4DA0-99E6-2D1ADC4C8D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15"/>
          </p:nvPr>
        </p:nvSpPr>
        <p:spPr>
          <a:xfrm>
            <a:off x="723900" y="8556625"/>
            <a:ext cx="8107363" cy="50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Code Processor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5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 rotWithShape="0">
          <a:gsLst>
            <a:gs pos="0">
              <a:srgbClr val="262626"/>
            </a:gs>
            <a:gs pos="28000">
              <a:srgbClr val="262626"/>
            </a:gs>
            <a:gs pos="100000">
              <a:srgbClr val="404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60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/>
          <p:cNvGrpSpPr>
            <a:grpSpLocks/>
          </p:cNvGrpSpPr>
          <p:nvPr userDrawn="1"/>
        </p:nvGrpSpPr>
        <p:grpSpPr bwMode="auto">
          <a:xfrm>
            <a:off x="579438" y="1504950"/>
            <a:ext cx="15900400" cy="7726363"/>
            <a:chOff x="414211" y="1074605"/>
            <a:chExt cx="11356663" cy="5519004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422148" y="6553920"/>
              <a:ext cx="11348726" cy="396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 flipH="1" flipV="1">
              <a:off x="414211" y="1088213"/>
              <a:ext cx="7937" cy="54657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flipV="1">
              <a:off x="414211" y="1074605"/>
              <a:ext cx="11348726" cy="1360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 flipH="1" flipV="1">
              <a:off x="11758401" y="1074605"/>
              <a:ext cx="12473" cy="551900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461963" y="371475"/>
            <a:ext cx="16098837" cy="244475"/>
            <a:chOff x="422313" y="265471"/>
            <a:chExt cx="11330893" cy="196138"/>
          </a:xfrm>
        </p:grpSpPr>
        <p:cxnSp>
          <p:nvCxnSpPr>
            <p:cNvPr id="10" name="직선 연결선 9"/>
            <p:cNvCxnSpPr/>
            <p:nvPr userDrawn="1"/>
          </p:nvCxnSpPr>
          <p:spPr>
            <a:xfrm>
              <a:off x="425665" y="265471"/>
              <a:ext cx="11327541" cy="394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V="1">
              <a:off x="422313" y="265471"/>
              <a:ext cx="1117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1749854" y="303680"/>
              <a:ext cx="2235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319" y="616347"/>
            <a:ext cx="15527102" cy="67754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9978" y="1702857"/>
            <a:ext cx="15527102" cy="6688779"/>
          </a:xfrm>
          <a:prstGeom prst="rect">
            <a:avLst/>
          </a:prstGeom>
        </p:spPr>
        <p:txBody>
          <a:bodyPr/>
          <a:lstStyle>
            <a:lvl2pPr marL="907200">
              <a:defRPr/>
            </a:lvl2pPr>
            <a:lvl3pPr marL="1411200"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15732125" y="8588375"/>
            <a:ext cx="601663" cy="460375"/>
          </a:xfrm>
          <a:prstGeom prst="rect">
            <a:avLst/>
          </a:prstGeo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E6C0AA76-F441-453D-88A0-FEF72A6438E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14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"/>
          <p:cNvGrpSpPr>
            <a:grpSpLocks/>
          </p:cNvGrpSpPr>
          <p:nvPr userDrawn="1"/>
        </p:nvGrpSpPr>
        <p:grpSpPr bwMode="auto">
          <a:xfrm>
            <a:off x="579438" y="1504950"/>
            <a:ext cx="15900400" cy="7726363"/>
            <a:chOff x="414211" y="1074605"/>
            <a:chExt cx="11356663" cy="5519004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422148" y="6553920"/>
              <a:ext cx="11348726" cy="396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flipH="1" flipV="1">
              <a:off x="414211" y="1088213"/>
              <a:ext cx="7937" cy="54657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 flipV="1">
              <a:off x="414211" y="1074605"/>
              <a:ext cx="11348726" cy="1360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 flipV="1">
              <a:off x="11758401" y="1074605"/>
              <a:ext cx="12473" cy="551900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그룹 8"/>
          <p:cNvGrpSpPr>
            <a:grpSpLocks/>
          </p:cNvGrpSpPr>
          <p:nvPr userDrawn="1"/>
        </p:nvGrpSpPr>
        <p:grpSpPr bwMode="auto">
          <a:xfrm>
            <a:off x="461963" y="371475"/>
            <a:ext cx="16098837" cy="244475"/>
            <a:chOff x="422313" y="265471"/>
            <a:chExt cx="11330893" cy="196138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425665" y="265471"/>
              <a:ext cx="11327541" cy="394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 flipV="1">
              <a:off x="422313" y="265471"/>
              <a:ext cx="1117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 flipV="1">
              <a:off x="11749854" y="303680"/>
              <a:ext cx="2235" cy="15792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43319" y="616347"/>
            <a:ext cx="15527102" cy="67754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5158" y="1702857"/>
            <a:ext cx="7767416" cy="6688779"/>
          </a:xfrm>
          <a:prstGeom prst="rect">
            <a:avLst/>
          </a:prstGeom>
        </p:spPr>
        <p:txBody>
          <a:bodyPr/>
          <a:lstStyle>
            <a:lvl2pPr marL="907200">
              <a:defRPr/>
            </a:lvl2pPr>
            <a:lvl3pPr marL="1411200"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5" name="내용 개체 틀 2"/>
          <p:cNvSpPr>
            <a:spLocks noGrp="1"/>
          </p:cNvSpPr>
          <p:nvPr>
            <p:ph idx="13"/>
          </p:nvPr>
        </p:nvSpPr>
        <p:spPr>
          <a:xfrm>
            <a:off x="8591314" y="1702857"/>
            <a:ext cx="7767416" cy="6688779"/>
          </a:xfrm>
          <a:prstGeom prst="rect">
            <a:avLst/>
          </a:prstGeom>
        </p:spPr>
        <p:txBody>
          <a:bodyPr/>
          <a:lstStyle>
            <a:lvl2pPr marL="907200">
              <a:defRPr/>
            </a:lvl2pPr>
            <a:lvl3pPr marL="1411200"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6" name="슬라이드 번호 개체 틀 16"/>
          <p:cNvSpPr>
            <a:spLocks noGrp="1"/>
          </p:cNvSpPr>
          <p:nvPr>
            <p:ph type="sldNum" sz="quarter" idx="14"/>
          </p:nvPr>
        </p:nvSpPr>
        <p:spPr>
          <a:xfrm>
            <a:off x="15732125" y="8588375"/>
            <a:ext cx="601663" cy="460375"/>
          </a:xfrm>
          <a:prstGeom prst="rect">
            <a:avLst/>
          </a:prstGeo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51AA639B-C747-41B7-81C1-B3E973D0DF1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90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7068800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-14288" y="8882063"/>
            <a:ext cx="17068801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바닥글 개체 틀 4"/>
          <p:cNvSpPr txBox="1">
            <a:spLocks/>
          </p:cNvSpPr>
          <p:nvPr userDrawn="1"/>
        </p:nvSpPr>
        <p:spPr>
          <a:xfrm>
            <a:off x="368300" y="9010650"/>
            <a:ext cx="2049463" cy="509588"/>
          </a:xfrm>
          <a:prstGeom prst="rect">
            <a:avLst/>
          </a:prstGeom>
        </p:spPr>
        <p:txBody>
          <a:bodyPr lIns="128016" tIns="64008" rIns="128016" bIns="64008" anchor="ctr"/>
          <a:lstStyle>
            <a:defPPr>
              <a:defRPr lang="ko-KR"/>
            </a:defPPr>
            <a:lvl1pPr marL="0" algn="l" defTabSz="914400" rtl="0" eaLnBrk="1" latinLnBrk="1" hangingPunct="1">
              <a:defRPr sz="11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960" dirty="0" smtClean="0">
                <a:solidFill>
                  <a:srgbClr val="FFC000"/>
                </a:solidFill>
                <a:latin typeface="+mj-ea"/>
                <a:ea typeface="+mj-ea"/>
              </a:rPr>
              <a:t> 로그인어스</a:t>
            </a:r>
            <a:endParaRPr lang="ko-KR" altLang="en-US" sz="196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896" y="851876"/>
            <a:ext cx="15791929" cy="67754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96" y="1661206"/>
            <a:ext cx="15791929" cy="7001211"/>
          </a:xfrm>
          <a:prstGeom prst="rect">
            <a:avLst/>
          </a:prstGeom>
        </p:spPr>
        <p:txBody>
          <a:bodyPr/>
          <a:lstStyle>
            <a:lvl1pPr marL="403200" indent="-403200">
              <a:buClrTx/>
              <a:buFont typeface="Wingdings" panose="05000000000000000000" pitchFamily="2" charset="2"/>
              <a:buChar char="v"/>
              <a:defRPr/>
            </a:lvl1pPr>
            <a:lvl2pPr marL="907200" indent="-403200">
              <a:buClrTx/>
              <a:buFont typeface="Wingdings" panose="05000000000000000000" pitchFamily="2" charset="2"/>
              <a:buChar char="v"/>
              <a:defRPr/>
            </a:lvl2pPr>
            <a:lvl3pPr marL="1411200" indent="-403200">
              <a:buClrTx/>
              <a:buFont typeface="Wingdings" panose="05000000000000000000" pitchFamily="2" charset="2"/>
              <a:buChar char="v"/>
              <a:defRPr/>
            </a:lvl3pPr>
            <a:lvl4pPr marL="1612800" indent="-403200">
              <a:buClrTx/>
              <a:buFont typeface="Wingdings" panose="05000000000000000000" pitchFamily="2" charset="2"/>
              <a:buChar char="v"/>
              <a:defRPr/>
            </a:lvl4pPr>
            <a:lvl5pPr marL="2016000" indent="-403200">
              <a:buClrTx/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15887700" y="9078913"/>
            <a:ext cx="603250" cy="460375"/>
          </a:xfrm>
          <a:prstGeom prst="rect">
            <a:avLst/>
          </a:prstGeom>
        </p:spPr>
        <p:txBody>
          <a:bodyPr/>
          <a:lstStyle>
            <a:lvl1pPr>
              <a:defRPr sz="168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E868C7-1CF0-4801-B187-17238D67D6F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63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52488" y="384175"/>
            <a:ext cx="15363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9455" tIns="59727" rIns="119455" bIns="597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2488" y="2239963"/>
            <a:ext cx="15363825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9455" tIns="59727" rIns="119455" bIns="597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488" y="8899525"/>
            <a:ext cx="3984625" cy="511175"/>
          </a:xfrm>
          <a:prstGeom prst="rect">
            <a:avLst/>
          </a:prstGeom>
        </p:spPr>
        <p:txBody>
          <a:bodyPr vert="horz" wrap="square" lIns="119455" tIns="59727" rIns="119455" bIns="59727" numCol="1" anchor="ctr" anchorCtr="0" compatLnSpc="1">
            <a:prstTxWarp prst="textNoShape">
              <a:avLst/>
            </a:prstTxWarp>
          </a:bodyPr>
          <a:lstStyle>
            <a:lvl1pPr defTabSz="597255" eaLnBrk="1" latinLnBrk="0" hangingPunct="1">
              <a:defRPr kumimoji="0" sz="16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97E65C4-C0FC-4CA4-AB17-7C8C43FE10EB}" type="datetime1">
              <a:rPr lang="en-US" altLang="ko-KR"/>
              <a:pPr>
                <a:defRPr/>
              </a:pPr>
              <a:t>1/9/2019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0888" y="8899525"/>
            <a:ext cx="5407025" cy="511175"/>
          </a:xfrm>
          <a:prstGeom prst="rect">
            <a:avLst/>
          </a:prstGeom>
        </p:spPr>
        <p:txBody>
          <a:bodyPr vert="horz" wrap="square" lIns="119455" tIns="59727" rIns="119455" bIns="59727" numCol="1" anchor="ctr" anchorCtr="0" compatLnSpc="1">
            <a:prstTxWarp prst="textNoShape">
              <a:avLst/>
            </a:prstTxWarp>
          </a:bodyPr>
          <a:lstStyle>
            <a:lvl1pPr algn="ctr" defTabSz="597255" eaLnBrk="1" latinLnBrk="0" hangingPunct="1">
              <a:defRPr kumimoji="0" sz="16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31688" y="8899525"/>
            <a:ext cx="3984625" cy="511175"/>
          </a:xfrm>
          <a:prstGeom prst="rect">
            <a:avLst/>
          </a:prstGeom>
        </p:spPr>
        <p:txBody>
          <a:bodyPr vert="horz" wrap="square" lIns="119455" tIns="59727" rIns="119455" bIns="59727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6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D99CD61-6F0C-4289-88A7-1747B1E956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25" r:id="rId1"/>
    <p:sldLayoutId id="2147487726" r:id="rId2"/>
  </p:sldLayoutIdLst>
  <p:timing>
    <p:tnLst>
      <p:par>
        <p:cTn id="1" dur="indefinite" restart="never" nodeType="tmRoot"/>
      </p:par>
    </p:tnLst>
  </p:timing>
  <p:txStyles>
    <p:titleStyle>
      <a:lvl1pPr algn="ctr" defTabSz="595313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95313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95313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95313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95313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97255" algn="ctr" defTabSz="59725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194512" algn="ctr" defTabSz="59725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791767" algn="ctr" defTabSz="59725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389023" algn="ctr" defTabSz="59725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446088" indent="-446088" algn="l" defTabSz="5953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68375" indent="-371475" algn="l" defTabSz="5953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490663" indent="-296863" algn="l" defTabSz="5953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2087563" indent="-296863" algn="l" defTabSz="5953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686050" indent="-296863" algn="l" defTabSz="5953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3284906" indent="-298628" algn="l" defTabSz="597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2160" indent="-298628" algn="l" defTabSz="597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417" indent="-298628" algn="l" defTabSz="597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76674" indent="-298628" algn="l" defTabSz="597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7255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4512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1767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89023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86278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83535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80790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78045" algn="l" defTabSz="5972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6"/>
          <p:cNvSpPr>
            <a:spLocks noGrp="1"/>
          </p:cNvSpPr>
          <p:nvPr>
            <p:ph type="title"/>
          </p:nvPr>
        </p:nvSpPr>
        <p:spPr bwMode="auto">
          <a:xfrm>
            <a:off x="1173163" y="511175"/>
            <a:ext cx="147224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27" r:id="rId1"/>
    <p:sldLayoutId id="2147487728" r:id="rId2"/>
    <p:sldLayoutId id="2147487729" r:id="rId3"/>
    <p:sldLayoutId id="2147487730" r:id="rId4"/>
    <p:sldLayoutId id="2147487731" r:id="rId5"/>
    <p:sldLayoutId id="2147487732" r:id="rId6"/>
    <p:sldLayoutId id="2147487733" r:id="rId7"/>
    <p:sldLayoutId id="2147487734" r:id="rId8"/>
    <p:sldLayoutId id="2147487735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1279525" rtl="0" eaLnBrk="0" fontAlgn="base" latinLnBrk="1" hangingPunct="0">
        <a:spcBef>
          <a:spcPct val="0"/>
        </a:spcBef>
        <a:spcAft>
          <a:spcPct val="0"/>
        </a:spcAft>
        <a:defRPr lang="ko-KR" altLang="en-US" sz="3300" b="1" kern="1200" dirty="0">
          <a:ln w="0"/>
          <a:solidFill>
            <a:schemeClr val="accent1"/>
          </a:solidFill>
          <a:latin typeface="+mj-lt"/>
          <a:ea typeface="+mj-ea"/>
          <a:cs typeface="+mj-cs"/>
        </a:defRPr>
      </a:lvl1pPr>
      <a:lvl2pPr algn="l" defTabSz="1279525" rtl="0" eaLnBrk="0" fontAlgn="base" latinLnBrk="1" hangingPunct="0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2pPr>
      <a:lvl3pPr algn="l" defTabSz="1279525" rtl="0" eaLnBrk="0" fontAlgn="base" latinLnBrk="1" hangingPunct="0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3pPr>
      <a:lvl4pPr algn="l" defTabSz="1279525" rtl="0" eaLnBrk="0" fontAlgn="base" latinLnBrk="1" hangingPunct="0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4pPr>
      <a:lvl5pPr algn="l" defTabSz="1279525" rtl="0" eaLnBrk="0" fontAlgn="base" latinLnBrk="1" hangingPunct="0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5pPr>
      <a:lvl6pPr marL="457200" algn="l" defTabSz="1279525" rtl="0" fontAlgn="base" latinLnBrk="1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6pPr>
      <a:lvl7pPr marL="914400" algn="l" defTabSz="1279525" rtl="0" fontAlgn="base" latinLnBrk="1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7pPr>
      <a:lvl8pPr marL="1371600" algn="l" defTabSz="1279525" rtl="0" fontAlgn="base" latinLnBrk="1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8pPr>
      <a:lvl9pPr marL="1828800" algn="l" defTabSz="1279525" rtl="0" fontAlgn="base" latinLnBrk="1"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맑은 고딕" panose="020B0503020000020004" pitchFamily="50" charset="-127"/>
        </a:defRPr>
      </a:lvl9pPr>
    </p:titleStyle>
    <p:bodyStyle>
      <a:lvl1pPr marL="401638" indent="-401638" algn="l" defTabSz="1279525" rtl="0" eaLnBrk="0" fontAlgn="base" latinLnBrk="1" hangingPunct="0">
        <a:spcBef>
          <a:spcPts val="838"/>
        </a:spcBef>
        <a:spcAft>
          <a:spcPts val="425"/>
        </a:spcAft>
        <a:buClr>
          <a:schemeClr val="accent1"/>
        </a:buClr>
        <a:buFont typeface="Wingdings" panose="05000000000000000000" pitchFamily="2" charset="2"/>
        <a:buChar char="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401638" algn="l" defTabSz="1279525" rtl="0" eaLnBrk="0" fontAlgn="base" latinLnBrk="1" hangingPunct="0">
        <a:spcBef>
          <a:spcPts val="425"/>
        </a:spcBef>
        <a:spcAft>
          <a:spcPts val="425"/>
        </a:spcAft>
        <a:buClr>
          <a:schemeClr val="accent1"/>
        </a:buClr>
        <a:buFont typeface="Wingdings 3" panose="05040102010807070707" pitchFamily="18" charset="2"/>
        <a:buChar char="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088" indent="-401638" algn="l" defTabSz="1279525" rtl="0" eaLnBrk="0" fontAlgn="base" latinLnBrk="1" hangingPunct="0">
        <a:spcBef>
          <a:spcPts val="425"/>
        </a:spcBef>
        <a:spcAft>
          <a:spcPts val="425"/>
        </a:spcAft>
        <a:buClr>
          <a:schemeClr val="accent1"/>
        </a:buClr>
        <a:buFont typeface="맑은 고딕" panose="020B0503020000020004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401638" algn="l" defTabSz="1279525" rtl="0" eaLnBrk="0" fontAlgn="base" latinLnBrk="1" hangingPunct="0">
        <a:spcBef>
          <a:spcPts val="425"/>
        </a:spcBef>
        <a:spcAft>
          <a:spcPts val="425"/>
        </a:spcAft>
        <a:buClr>
          <a:schemeClr val="accent1"/>
        </a:buClr>
        <a:buFont typeface="맑은 고딕" panose="020B0503020000020004" pitchFamily="50" charset="-127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538" indent="-401638" algn="l" defTabSz="1279525" rtl="0" eaLnBrk="0" fontAlgn="base" latinLnBrk="1" hangingPunct="0">
        <a:spcBef>
          <a:spcPts val="425"/>
        </a:spcBef>
        <a:spcAft>
          <a:spcPts val="425"/>
        </a:spcAft>
        <a:buClr>
          <a:schemeClr val="accent1"/>
        </a:buClr>
        <a:buFont typeface="맑은 고딕" panose="020B0503020000020004" pitchFamily="50" charset="-127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ctrTitle"/>
          </p:nvPr>
        </p:nvSpPr>
        <p:spPr>
          <a:xfrm>
            <a:off x="1120775" y="1066800"/>
            <a:ext cx="14868525" cy="3090863"/>
          </a:xfrm>
        </p:spPr>
        <p:txBody>
          <a:bodyPr rtlCol="0">
            <a:normAutofit/>
          </a:bodyPr>
          <a:lstStyle/>
          <a:p>
            <a:pPr defTabSz="1280160" eaLnBrk="1" fontAlgn="auto" hangingPunct="1">
              <a:spcAft>
                <a:spcPts val="0"/>
              </a:spcAft>
              <a:defRPr/>
            </a:pPr>
            <a:r>
              <a:rPr lang="en-US" altLang="ko-KR" sz="12500" dirty="0" smtClean="0">
                <a:solidFill>
                  <a:schemeClr val="accent4">
                    <a:lumMod val="20000"/>
                    <a:lumOff val="80000"/>
                  </a:schemeClr>
                </a:solidFill>
                <a:ea typeface="ＭＳ Ｐゴシック" panose="020B0600070205080204" pitchFamily="34" charset="-128"/>
              </a:rPr>
              <a:t>IPMI </a:t>
            </a:r>
            <a:r>
              <a:rPr sz="12500" smtClean="0">
                <a:solidFill>
                  <a:schemeClr val="accent4">
                    <a:lumMod val="20000"/>
                    <a:lumOff val="80000"/>
                  </a:schemeClr>
                </a:solidFill>
                <a:ea typeface="ＭＳ Ｐゴシック" panose="020B0600070205080204" pitchFamily="34" charset="-128"/>
              </a:rPr>
              <a:t>개발 방안</a:t>
            </a: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1633200" y="7392988"/>
            <a:ext cx="3741738" cy="441325"/>
          </a:xfrm>
          <a:prstGeom prst="rect">
            <a:avLst/>
          </a:prstGeom>
        </p:spPr>
        <p:txBody>
          <a:bodyPr/>
          <a:lstStyle>
            <a:lvl1pPr marL="403200" indent="-403200" algn="l" defTabSz="1280160" rtl="0" eaLnBrk="1" latinLnBrk="1" hangingPunct="1">
              <a:lnSpc>
                <a:spcPct val="100000"/>
              </a:lnSpc>
              <a:spcBef>
                <a:spcPts val="840"/>
              </a:spcBef>
              <a:spcAft>
                <a:spcPts val="420"/>
              </a:spcAft>
              <a:buClr>
                <a:schemeClr val="accent1"/>
              </a:buClr>
              <a:buFont typeface="Wingdings" panose="05000000000000000000" pitchFamily="2" charset="2"/>
              <a:buChar char="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00" indent="-403200" algn="l" defTabSz="1280160" rtl="0" eaLnBrk="1" latinLnBrk="1" hangingPunct="1">
              <a:lnSpc>
                <a:spcPct val="100000"/>
              </a:lnSpc>
              <a:spcBef>
                <a:spcPts val="420"/>
              </a:spcBef>
              <a:spcAft>
                <a:spcPts val="420"/>
              </a:spcAft>
              <a:buClr>
                <a:schemeClr val="accent1"/>
              </a:buClr>
              <a:buFont typeface="Wingdings 3" panose="05040102010807070707" pitchFamily="18" charset="2"/>
              <a:buChar char="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9600" indent="-403200" algn="l" defTabSz="1280160" rtl="0" eaLnBrk="1" latinLnBrk="1" hangingPunct="1">
              <a:lnSpc>
                <a:spcPct val="100000"/>
              </a:lnSpc>
              <a:spcBef>
                <a:spcPts val="420"/>
              </a:spcBef>
              <a:spcAft>
                <a:spcPts val="420"/>
              </a:spcAft>
              <a:buClr>
                <a:schemeClr val="accent1"/>
              </a:buClr>
              <a:buFont typeface="맑은 고딕" panose="020B0503020000020004" pitchFamily="50" charset="-127"/>
              <a:buChar char="-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800" indent="-403200" algn="l" defTabSz="1280160" rtl="0" eaLnBrk="1" latinLnBrk="1" hangingPunct="1">
              <a:lnSpc>
                <a:spcPct val="100000"/>
              </a:lnSpc>
              <a:spcBef>
                <a:spcPts val="420"/>
              </a:spcBef>
              <a:spcAft>
                <a:spcPts val="420"/>
              </a:spcAft>
              <a:buClr>
                <a:schemeClr val="accent1"/>
              </a:buClr>
              <a:buFont typeface="맑은 고딕" panose="020B0503020000020004" pitchFamily="50" charset="-127"/>
              <a:buChar char="-"/>
              <a:defRPr sz="1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000" indent="-403200" algn="l" defTabSz="1280160" rtl="0" eaLnBrk="1" latinLnBrk="1" hangingPunct="1">
              <a:lnSpc>
                <a:spcPct val="100000"/>
              </a:lnSpc>
              <a:spcBef>
                <a:spcPts val="420"/>
              </a:spcBef>
              <a:spcAft>
                <a:spcPts val="420"/>
              </a:spcAft>
              <a:buClr>
                <a:schemeClr val="accent1"/>
              </a:buClr>
              <a:buFont typeface="맑은 고딕" panose="020B0503020000020004" pitchFamily="50" charset="-127"/>
              <a:buChar char="-"/>
              <a:defRPr sz="1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buFont typeface="Wingdings" panose="05000000000000000000" pitchFamily="2" charset="2"/>
              <a:buNone/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이호석  </a:t>
            </a:r>
            <a:r>
              <a:rPr kumimoji="0" lang="en-US" altLang="ko-KR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|</a:t>
            </a:r>
            <a:r>
              <a:rPr kumimoji="0" lang="ko-KR" alt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 로그인어스                          </a:t>
            </a:r>
            <a:endParaRPr kumimoji="0" lang="en-US" altLang="ko-KR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513531" y="7834313"/>
            <a:ext cx="18614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2019-01-09</a:t>
            </a:r>
          </a:p>
          <a:p>
            <a:pPr algn="r">
              <a:defRPr/>
            </a:pPr>
            <a:r>
              <a:rPr lang="ko-KR" altLang="en-US" sz="2400" b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387475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1336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16388" name="직사각형 4"/>
          <p:cNvSpPr>
            <a:spLocks noChangeArrowheads="1"/>
          </p:cNvSpPr>
          <p:nvPr/>
        </p:nvSpPr>
        <p:spPr bwMode="auto">
          <a:xfrm>
            <a:off x="1012825" y="49213"/>
            <a:ext cx="5131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Server </a:t>
            </a:r>
            <a:r>
              <a:rPr lang="en-US" altLang="ko-KR" sz="36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 </a:t>
            </a:r>
            <a:endParaRPr lang="ko-KR" altLang="en-US" sz="3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9" name="_x428396592" descr="EMB000004140d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200150"/>
            <a:ext cx="1535747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4B0FC-912D-4470-968C-901C950047E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00" y="769557"/>
            <a:ext cx="14185576" cy="8064403"/>
          </a:xfrm>
          <a:prstGeom prst="rect">
            <a:avLst/>
          </a:prstGeom>
        </p:spPr>
      </p:pic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707980" y="38100"/>
            <a:ext cx="58822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sz="36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IPMI </a:t>
            </a:r>
            <a:r>
              <a:rPr lang="en-US" altLang="ko-KR" sz="36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en-US" altLang="ko-KR" sz="36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3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9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4B0FC-912D-4470-968C-901C950047E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707980" y="38100"/>
            <a:ext cx="58822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sz="36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IPMI Stack</a:t>
            </a:r>
            <a:endParaRPr lang="ko-KR" altLang="en-US" sz="3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60" y="840160"/>
            <a:ext cx="11286669" cy="79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4B0FC-912D-4470-968C-901C950047E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707980" y="38100"/>
            <a:ext cx="58822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sz="36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IPMI Feature</a:t>
            </a:r>
            <a:endParaRPr lang="ko-KR" altLang="en-US" sz="3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063105"/>
            <a:ext cx="8268633" cy="70765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2" y="1063105"/>
            <a:ext cx="8271828" cy="70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9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3"/>
          <p:cNvSpPr>
            <a:spLocks noChangeArrowheads="1"/>
          </p:cNvSpPr>
          <p:nvPr/>
        </p:nvSpPr>
        <p:spPr bwMode="auto">
          <a:xfrm>
            <a:off x="707644" y="38100"/>
            <a:ext cx="61173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IPMI </a:t>
            </a:r>
            <a:r>
              <a:rPr lang="en-US" altLang="ko-KR" sz="36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 &amp; </a:t>
            </a:r>
            <a:r>
              <a:rPr lang="ko-KR" altLang="en-US" sz="3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36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Scope</a:t>
            </a:r>
            <a:endParaRPr lang="ko-KR" altLang="en-US" sz="3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45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769938"/>
            <a:ext cx="13393738" cy="806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직사각형 3"/>
          <p:cNvSpPr>
            <a:spLocks noChangeArrowheads="1"/>
          </p:cNvSpPr>
          <p:nvPr/>
        </p:nvSpPr>
        <p:spPr bwMode="auto">
          <a:xfrm>
            <a:off x="901700" y="38100"/>
            <a:ext cx="5567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en-US" altLang="ko-KR" sz="3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IPMI SPEC &amp; </a:t>
            </a:r>
            <a:r>
              <a:rPr lang="ko-KR" altLang="en-US" sz="3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3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Scope</a:t>
            </a:r>
            <a:endParaRPr lang="ko-KR" altLang="en-US" sz="3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792163"/>
            <a:ext cx="14836775" cy="804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52650"/>
            <a:ext cx="17068800" cy="3089275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sz="11200" dirty="0">
                <a:latin typeface="+mj-ea"/>
              </a:rPr>
              <a:t>감사합니다</a:t>
            </a:r>
            <a:r>
              <a:rPr lang="en-US" altLang="ko-KR" sz="11200" dirty="0">
                <a:latin typeface="+mj-ea"/>
              </a:rPr>
              <a:t>.</a:t>
            </a:r>
            <a:endParaRPr sz="112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  <a:alpha val="43137"/>
          </a:schemeClr>
        </a:solidFill>
      </a:spPr>
      <a:bodyPr rtlCol="0" anchor="ctr"/>
      <a:lstStyle>
        <a:defPPr algn="ctr">
          <a:defRPr sz="5400" b="1" dirty="0" smtClean="0">
            <a:solidFill>
              <a:srgbClr val="EAFFC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대전연구소 보고 서식 2016" id="{E54CE06D-ACC1-4BF4-A7A0-364E6E7A475D}" vid="{CAD7AD88-368C-4D1A-9B9F-07D1923826AC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43</Words>
  <Application>Microsoft Office PowerPoint</Application>
  <PresentationFormat>사용자 지정</PresentationFormat>
  <Paragraphs>15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Arial</vt:lpstr>
      <vt:lpstr>굴림</vt:lpstr>
      <vt:lpstr>Calibri</vt:lpstr>
      <vt:lpstr>ＭＳ Ｐゴシック</vt:lpstr>
      <vt:lpstr>맑은 고딕</vt:lpstr>
      <vt:lpstr>Wingdings</vt:lpstr>
      <vt:lpstr>Wingdings 3</vt:lpstr>
      <vt:lpstr>Office Theme</vt:lpstr>
      <vt:lpstr>Office 테마</vt:lpstr>
      <vt:lpstr>IPMI 개발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Manager>이호석</Manager>
  <Company>로그인어스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IPMI</dc:title>
  <dc:creator>이호석</dc:creator>
  <cp:lastModifiedBy>USER</cp:lastModifiedBy>
  <cp:revision>1107</cp:revision>
  <cp:lastPrinted>2009-11-17T01:03:03Z</cp:lastPrinted>
  <dcterms:created xsi:type="dcterms:W3CDTF">2010-02-11T06:51:59Z</dcterms:created>
  <dcterms:modified xsi:type="dcterms:W3CDTF">2019-01-09T08:47:02Z</dcterms:modified>
</cp:coreProperties>
</file>