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9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5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61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13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32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5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6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9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7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6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1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37EEA5-5E3D-4A06-B128-499F6E163E2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49315A-EFEC-4EAF-9730-6D084BEA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Сайт для поиска музыкантов и групп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65817" y="4948700"/>
            <a:ext cx="4982095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Участницы:</a:t>
            </a:r>
          </a:p>
          <a:p>
            <a:pPr algn="r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ГБОУ Школа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№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1793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Тумакова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Дарья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Тимофеевна и Сердюченко Анастасия Юрьевна 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Руководитель:</a:t>
            </a:r>
          </a:p>
          <a:p>
            <a:pPr algn="r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Гришина Арина Александровна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03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46" y="601546"/>
            <a:ext cx="9315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74568"/>
            <a:ext cx="8534401" cy="939338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Код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1113906"/>
            <a:ext cx="8534400" cy="1005839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Код сделан в программе “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Сначала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код был сделан при помощи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позже отредактирован.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29324"/>
            <a:ext cx="4355869" cy="35384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94" y="2053244"/>
            <a:ext cx="4377906" cy="34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13108"/>
            <a:ext cx="8534401" cy="678411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4" y="2743201"/>
            <a:ext cx="8534400" cy="166254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 сайт с необходимым функционалом для поиска и просмотра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профилей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музыкантов и групп. Пользователи могут легко ориентироваться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сайте и находить интересующую их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354002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2243"/>
            <a:ext cx="8534401" cy="1019233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Список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литературы: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550622"/>
            <a:ext cx="8534400" cy="2777836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1. HTML.5.CSS.3.и.Web 2.0.Разработка.современных.Web-сайтов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2. Бесплатное руководство по Основам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-дизайна,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Рафаль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Томаль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3. https://biography.frigato.ru/page/36/ [1]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4. https://go.zvuk.com/stars [2]</a:t>
            </a:r>
          </a:p>
        </p:txBody>
      </p:sp>
    </p:spTree>
    <p:extLst>
      <p:ext uri="{BB962C8B-B14F-4D97-AF65-F5344CB8AC3E}">
        <p14:creationId xmlns:p14="http://schemas.microsoft.com/office/powerpoint/2010/main" val="241204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7463" y="2500590"/>
            <a:ext cx="8534400" cy="150706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317" y="872836"/>
            <a:ext cx="10515600" cy="34248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Актуальность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Множество музыкантов и групп ищут способы продвижения своего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творчества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продюсеры и поклонники нуждаются в удобном инструменте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их поиска. Информация о музыкантах и группах размещена на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ресурсах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часто неполная. На сайте будет содержаться не только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песни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групп, но и подробная история групп, фотографии и видеоматериалы.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отличие от существующих платформ, проект делает акцент на подробной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биографической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информации о группах и музыкантах нашего времени, что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позволит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пользователям глубже погрузиться в историю любимых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Исполнителей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709170" cy="498348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Цели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итоге, конечная цель проекта – создать удобный и информативный ресурс, в котором будут содержаться множество исполнителей, их хитов, биография и расписания некоторых концертов.</a:t>
            </a:r>
          </a:p>
          <a:p>
            <a:pPr marL="0" indent="0">
              <a:buNone/>
            </a:pP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1. Сравнить с существующими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сайтами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Изучить программы для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программирования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3. Создать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4. Написать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8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4337" y="1504604"/>
            <a:ext cx="8534400" cy="4480560"/>
          </a:xfrm>
        </p:spPr>
        <p:txBody>
          <a:bodyPr/>
          <a:lstStyle/>
          <a:p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Сравнение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Сначала были рассмотрены аналоги сайтов, для лучшего понимания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Есть биография музыкантов и можно прослушать некоторые хиты.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Мало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зарубежных исполнителей, нет никакой информации про них 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их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песни [1].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2. Расписана биография, но только классических музыкантов [2].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Эта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информация была использована для дальнейшей разработки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сайта.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7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340822"/>
            <a:ext cx="8534400" cy="565357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</a:p>
          <a:p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Дизайн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создан в “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1. Выбрано название сайта “Нота”.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2. Был придуман дизайн страниц.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3. Далее было рассмотрено то, как пользователь должен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взаимодействовать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 интерфейсом, то есть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-диаграмма.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4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97964"/>
            <a:ext cx="8534400" cy="1507067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входа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65" y="2319835"/>
            <a:ext cx="6102203" cy="37733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50" y="1217505"/>
            <a:ext cx="3607723" cy="19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поиска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1" y="763731"/>
            <a:ext cx="4129694" cy="2966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77" y="763731"/>
            <a:ext cx="4027748" cy="29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447" y="215092"/>
            <a:ext cx="3566160" cy="6268835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Выбор музыкального жанра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48" y="763733"/>
            <a:ext cx="7718631" cy="54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3127"/>
            <a:ext cx="10089084" cy="964277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для информации о группе и т.д.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1615268"/>
            <a:ext cx="5976850" cy="42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469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454</TotalTime>
  <Words>370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Сектор</vt:lpstr>
      <vt:lpstr>Сайт для поиска музыкантов и групп</vt:lpstr>
      <vt:lpstr>Презентация PowerPoint</vt:lpstr>
      <vt:lpstr>Презентация PowerPoint</vt:lpstr>
      <vt:lpstr>Презентация PowerPoint</vt:lpstr>
      <vt:lpstr>Презентация PowerPoint</vt:lpstr>
      <vt:lpstr>Страница входа</vt:lpstr>
      <vt:lpstr>страница поиска</vt:lpstr>
      <vt:lpstr>Выбор музыкального жанра </vt:lpstr>
      <vt:lpstr>Страница для информации о группе и т.д.</vt:lpstr>
      <vt:lpstr>Презентация PowerPoint</vt:lpstr>
      <vt:lpstr>Код</vt:lpstr>
      <vt:lpstr>Заключение</vt:lpstr>
      <vt:lpstr>Список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поиска музыкантов и групп</dc:title>
  <dc:creator>ACER</dc:creator>
  <cp:lastModifiedBy>ACER</cp:lastModifiedBy>
  <cp:revision>11</cp:revision>
  <dcterms:created xsi:type="dcterms:W3CDTF">2024-12-18T13:17:08Z</dcterms:created>
  <dcterms:modified xsi:type="dcterms:W3CDTF">2024-12-24T21:21:15Z</dcterms:modified>
</cp:coreProperties>
</file>