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2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1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1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158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22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388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807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663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2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93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2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86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03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3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7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0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0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E2419D-13F1-4BE3-BEE6-86592E669A30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96E1-E0E8-4BD5-8738-80FD9054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626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4208" y="115330"/>
            <a:ext cx="9911419" cy="2989771"/>
          </a:xfrm>
        </p:spPr>
        <p:txBody>
          <a:bodyPr/>
          <a:lstStyle/>
          <a:p>
            <a:r>
              <a:rPr lang="ru-RU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Каталог по играм</a:t>
            </a:r>
            <a:endParaRPr lang="ru-RU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4208" y="3895931"/>
            <a:ext cx="10781673" cy="1672846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Создатель: </a:t>
            </a:r>
            <a:r>
              <a:rPr lang="ru-RU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Шеляг</a:t>
            </a:r>
            <a:r>
              <a:rPr lang="ru-RU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иван</a:t>
            </a:r>
            <a:r>
              <a:rPr lang="ru-RU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учащийся Малой академии наук и </a:t>
            </a:r>
            <a:r>
              <a:rPr lang="ru-RU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гбоу</a:t>
            </a:r>
            <a:r>
              <a:rPr lang="ru-RU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сош</a:t>
            </a:r>
            <a:r>
              <a:rPr lang="ru-RU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№49</a:t>
            </a:r>
            <a:endParaRPr lang="ru-RU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135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708091"/>
            <a:ext cx="9404723" cy="1400530"/>
          </a:xfrm>
        </p:spPr>
        <p:txBody>
          <a:bodyPr/>
          <a:lstStyle/>
          <a:p>
            <a:r>
              <a:rPr lang="ru-RU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Целью проекта был</a:t>
            </a:r>
            <a:r>
              <a:rPr lang="ru-RU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201200"/>
            <a:ext cx="12192000" cy="4195481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функционала редактирования, удаления и добавления категорий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функционала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редактирования, удаления и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добавления игр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авторизации и регистрации пользователей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Разделение на роли обычного пользователя и админа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расширенного функционала для администратора с возможностью управления пользователями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5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73886" y="281011"/>
            <a:ext cx="8040773" cy="1400530"/>
          </a:xfrm>
        </p:spPr>
        <p:txBody>
          <a:bodyPr/>
          <a:lstStyle/>
          <a:p>
            <a:r>
              <a:rPr lang="ru-RU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разработке приложения использовалось:</a:t>
            </a:r>
            <a:endParaRPr lang="ru-RU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73886" y="1814793"/>
            <a:ext cx="7147354" cy="3233457"/>
          </a:xfrm>
        </p:spPr>
        <p:txBody>
          <a:bodyPr/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 программирования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TypeScript</a:t>
            </a:r>
            <a:endParaRPr lang="ru-RU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сессий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Express-session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БД в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Элементы разметки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Prisma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2" y="281011"/>
            <a:ext cx="2352675" cy="56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068" y="112491"/>
            <a:ext cx="9404723" cy="1400530"/>
          </a:xfrm>
        </p:spPr>
        <p:txBody>
          <a:bodyPr/>
          <a:lstStyle/>
          <a:p>
            <a:r>
              <a:rPr lang="ru-RU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приложения и планы\доработки на будущее</a:t>
            </a:r>
            <a:r>
              <a:rPr 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6068" y="4568873"/>
            <a:ext cx="10392591" cy="1324595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функционала с ролями и расширенными возможностями</a:t>
            </a:r>
          </a:p>
          <a:p>
            <a:r>
              <a:rPr lang="ru-RU" dirty="0" smtClean="0"/>
              <a:t>Реализация </a:t>
            </a:r>
            <a:r>
              <a:rPr lang="ru-RU" dirty="0" err="1" smtClean="0"/>
              <a:t>логирования</a:t>
            </a:r>
            <a:r>
              <a:rPr lang="ru-RU" dirty="0" smtClean="0"/>
              <a:t> действий пользователей</a:t>
            </a:r>
          </a:p>
          <a:p>
            <a:r>
              <a:rPr lang="ru-RU" dirty="0" smtClean="0"/>
              <a:t>Создание поиск по сайту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6068" y="211085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Само приложение представляет из себя сайт с возможностью создания, редактирования и удаления самих игр и категорий</a:t>
            </a:r>
            <a:r>
              <a:rPr lang="en-US" dirty="0" smtClean="0"/>
              <a:t>.</a:t>
            </a:r>
            <a:r>
              <a:rPr lang="ru-RU" dirty="0" smtClean="0"/>
              <a:t>Однако всё это доступно если вы вошли в аккаунт, иначе же вам доступен только просмотр игр.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6068" y="1611884"/>
            <a:ext cx="1584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Описание:</a:t>
            </a:r>
            <a:endParaRPr lang="ru-RU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6068" y="3985968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Планы на будущее:</a:t>
            </a:r>
            <a:endParaRPr lang="ru-RU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85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5093" y="1976717"/>
            <a:ext cx="9404723" cy="3007174"/>
          </a:xfrm>
        </p:spPr>
        <p:txBody>
          <a:bodyPr/>
          <a:lstStyle/>
          <a:p>
            <a:r>
              <a:rPr lang="ru-RU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Перейдём к демонстрации</a:t>
            </a:r>
            <a:endParaRPr lang="ru-RU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03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146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Каталог по играм</vt:lpstr>
      <vt:lpstr>Целью проекта было:</vt:lpstr>
      <vt:lpstr>При разработке приложения использовалось:</vt:lpstr>
      <vt:lpstr>Описание приложения и планы\доработки на будущее:</vt:lpstr>
      <vt:lpstr>Перейдём к демонстрации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Каталог по играм</dc:title>
  <dc:creator>rkm .</dc:creator>
  <cp:lastModifiedBy>rkm .</cp:lastModifiedBy>
  <cp:revision>4</cp:revision>
  <dcterms:created xsi:type="dcterms:W3CDTF">2022-12-29T19:34:36Z</dcterms:created>
  <dcterms:modified xsi:type="dcterms:W3CDTF">2022-12-29T20:06:33Z</dcterms:modified>
</cp:coreProperties>
</file>