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517" y="641239"/>
            <a:ext cx="7408638" cy="34060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61905" y="960098"/>
            <a:ext cx="7228571" cy="9697955"/>
            <a:chOff x="9161905" y="960098"/>
            <a:chExt cx="7228571" cy="96979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1905" y="960098"/>
              <a:ext cx="7228571" cy="96979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311" y="7477611"/>
            <a:ext cx="7430386" cy="21456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18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4214" y="3890317"/>
            <a:ext cx="5283824" cy="2878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91" y="719499"/>
            <a:ext cx="2953234" cy="1733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37547" y="5067215"/>
            <a:ext cx="11161905" cy="151285"/>
            <a:chOff x="3637547" y="5067215"/>
            <a:chExt cx="11161905" cy="1512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637547" y="5067215"/>
              <a:ext cx="11161905" cy="1512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61905" y="7290968"/>
            <a:ext cx="214018" cy="214018"/>
            <a:chOff x="9161905" y="7290968"/>
            <a:chExt cx="214018" cy="2140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1905" y="7290968"/>
              <a:ext cx="214018" cy="21401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5523" y="7012904"/>
            <a:ext cx="2472003" cy="6756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61905" y="6260926"/>
            <a:ext cx="214018" cy="214018"/>
            <a:chOff x="9161905" y="6260926"/>
            <a:chExt cx="214018" cy="2140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61905" y="6260926"/>
              <a:ext cx="214018" cy="21401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5507" y="5982854"/>
            <a:ext cx="2033613" cy="6756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61905" y="5102860"/>
            <a:ext cx="214018" cy="214018"/>
            <a:chOff x="9161905" y="5102860"/>
            <a:chExt cx="214018" cy="2140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61905" y="5102860"/>
              <a:ext cx="214018" cy="21401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5507" y="4824787"/>
            <a:ext cx="3413670" cy="6851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4007046"/>
            <a:ext cx="214018" cy="214018"/>
            <a:chOff x="9142857" y="4007046"/>
            <a:chExt cx="214018" cy="2140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4007046"/>
              <a:ext cx="214018" cy="21401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6459" y="3728983"/>
            <a:ext cx="2452956" cy="6756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42857" y="3007046"/>
            <a:ext cx="214018" cy="214018"/>
            <a:chOff x="9142857" y="3007046"/>
            <a:chExt cx="214018" cy="2140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2857" y="3007046"/>
              <a:ext cx="214018" cy="21401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96459" y="2728983"/>
            <a:ext cx="3833013" cy="6756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52584" y="8604729"/>
            <a:ext cx="214018" cy="214018"/>
            <a:chOff x="9152584" y="8604729"/>
            <a:chExt cx="214018" cy="21401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52584" y="8604729"/>
              <a:ext cx="214018" cy="21401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96475" y="8307542"/>
            <a:ext cx="1473623" cy="686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90475" y="2644417"/>
            <a:ext cx="4495823" cy="7064202"/>
            <a:chOff x="1790475" y="2644417"/>
            <a:chExt cx="4495823" cy="70642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475" y="2644417"/>
              <a:ext cx="4495823" cy="70642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89892" y="2644417"/>
            <a:ext cx="4495823" cy="7064202"/>
            <a:chOff x="12589892" y="2644417"/>
            <a:chExt cx="4495823" cy="70642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89892" y="2644417"/>
              <a:ext cx="4495823" cy="70642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80660" y="2644417"/>
            <a:ext cx="4495823" cy="7064202"/>
            <a:chOff x="7180660" y="2644417"/>
            <a:chExt cx="4495823" cy="70642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0660" y="2644417"/>
              <a:ext cx="4495823" cy="706420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06243" y="7017218"/>
            <a:ext cx="3395634" cy="17488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9104" y="5918382"/>
            <a:ext cx="2154842" cy="7009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5239" y="536664"/>
            <a:ext cx="5744648" cy="10285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77376" y="7017218"/>
            <a:ext cx="3586844" cy="181864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58366" y="5918382"/>
            <a:ext cx="3316318" cy="61523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77963" y="7017218"/>
            <a:ext cx="3152825" cy="174880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58912" y="5918382"/>
            <a:ext cx="2465299" cy="6152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95345" y="3966584"/>
            <a:ext cx="659728" cy="1017078"/>
            <a:chOff x="3695345" y="3966584"/>
            <a:chExt cx="659728" cy="10170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95345" y="3966584"/>
              <a:ext cx="659728" cy="10170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56826" y="4014462"/>
            <a:ext cx="961953" cy="961953"/>
            <a:chOff x="14356826" y="4014462"/>
            <a:chExt cx="961953" cy="96195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56826" y="4014462"/>
              <a:ext cx="961953" cy="9619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95238" y="-260178"/>
            <a:ext cx="1200000" cy="11251683"/>
            <a:chOff x="-95238" y="-260178"/>
            <a:chExt cx="1200000" cy="1125168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95238" y="-260178"/>
              <a:ext cx="1200000" cy="112516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58221" y="3713337"/>
            <a:ext cx="1873105" cy="1429520"/>
            <a:chOff x="8558221" y="3713337"/>
            <a:chExt cx="1873105" cy="14295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58221" y="3713337"/>
              <a:ext cx="1873105" cy="14295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8002" y="793655"/>
            <a:ext cx="4985724" cy="10095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9430" y="5706744"/>
            <a:ext cx="6240280" cy="349225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9783" y="1900154"/>
            <a:ext cx="8224316" cy="8202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1265" y="4777986"/>
            <a:ext cx="359031" cy="729743"/>
            <a:chOff x="11781265" y="4777986"/>
            <a:chExt cx="359031" cy="7297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81265" y="4777986"/>
              <a:ext cx="359031" cy="7297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2204" y="4701563"/>
            <a:ext cx="882587" cy="882587"/>
            <a:chOff x="12872204" y="4701563"/>
            <a:chExt cx="882587" cy="8825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72204" y="4701563"/>
              <a:ext cx="882587" cy="88258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26926" y="2728093"/>
            <a:ext cx="8143650" cy="9282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-114286"/>
            <a:ext cx="9244768" cy="12286600"/>
            <a:chOff x="0" y="-114286"/>
            <a:chExt cx="9244768" cy="122866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-114286"/>
              <a:ext cx="9244768" cy="12286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145" y="683648"/>
            <a:ext cx="4959241" cy="10469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381" y="1789191"/>
            <a:ext cx="16504762" cy="8231712"/>
            <a:chOff x="952381" y="1789191"/>
            <a:chExt cx="16504762" cy="82317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381" y="1789191"/>
              <a:ext cx="16504762" cy="82317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6998" y="777513"/>
            <a:ext cx="3051511" cy="11632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38095" y="2988280"/>
            <a:ext cx="7286755" cy="4080583"/>
            <a:chOff x="1638095" y="2988280"/>
            <a:chExt cx="7286755" cy="40805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095" y="2988280"/>
              <a:ext cx="7286755" cy="408058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949898" y="7353462"/>
            <a:ext cx="10693555" cy="16858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3371" y="7791557"/>
            <a:ext cx="10694470" cy="7144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64786" y="3837019"/>
            <a:ext cx="6171429" cy="2611677"/>
            <a:chOff x="10464786" y="3837019"/>
            <a:chExt cx="6171429" cy="26116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4786" y="3837019"/>
              <a:ext cx="6171429" cy="26116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66667" y="-8666667"/>
            <a:ext cx="914286" cy="18247619"/>
            <a:chOff x="8666667" y="-8666667"/>
            <a:chExt cx="914286" cy="18247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666667" y="-8666667"/>
              <a:ext cx="914286" cy="18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09522" y="714279"/>
            <a:ext cx="12266670" cy="9200003"/>
            <a:chOff x="3009522" y="714279"/>
            <a:chExt cx="12266670" cy="92000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9522" y="714279"/>
              <a:ext cx="12266670" cy="92000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9888" y="657138"/>
            <a:ext cx="5216707" cy="8188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7462" y="2679452"/>
            <a:ext cx="9025654" cy="1041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6998" y="777513"/>
            <a:ext cx="2214349" cy="10321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66667" y="-8666667"/>
            <a:ext cx="914286" cy="18247619"/>
            <a:chOff x="8666667" y="-8666667"/>
            <a:chExt cx="914286" cy="18247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8666667" y="-8666667"/>
              <a:ext cx="914286" cy="182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38095" y="2023587"/>
            <a:ext cx="6171429" cy="3456000"/>
            <a:chOff x="6038095" y="2023587"/>
            <a:chExt cx="6171429" cy="345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8095" y="2023587"/>
              <a:ext cx="6171429" cy="345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63435" y="6217250"/>
            <a:ext cx="1697941" cy="1904365"/>
            <a:chOff x="12663435" y="6217250"/>
            <a:chExt cx="1697941" cy="19043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63435" y="6217250"/>
              <a:ext cx="1697941" cy="19043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300000">
            <a:off x="5673441" y="4327895"/>
            <a:ext cx="1728555" cy="20319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5460000">
            <a:off x="11469265" y="4286462"/>
            <a:ext cx="1728555" cy="20319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14300" y="6001449"/>
            <a:ext cx="3591640" cy="2135236"/>
            <a:chOff x="3714300" y="6001449"/>
            <a:chExt cx="3591640" cy="21352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4300" y="6001449"/>
              <a:ext cx="3591640" cy="21352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2022-06-09T15:48:43Z</dcterms:created>
  <dcterms:modified xsi:type="dcterms:W3CDTF">2022-06-09T15:48:43Z</dcterms:modified>
</cp:coreProperties>
</file>