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05693" y="1487275"/>
            <a:ext cx="4683999" cy="4683999"/>
            <a:chOff x="1905693" y="148727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905693" y="148727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83127" y="1358417"/>
            <a:ext cx="3401053" cy="3401053"/>
            <a:chOff x="4583127" y="1358417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3127" y="1358417"/>
              <a:ext cx="3401053" cy="3401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19823" y="2795790"/>
            <a:ext cx="2066968" cy="2066968"/>
            <a:chOff x="7119823" y="2795790"/>
            <a:chExt cx="2066968" cy="2066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9823" y="2795790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83654" y="3829274"/>
            <a:ext cx="1859309" cy="54036"/>
            <a:chOff x="6283654" y="3829274"/>
            <a:chExt cx="1859309" cy="54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654" y="3829274"/>
              <a:ext cx="1859309" cy="540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4709" y="3269629"/>
            <a:ext cx="3372461" cy="16204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4709" y="2310324"/>
            <a:ext cx="5161280" cy="162045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5331" y="4488540"/>
            <a:ext cx="2029401" cy="3990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0432" y="5574261"/>
            <a:ext cx="1921471" cy="4563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79346" y="6090280"/>
            <a:ext cx="3508947" cy="2414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532" y="494275"/>
            <a:ext cx="4661473" cy="22497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6786" y="2211264"/>
            <a:ext cx="4593496" cy="14647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611" y="3754955"/>
            <a:ext cx="4661468" cy="174638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1621" y="5580285"/>
            <a:ext cx="4613401" cy="14647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253" y="1498185"/>
            <a:ext cx="4683999" cy="4683999"/>
            <a:chOff x="2530253" y="1498185"/>
            <a:chExt cx="4683999" cy="4683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30253" y="1498185"/>
              <a:ext cx="4683999" cy="4683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5765" y="2139658"/>
            <a:ext cx="3401053" cy="3401053"/>
            <a:chOff x="1135765" y="2139658"/>
            <a:chExt cx="3401053" cy="34010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5765" y="2139658"/>
              <a:ext cx="3401053" cy="34010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845" y="2806701"/>
            <a:ext cx="2066968" cy="2066968"/>
            <a:chOff x="-66845" y="2806701"/>
            <a:chExt cx="2066968" cy="20669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845" y="2806701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5151" y="3840185"/>
            <a:ext cx="3113782" cy="54036"/>
            <a:chOff x="2875151" y="3840185"/>
            <a:chExt cx="3113782" cy="54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5151" y="3840185"/>
              <a:ext cx="3113782" cy="5403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8716" y="3204653"/>
            <a:ext cx="4057205" cy="13216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12377" y="4305444"/>
            <a:ext cx="603121" cy="360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79346" y="6090280"/>
            <a:ext cx="3508919" cy="241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08680" y="853728"/>
            <a:ext cx="1735038" cy="1735038"/>
            <a:chOff x="5308680" y="853728"/>
            <a:chExt cx="1735038" cy="17350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308680" y="853728"/>
              <a:ext cx="1735038" cy="17350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21042" y="867271"/>
            <a:ext cx="1735038" cy="1735038"/>
            <a:chOff x="2221042" y="867271"/>
            <a:chExt cx="1735038" cy="17350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042" y="867271"/>
              <a:ext cx="1735038" cy="17350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63783" y="842587"/>
            <a:ext cx="1759722" cy="1759722"/>
            <a:chOff x="3763783" y="842587"/>
            <a:chExt cx="1759722" cy="17597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63783" y="842587"/>
              <a:ext cx="1759722" cy="17597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5011" y="867271"/>
            <a:ext cx="1759722" cy="1759722"/>
            <a:chOff x="675011" y="867271"/>
            <a:chExt cx="1759722" cy="17597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0">
              <a:off x="675011" y="867271"/>
              <a:ext cx="1759722" cy="17597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9625" y="829045"/>
            <a:ext cx="1735038" cy="1735038"/>
            <a:chOff x="8369625" y="829045"/>
            <a:chExt cx="1735038" cy="17350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369625" y="829045"/>
              <a:ext cx="1735038" cy="17350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24728" y="817904"/>
            <a:ext cx="1759722" cy="1759722"/>
            <a:chOff x="6824728" y="817904"/>
            <a:chExt cx="1759722" cy="17597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6824728" y="817904"/>
              <a:ext cx="1759722" cy="17597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202" y="3859837"/>
            <a:ext cx="2701571" cy="5630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0253" y="5094956"/>
            <a:ext cx="7698453" cy="10842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596" y="1129129"/>
            <a:ext cx="1322014" cy="2404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4124" y="4671181"/>
            <a:ext cx="1472407" cy="1472407"/>
            <a:chOff x="554124" y="4671181"/>
            <a:chExt cx="1472407" cy="14724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124" y="4671181"/>
              <a:ext cx="1472407" cy="1472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26532" y="5590330"/>
            <a:ext cx="1472407" cy="1472407"/>
            <a:chOff x="2026532" y="5590330"/>
            <a:chExt cx="1472407" cy="14724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532" y="5590330"/>
              <a:ext cx="1472407" cy="14724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18393" y="4671181"/>
            <a:ext cx="1472407" cy="1472407"/>
            <a:chOff x="3818393" y="4671181"/>
            <a:chExt cx="1472407" cy="14724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8393" y="4671181"/>
              <a:ext cx="1472407" cy="1472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92820" y="5407385"/>
            <a:ext cx="1472407" cy="1472407"/>
            <a:chOff x="5192820" y="5407385"/>
            <a:chExt cx="1472407" cy="14724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2820" y="5407385"/>
              <a:ext cx="1472407" cy="14724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66061" y="5899929"/>
            <a:ext cx="1472407" cy="1472407"/>
            <a:chOff x="7566061" y="5899929"/>
            <a:chExt cx="1472407" cy="14724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6061" y="5899929"/>
              <a:ext cx="1472407" cy="14724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38469" y="4854126"/>
            <a:ext cx="1472407" cy="1472407"/>
            <a:chOff x="9038469" y="4854126"/>
            <a:chExt cx="1472407" cy="14724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38469" y="4854126"/>
              <a:ext cx="1472407" cy="147240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2338" y="1536057"/>
            <a:ext cx="9804058" cy="2688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21223" y="1709687"/>
            <a:ext cx="3794675" cy="3794675"/>
            <a:chOff x="7221223" y="1709687"/>
            <a:chExt cx="3794675" cy="3794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1223" y="1709687"/>
              <a:ext cx="3794675" cy="37946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820" y="2423283"/>
            <a:ext cx="4723334" cy="28752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931642" y="3367831"/>
            <a:ext cx="2037974" cy="2037974"/>
            <a:chOff x="5931642" y="3367831"/>
            <a:chExt cx="2037974" cy="20379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931642" y="3367831"/>
              <a:ext cx="2037974" cy="20379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8700" y="1063372"/>
            <a:ext cx="2037974" cy="1938570"/>
            <a:chOff x="4768700" y="1063372"/>
            <a:chExt cx="2037974" cy="19385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8700" y="1063372"/>
              <a:ext cx="2037974" cy="19385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54255" y="4210857"/>
            <a:ext cx="2066968" cy="2066968"/>
            <a:chOff x="5154255" y="4210857"/>
            <a:chExt cx="2066968" cy="20669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154255" y="4210857"/>
              <a:ext cx="2066968" cy="20669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7146" y="1813814"/>
            <a:ext cx="2066968" cy="2066968"/>
            <a:chOff x="5917146" y="1813814"/>
            <a:chExt cx="2066968" cy="20669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5917146" y="1813814"/>
              <a:ext cx="2066968" cy="2066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957" y="2750182"/>
            <a:ext cx="3235121" cy="189050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3956" y="5205844"/>
            <a:ext cx="3078352" cy="29163"/>
            <a:chOff x="643956" y="5205844"/>
            <a:chExt cx="3078352" cy="2916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956" y="5205844"/>
              <a:ext cx="3078352" cy="291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80228" y="3136122"/>
            <a:ext cx="7205081" cy="2719378"/>
            <a:chOff x="3780228" y="3136122"/>
            <a:chExt cx="7205081" cy="27193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0228" y="3136122"/>
              <a:ext cx="7205081" cy="2719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066" y="1830316"/>
            <a:ext cx="4141232" cy="16869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8243" y="3780952"/>
            <a:ext cx="9834315" cy="1956632"/>
            <a:chOff x="388243" y="3780952"/>
            <a:chExt cx="9834315" cy="195663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243" y="3780952"/>
              <a:ext cx="9834315" cy="1956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24197" y="289889"/>
            <a:ext cx="2538650" cy="2538650"/>
            <a:chOff x="4624197" y="289889"/>
            <a:chExt cx="2538650" cy="25386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624197" y="289889"/>
              <a:ext cx="2538650" cy="253865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4747" y="5559219"/>
            <a:ext cx="5089176" cy="121553"/>
            <a:chOff x="494747" y="5559219"/>
            <a:chExt cx="5089176" cy="1215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47" y="5559219"/>
              <a:ext cx="5089176" cy="121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53248" y="2311082"/>
            <a:ext cx="2543301" cy="2543301"/>
            <a:chOff x="6853248" y="2311082"/>
            <a:chExt cx="2543301" cy="25433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853248" y="2311082"/>
              <a:ext cx="2543301" cy="25433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94814" y="5018604"/>
            <a:ext cx="2543301" cy="2543301"/>
            <a:chOff x="5994814" y="5018604"/>
            <a:chExt cx="2543301" cy="2543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994814" y="5018604"/>
              <a:ext cx="2543301" cy="254330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5750" y="1676459"/>
            <a:ext cx="4726463" cy="3582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339" y="592864"/>
            <a:ext cx="8971701" cy="32571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3336" y="3837243"/>
            <a:ext cx="8896431" cy="3467496"/>
            <a:chOff x="773336" y="3837243"/>
            <a:chExt cx="8896431" cy="34674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336" y="3837243"/>
              <a:ext cx="8896431" cy="3467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4712" y="3732001"/>
            <a:ext cx="8816300" cy="29522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1855" y="1255655"/>
            <a:ext cx="8714263" cy="1102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2022-11-04T18:54:32Z</dcterms:created>
  <dcterms:modified xsi:type="dcterms:W3CDTF">2022-11-04T18:54:32Z</dcterms:modified>
</cp:coreProperties>
</file>