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둥근펜" panose="020B0500000000000000" pitchFamily="34" charset="-127"/>
      <p:regular r:id="rId15"/>
    </p:embeddedFont>
    <p:embeddedFont>
      <p:font typeface="둥근펜 Bold" panose="020B0500000000000000" pitchFamily="34" charset="-127"/>
      <p:regular r:id="rId16"/>
      <p:bold r:id="rId17"/>
    </p:embeddedFont>
    <p:embeddedFont>
      <p:font typeface="Canva Sans Bold" panose="020B0803030501040103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77" d="100"/>
          <a:sy n="77" d="100"/>
        </p:scale>
        <p:origin x="88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844908">
            <a:off x="12395032" y="1204893"/>
            <a:ext cx="7087456" cy="12470359"/>
            <a:chOff x="0" y="0"/>
            <a:chExt cx="660400" cy="11619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1161972"/>
            </a:xfrm>
            <a:custGeom>
              <a:avLst/>
              <a:gdLst/>
              <a:ahLst/>
              <a:cxnLst/>
              <a:rect l="l" t="t" r="r" b="b"/>
              <a:pathLst>
                <a:path w="660400" h="1161972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6258"/>
                  </a:cubicBezTo>
                  <a:lnTo>
                    <a:pt x="660400" y="1161972"/>
                  </a:lnTo>
                  <a:lnTo>
                    <a:pt x="0" y="1161972"/>
                  </a:lnTo>
                  <a:lnTo>
                    <a:pt x="0" y="33687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8425"/>
              <a:ext cx="660400" cy="10635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1396859" y="1991036"/>
            <a:ext cx="6304927" cy="630492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t="-233" b="-233"/>
              </a:stretch>
            </a:blip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AEB"/>
            </a:solidFill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808019" y="8563205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146139" y="-572397"/>
            <a:ext cx="1144795" cy="114479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707776" y="230133"/>
            <a:ext cx="684529" cy="68452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978472" y="3360898"/>
            <a:ext cx="8406488" cy="298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97"/>
              </a:lnSpc>
            </a:pPr>
            <a:r>
              <a:rPr lang="en-US" sz="9831">
                <a:solidFill>
                  <a:srgbClr val="2B1511"/>
                </a:solidFill>
                <a:latin typeface="Canva Sans Bold"/>
              </a:rPr>
              <a:t>IntelliBooks</a:t>
            </a:r>
          </a:p>
          <a:p>
            <a:pPr>
              <a:lnSpc>
                <a:spcPts val="11797"/>
              </a:lnSpc>
            </a:pPr>
            <a:r>
              <a:rPr lang="en-US" sz="9831">
                <a:solidFill>
                  <a:srgbClr val="2B1511"/>
                </a:solidFill>
                <a:latin typeface="Canva Sans Bold"/>
              </a:rPr>
              <a:t>KIOSK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9313" y="8904745"/>
            <a:ext cx="4060763" cy="716523"/>
            <a:chOff x="0" y="0"/>
            <a:chExt cx="3438586" cy="6067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8585" cy="606739"/>
            </a:xfrm>
            <a:custGeom>
              <a:avLst/>
              <a:gdLst/>
              <a:ahLst/>
              <a:cxnLst/>
              <a:rect l="l" t="t" r="r" b="b"/>
              <a:pathLst>
                <a:path w="3438585" h="606739">
                  <a:moveTo>
                    <a:pt x="22878" y="0"/>
                  </a:moveTo>
                  <a:lnTo>
                    <a:pt x="3415707" y="0"/>
                  </a:lnTo>
                  <a:cubicBezTo>
                    <a:pt x="3421775" y="0"/>
                    <a:pt x="3427594" y="2410"/>
                    <a:pt x="3431885" y="6701"/>
                  </a:cubicBezTo>
                  <a:cubicBezTo>
                    <a:pt x="3436175" y="10991"/>
                    <a:pt x="3438585" y="16811"/>
                    <a:pt x="3438585" y="22878"/>
                  </a:cubicBezTo>
                  <a:lnTo>
                    <a:pt x="3438585" y="583861"/>
                  </a:lnTo>
                  <a:cubicBezTo>
                    <a:pt x="3438585" y="589929"/>
                    <a:pt x="3436175" y="595748"/>
                    <a:pt x="3431885" y="600038"/>
                  </a:cubicBezTo>
                  <a:cubicBezTo>
                    <a:pt x="3427594" y="604329"/>
                    <a:pt x="3421775" y="606739"/>
                    <a:pt x="3415707" y="606739"/>
                  </a:cubicBezTo>
                  <a:lnTo>
                    <a:pt x="22878" y="606739"/>
                  </a:lnTo>
                  <a:cubicBezTo>
                    <a:pt x="16811" y="606739"/>
                    <a:pt x="10991" y="604329"/>
                    <a:pt x="6701" y="600038"/>
                  </a:cubicBezTo>
                  <a:cubicBezTo>
                    <a:pt x="2410" y="595748"/>
                    <a:pt x="0" y="589929"/>
                    <a:pt x="0" y="583861"/>
                  </a:cubicBezTo>
                  <a:lnTo>
                    <a:pt x="0" y="22878"/>
                  </a:lnTo>
                  <a:cubicBezTo>
                    <a:pt x="0" y="16811"/>
                    <a:pt x="2410" y="10991"/>
                    <a:pt x="6701" y="6701"/>
                  </a:cubicBezTo>
                  <a:cubicBezTo>
                    <a:pt x="10991" y="2410"/>
                    <a:pt x="16811" y="0"/>
                    <a:pt x="22878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438586" cy="654364"/>
            </a:xfrm>
            <a:prstGeom prst="rect">
              <a:avLst/>
            </a:prstGeom>
          </p:spPr>
          <p:txBody>
            <a:bodyPr lIns="48327" tIns="48327" rIns="48327" bIns="48327" rtlCol="0" anchor="ctr"/>
            <a:lstStyle/>
            <a:p>
              <a:pPr algn="ctr">
                <a:lnSpc>
                  <a:spcPts val="3990"/>
                </a:lnSpc>
              </a:pPr>
              <a:r>
                <a:rPr lang="en-US" sz="2850">
                  <a:solidFill>
                    <a:srgbClr val="FFFAEB"/>
                  </a:solidFill>
                  <a:ea typeface="둥근펜 Bold"/>
                </a:rPr>
                <a:t>인증 페이지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46143" y="2432996"/>
            <a:ext cx="4127103" cy="6190655"/>
            <a:chOff x="0" y="0"/>
            <a:chExt cx="6350000" cy="952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4093" r="-4093"/>
              </a:stretch>
            </a:blipFill>
            <a:ln w="3810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6511016" y="3943999"/>
            <a:ext cx="1758219" cy="0"/>
          </a:xfrm>
          <a:prstGeom prst="line">
            <a:avLst/>
          </a:prstGeom>
          <a:ln w="114300" cap="rnd">
            <a:solidFill>
              <a:srgbClr val="E0B15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1028700" y="404847"/>
            <a:ext cx="16230600" cy="1501061"/>
            <a:chOff x="0" y="-42863"/>
            <a:chExt cx="4274726" cy="3953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309616"/>
            </a:xfrm>
            <a:custGeom>
              <a:avLst/>
              <a:gdLst/>
              <a:ahLst/>
              <a:cxnLst/>
              <a:rect l="l" t="t" r="r" b="b"/>
              <a:pathLst>
                <a:path w="4274726" h="309616">
                  <a:moveTo>
                    <a:pt x="5724" y="0"/>
                  </a:moveTo>
                  <a:lnTo>
                    <a:pt x="4269002" y="0"/>
                  </a:lnTo>
                  <a:cubicBezTo>
                    <a:pt x="4272163" y="0"/>
                    <a:pt x="4274726" y="2563"/>
                    <a:pt x="4274726" y="5724"/>
                  </a:cubicBezTo>
                  <a:lnTo>
                    <a:pt x="4274726" y="303892"/>
                  </a:lnTo>
                  <a:cubicBezTo>
                    <a:pt x="4274726" y="307054"/>
                    <a:pt x="4272163" y="309616"/>
                    <a:pt x="4269002" y="309616"/>
                  </a:cubicBezTo>
                  <a:lnTo>
                    <a:pt x="5724" y="309616"/>
                  </a:lnTo>
                  <a:cubicBezTo>
                    <a:pt x="2563" y="309616"/>
                    <a:pt x="0" y="307054"/>
                    <a:pt x="0" y="303892"/>
                  </a:cubicBezTo>
                  <a:lnTo>
                    <a:pt x="0" y="5724"/>
                  </a:lnTo>
                  <a:cubicBezTo>
                    <a:pt x="0" y="2563"/>
                    <a:pt x="2563" y="0"/>
                    <a:pt x="5724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2863"/>
              <a:ext cx="4274726" cy="39534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 dirty="0" err="1">
                  <a:solidFill>
                    <a:srgbClr val="2B1511"/>
                  </a:solidFill>
                  <a:ea typeface="둥근펜 Bold"/>
                </a:rPr>
                <a:t>이메일</a:t>
              </a:r>
              <a:r>
                <a:rPr lang="en-US" sz="4499" dirty="0">
                  <a:solidFill>
                    <a:srgbClr val="2B1511"/>
                  </a:solidFill>
                  <a:ea typeface="둥근펜 Bold"/>
                </a:rPr>
                <a:t> </a:t>
              </a:r>
              <a:r>
                <a:rPr lang="en-US" sz="4499" dirty="0" err="1">
                  <a:solidFill>
                    <a:srgbClr val="2B1511"/>
                  </a:solidFill>
                  <a:ea typeface="둥근펜 Bold"/>
                </a:rPr>
                <a:t>인증</a:t>
              </a:r>
              <a:endParaRPr lang="en-US" sz="4499" dirty="0">
                <a:solidFill>
                  <a:srgbClr val="2B1511"/>
                </a:solidFill>
                <a:ea typeface="둥근펜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13892" y="2757070"/>
            <a:ext cx="7308216" cy="2373859"/>
            <a:chOff x="0" y="0"/>
            <a:chExt cx="8702993" cy="282691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02993" cy="2826911"/>
            </a:xfrm>
            <a:custGeom>
              <a:avLst/>
              <a:gdLst/>
              <a:ahLst/>
              <a:cxnLst/>
              <a:rect l="l" t="t" r="r" b="b"/>
              <a:pathLst>
                <a:path w="8702993" h="2826911">
                  <a:moveTo>
                    <a:pt x="0" y="2683681"/>
                  </a:moveTo>
                  <a:lnTo>
                    <a:pt x="0" y="143230"/>
                  </a:lnTo>
                  <a:cubicBezTo>
                    <a:pt x="0" y="64077"/>
                    <a:pt x="295902" y="0"/>
                    <a:pt x="661427" y="0"/>
                  </a:cubicBezTo>
                  <a:lnTo>
                    <a:pt x="8041566" y="0"/>
                  </a:lnTo>
                  <a:cubicBezTo>
                    <a:pt x="8407091" y="0"/>
                    <a:pt x="8702993" y="64454"/>
                    <a:pt x="8702993" y="143230"/>
                  </a:cubicBezTo>
                  <a:lnTo>
                    <a:pt x="8702993" y="2683681"/>
                  </a:lnTo>
                  <a:cubicBezTo>
                    <a:pt x="8702993" y="2762834"/>
                    <a:pt x="8407091" y="2826911"/>
                    <a:pt x="8041566" y="2826911"/>
                  </a:cubicBezTo>
                  <a:lnTo>
                    <a:pt x="661427" y="2826911"/>
                  </a:lnTo>
                  <a:cubicBezTo>
                    <a:pt x="297642" y="2826911"/>
                    <a:pt x="0" y="2762834"/>
                    <a:pt x="0" y="2683681"/>
                  </a:cubicBezTo>
                  <a:close/>
                </a:path>
              </a:pathLst>
            </a:custGeom>
            <a:blipFill>
              <a:blip r:embed="rId3"/>
              <a:stretch>
                <a:fillRect t="-274623" b="-33984"/>
              </a:stretch>
            </a:blipFill>
            <a:ln w="3810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413892" y="2757070"/>
            <a:ext cx="7308216" cy="2373859"/>
            <a:chOff x="0" y="0"/>
            <a:chExt cx="16842450" cy="547077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842451" cy="5470774"/>
            </a:xfrm>
            <a:custGeom>
              <a:avLst/>
              <a:gdLst/>
              <a:ahLst/>
              <a:cxnLst/>
              <a:rect l="l" t="t" r="r" b="b"/>
              <a:pathLst>
                <a:path w="16842451" h="5470774">
                  <a:moveTo>
                    <a:pt x="0" y="5193588"/>
                  </a:moveTo>
                  <a:lnTo>
                    <a:pt x="0" y="277186"/>
                  </a:lnTo>
                  <a:cubicBezTo>
                    <a:pt x="0" y="124004"/>
                    <a:pt x="572643" y="0"/>
                    <a:pt x="1280026" y="0"/>
                  </a:cubicBezTo>
                  <a:lnTo>
                    <a:pt x="15562424" y="0"/>
                  </a:lnTo>
                  <a:cubicBezTo>
                    <a:pt x="16269807" y="0"/>
                    <a:pt x="16842451" y="124734"/>
                    <a:pt x="16842451" y="277186"/>
                  </a:cubicBezTo>
                  <a:lnTo>
                    <a:pt x="16842451" y="5193588"/>
                  </a:lnTo>
                  <a:cubicBezTo>
                    <a:pt x="16842451" y="5346770"/>
                    <a:pt x="16269807" y="5470774"/>
                    <a:pt x="15562424" y="5470774"/>
                  </a:cubicBezTo>
                  <a:lnTo>
                    <a:pt x="1280026" y="5470774"/>
                  </a:lnTo>
                  <a:cubicBezTo>
                    <a:pt x="576012" y="5470774"/>
                    <a:pt x="0" y="5346770"/>
                    <a:pt x="0" y="5193588"/>
                  </a:cubicBezTo>
                  <a:close/>
                </a:path>
              </a:pathLst>
            </a:custGeom>
            <a:blipFill>
              <a:blip r:embed="rId4"/>
              <a:stretch>
                <a:fillRect l="-275" r="-275"/>
              </a:stretch>
            </a:blipFill>
            <a:ln w="3810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13892" y="6889147"/>
            <a:ext cx="7308216" cy="2373859"/>
            <a:chOff x="0" y="0"/>
            <a:chExt cx="7528774" cy="244550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528774" cy="2445501"/>
            </a:xfrm>
            <a:custGeom>
              <a:avLst/>
              <a:gdLst/>
              <a:ahLst/>
              <a:cxnLst/>
              <a:rect l="l" t="t" r="r" b="b"/>
              <a:pathLst>
                <a:path w="7528774" h="2445501">
                  <a:moveTo>
                    <a:pt x="0" y="2321595"/>
                  </a:moveTo>
                  <a:lnTo>
                    <a:pt x="0" y="123905"/>
                  </a:lnTo>
                  <a:cubicBezTo>
                    <a:pt x="0" y="55431"/>
                    <a:pt x="255978" y="0"/>
                    <a:pt x="572187" y="0"/>
                  </a:cubicBezTo>
                  <a:lnTo>
                    <a:pt x="6956587" y="0"/>
                  </a:lnTo>
                  <a:cubicBezTo>
                    <a:pt x="7272796" y="0"/>
                    <a:pt x="7528774" y="55757"/>
                    <a:pt x="7528774" y="123905"/>
                  </a:cubicBezTo>
                  <a:lnTo>
                    <a:pt x="7528774" y="2321595"/>
                  </a:lnTo>
                  <a:cubicBezTo>
                    <a:pt x="7528774" y="2390069"/>
                    <a:pt x="7272796" y="2445501"/>
                    <a:pt x="6956587" y="2445501"/>
                  </a:cubicBezTo>
                  <a:lnTo>
                    <a:pt x="572187" y="2445501"/>
                  </a:lnTo>
                  <a:cubicBezTo>
                    <a:pt x="257484" y="2445501"/>
                    <a:pt x="0" y="2390069"/>
                    <a:pt x="0" y="2321595"/>
                  </a:cubicBezTo>
                  <a:close/>
                </a:path>
              </a:pathLst>
            </a:custGeom>
            <a:blipFill>
              <a:blip r:embed="rId5"/>
              <a:stretch>
                <a:fillRect t="-272793" b="-36325"/>
              </a:stretch>
            </a:blipFill>
            <a:ln w="3810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13892" y="6902035"/>
            <a:ext cx="7308216" cy="2373859"/>
            <a:chOff x="0" y="0"/>
            <a:chExt cx="19760196" cy="64185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760197" cy="6418518"/>
            </a:xfrm>
            <a:custGeom>
              <a:avLst/>
              <a:gdLst/>
              <a:ahLst/>
              <a:cxnLst/>
              <a:rect l="l" t="t" r="r" b="b"/>
              <a:pathLst>
                <a:path w="19760197" h="6418518">
                  <a:moveTo>
                    <a:pt x="0" y="6093313"/>
                  </a:moveTo>
                  <a:lnTo>
                    <a:pt x="0" y="325205"/>
                  </a:lnTo>
                  <a:cubicBezTo>
                    <a:pt x="0" y="145486"/>
                    <a:pt x="671847" y="0"/>
                    <a:pt x="1501775" y="0"/>
                  </a:cubicBezTo>
                  <a:lnTo>
                    <a:pt x="18258422" y="0"/>
                  </a:lnTo>
                  <a:cubicBezTo>
                    <a:pt x="19088350" y="0"/>
                    <a:pt x="19760197" y="146342"/>
                    <a:pt x="19760197" y="325205"/>
                  </a:cubicBezTo>
                  <a:lnTo>
                    <a:pt x="19760197" y="6093313"/>
                  </a:lnTo>
                  <a:cubicBezTo>
                    <a:pt x="19760197" y="6273032"/>
                    <a:pt x="19088350" y="6418518"/>
                    <a:pt x="18258422" y="6418518"/>
                  </a:cubicBezTo>
                  <a:lnTo>
                    <a:pt x="1501775" y="6418518"/>
                  </a:lnTo>
                  <a:cubicBezTo>
                    <a:pt x="675799" y="6418518"/>
                    <a:pt x="0" y="6273032"/>
                    <a:pt x="0" y="6093313"/>
                  </a:cubicBezTo>
                  <a:close/>
                </a:path>
              </a:pathLst>
            </a:custGeom>
            <a:blipFill>
              <a:blip r:embed="rId6"/>
              <a:stretch>
                <a:fillRect t="-457" b="-457"/>
              </a:stretch>
            </a:blipFill>
            <a:ln w="3810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19" name="AutoShape 19"/>
          <p:cNvSpPr/>
          <p:nvPr/>
        </p:nvSpPr>
        <p:spPr>
          <a:xfrm>
            <a:off x="13068000" y="5442598"/>
            <a:ext cx="0" cy="1141993"/>
          </a:xfrm>
          <a:prstGeom prst="line">
            <a:avLst/>
          </a:prstGeom>
          <a:ln w="114300" cap="rnd">
            <a:solidFill>
              <a:srgbClr val="E0B15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49679" y="2394492"/>
            <a:ext cx="4678674" cy="7018011"/>
            <a:chOff x="0" y="0"/>
            <a:chExt cx="6350000" cy="952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132" r="-6132"/>
              </a:stretch>
            </a:blipFill>
            <a:ln w="28575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955702" y="2394492"/>
            <a:ext cx="4678674" cy="7018011"/>
            <a:chOff x="0" y="0"/>
            <a:chExt cx="6350000" cy="9525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3"/>
              <a:stretch>
                <a:fillRect l="-6391" r="-6391"/>
              </a:stretch>
            </a:blipFill>
            <a:ln w="28575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590821" y="5495027"/>
            <a:ext cx="3106358" cy="816943"/>
            <a:chOff x="0" y="0"/>
            <a:chExt cx="4141810" cy="108925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796325" cy="1089257"/>
              <a:chOff x="0" y="0"/>
              <a:chExt cx="1222210" cy="74112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222210" cy="741125"/>
              </a:xfrm>
              <a:custGeom>
                <a:avLst/>
                <a:gdLst/>
                <a:ahLst/>
                <a:cxnLst/>
                <a:rect l="l" t="t" r="r" b="b"/>
                <a:pathLst>
                  <a:path w="1222210" h="741125">
                    <a:moveTo>
                      <a:pt x="68958" y="0"/>
                    </a:moveTo>
                    <a:lnTo>
                      <a:pt x="1153253" y="0"/>
                    </a:lnTo>
                    <a:cubicBezTo>
                      <a:pt x="1191337" y="0"/>
                      <a:pt x="1222210" y="30873"/>
                      <a:pt x="1222210" y="68958"/>
                    </a:cubicBezTo>
                    <a:lnTo>
                      <a:pt x="1222210" y="672167"/>
                    </a:lnTo>
                    <a:cubicBezTo>
                      <a:pt x="1222210" y="710251"/>
                      <a:pt x="1191337" y="741125"/>
                      <a:pt x="1153253" y="741125"/>
                    </a:cubicBezTo>
                    <a:lnTo>
                      <a:pt x="68958" y="741125"/>
                    </a:lnTo>
                    <a:cubicBezTo>
                      <a:pt x="30873" y="741125"/>
                      <a:pt x="0" y="710251"/>
                      <a:pt x="0" y="672167"/>
                    </a:cubicBezTo>
                    <a:lnTo>
                      <a:pt x="0" y="68958"/>
                    </a:lnTo>
                    <a:cubicBezTo>
                      <a:pt x="0" y="30873"/>
                      <a:pt x="30873" y="0"/>
                      <a:pt x="68958" y="0"/>
                    </a:cubicBezTo>
                    <a:close/>
                  </a:path>
                </a:pathLst>
              </a:custGeom>
              <a:solidFill>
                <a:srgbClr val="E0B15E"/>
              </a:solidFill>
            </p:spPr>
            <p:txBody>
              <a:bodyPr/>
              <a:lstStyle/>
              <a:p>
                <a:endParaRPr lang="ko-Kore-KR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66675"/>
                <a:ext cx="1222210" cy="807800"/>
              </a:xfrm>
              <a:prstGeom prst="rect">
                <a:avLst/>
              </a:prstGeom>
            </p:spPr>
            <p:txBody>
              <a:bodyPr lIns="45109" tIns="45109" rIns="45109" bIns="45109" rtlCol="0" anchor="ctr"/>
              <a:lstStyle/>
              <a:p>
                <a:pPr algn="ctr">
                  <a:lnSpc>
                    <a:spcPts val="4969"/>
                  </a:lnSpc>
                </a:pPr>
                <a:r>
                  <a:rPr lang="en-US" sz="3549">
                    <a:solidFill>
                      <a:srgbClr val="FFFAEB"/>
                    </a:solidFill>
                    <a:ea typeface="둥근펜 Bold"/>
                  </a:rPr>
                  <a:t>추가</a:t>
                </a:r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056827" y="88284"/>
              <a:ext cx="2084983" cy="836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ea typeface="둥근펜 Bold"/>
                </a:rPr>
                <a:t>클릭 시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404848"/>
            <a:ext cx="16230600" cy="1501061"/>
            <a:chOff x="0" y="-42863"/>
            <a:chExt cx="4274726" cy="3953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309616"/>
            </a:xfrm>
            <a:custGeom>
              <a:avLst/>
              <a:gdLst/>
              <a:ahLst/>
              <a:cxnLst/>
              <a:rect l="l" t="t" r="r" b="b"/>
              <a:pathLst>
                <a:path w="4274726" h="309616">
                  <a:moveTo>
                    <a:pt x="5724" y="0"/>
                  </a:moveTo>
                  <a:lnTo>
                    <a:pt x="4269002" y="0"/>
                  </a:lnTo>
                  <a:cubicBezTo>
                    <a:pt x="4272163" y="0"/>
                    <a:pt x="4274726" y="2563"/>
                    <a:pt x="4274726" y="5724"/>
                  </a:cubicBezTo>
                  <a:lnTo>
                    <a:pt x="4274726" y="303892"/>
                  </a:lnTo>
                  <a:cubicBezTo>
                    <a:pt x="4274726" y="307054"/>
                    <a:pt x="4272163" y="309616"/>
                    <a:pt x="4269002" y="309616"/>
                  </a:cubicBezTo>
                  <a:lnTo>
                    <a:pt x="5724" y="309616"/>
                  </a:lnTo>
                  <a:cubicBezTo>
                    <a:pt x="2563" y="309616"/>
                    <a:pt x="0" y="307054"/>
                    <a:pt x="0" y="303892"/>
                  </a:cubicBezTo>
                  <a:lnTo>
                    <a:pt x="0" y="5724"/>
                  </a:lnTo>
                  <a:cubicBezTo>
                    <a:pt x="0" y="2563"/>
                    <a:pt x="2563" y="0"/>
                    <a:pt x="5724" y="0"/>
                  </a:cubicBezTo>
                  <a:close/>
                </a:path>
              </a:pathLst>
            </a:custGeom>
            <a:solidFill>
              <a:srgbClr val="FFF0A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2863"/>
              <a:ext cx="4274726" cy="39534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 dirty="0" err="1">
                  <a:solidFill>
                    <a:srgbClr val="2B1511"/>
                  </a:solidFill>
                  <a:ea typeface="둥근펜 Bold"/>
                </a:rPr>
                <a:t>피드백</a:t>
              </a:r>
              <a:endParaRPr lang="en-US" sz="4499" dirty="0">
                <a:solidFill>
                  <a:srgbClr val="2B1511"/>
                </a:solidFill>
                <a:ea typeface="둥근펜 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43910" y="1876349"/>
            <a:ext cx="7915390" cy="7310754"/>
            <a:chOff x="0" y="0"/>
            <a:chExt cx="2084712" cy="19254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4712" cy="1925466"/>
            </a:xfrm>
            <a:custGeom>
              <a:avLst/>
              <a:gdLst/>
              <a:ahLst/>
              <a:cxnLst/>
              <a:rect l="l" t="t" r="r" b="b"/>
              <a:pathLst>
                <a:path w="2084712" h="1925466">
                  <a:moveTo>
                    <a:pt x="41080" y="0"/>
                  </a:moveTo>
                  <a:lnTo>
                    <a:pt x="2043632" y="0"/>
                  </a:lnTo>
                  <a:cubicBezTo>
                    <a:pt x="2066320" y="0"/>
                    <a:pt x="2084712" y="18392"/>
                    <a:pt x="2084712" y="41080"/>
                  </a:cubicBezTo>
                  <a:lnTo>
                    <a:pt x="2084712" y="1884387"/>
                  </a:lnTo>
                  <a:cubicBezTo>
                    <a:pt x="2084712" y="1895281"/>
                    <a:pt x="2080384" y="1905730"/>
                    <a:pt x="2072680" y="1913434"/>
                  </a:cubicBezTo>
                  <a:cubicBezTo>
                    <a:pt x="2064976" y="1921138"/>
                    <a:pt x="2054527" y="1925466"/>
                    <a:pt x="2043632" y="1925466"/>
                  </a:cubicBezTo>
                  <a:lnTo>
                    <a:pt x="41080" y="1925466"/>
                  </a:lnTo>
                  <a:cubicBezTo>
                    <a:pt x="30185" y="1925466"/>
                    <a:pt x="19736" y="1921138"/>
                    <a:pt x="12032" y="1913434"/>
                  </a:cubicBezTo>
                  <a:cubicBezTo>
                    <a:pt x="4328" y="1905730"/>
                    <a:pt x="0" y="1895281"/>
                    <a:pt x="0" y="1884387"/>
                  </a:cubicBezTo>
                  <a:lnTo>
                    <a:pt x="0" y="41080"/>
                  </a:lnTo>
                  <a:cubicBezTo>
                    <a:pt x="0" y="18392"/>
                    <a:pt x="18392" y="0"/>
                    <a:pt x="41080" y="0"/>
                  </a:cubicBezTo>
                  <a:close/>
                </a:path>
              </a:pathLst>
            </a:custGeom>
            <a:solidFill>
              <a:srgbClr val="FFF0A2"/>
            </a:solidFill>
            <a:ln w="38100" cap="rnd">
              <a:solidFill>
                <a:srgbClr val="E0B15E"/>
              </a:solidFill>
              <a:prstDash val="solid"/>
              <a:rou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084712" cy="201119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62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707801" y="2760902"/>
            <a:ext cx="2770823" cy="2770823"/>
          </a:xfrm>
          <a:custGeom>
            <a:avLst/>
            <a:gdLst/>
            <a:ahLst/>
            <a:cxnLst/>
            <a:rect l="l" t="t" r="r" b="b"/>
            <a:pathLst>
              <a:path w="2770823" h="2770823">
                <a:moveTo>
                  <a:pt x="0" y="0"/>
                </a:moveTo>
                <a:lnTo>
                  <a:pt x="2770824" y="0"/>
                </a:lnTo>
                <a:lnTo>
                  <a:pt x="2770824" y="2770824"/>
                </a:lnTo>
                <a:lnTo>
                  <a:pt x="0" y="2770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6" name="Freeform 6"/>
          <p:cNvSpPr/>
          <p:nvPr/>
        </p:nvSpPr>
        <p:spPr>
          <a:xfrm>
            <a:off x="10355662" y="2760902"/>
            <a:ext cx="2961915" cy="2770823"/>
          </a:xfrm>
          <a:custGeom>
            <a:avLst/>
            <a:gdLst/>
            <a:ahLst/>
            <a:cxnLst/>
            <a:rect l="l" t="t" r="r" b="b"/>
            <a:pathLst>
              <a:path w="2961915" h="2770823">
                <a:moveTo>
                  <a:pt x="0" y="0"/>
                </a:moveTo>
                <a:lnTo>
                  <a:pt x="2961915" y="0"/>
                </a:lnTo>
                <a:lnTo>
                  <a:pt x="2961915" y="2770824"/>
                </a:lnTo>
                <a:lnTo>
                  <a:pt x="0" y="2770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7" name="Freeform 7"/>
          <p:cNvSpPr/>
          <p:nvPr/>
        </p:nvSpPr>
        <p:spPr>
          <a:xfrm>
            <a:off x="11848428" y="5890910"/>
            <a:ext cx="3256593" cy="1907132"/>
          </a:xfrm>
          <a:custGeom>
            <a:avLst/>
            <a:gdLst/>
            <a:ahLst/>
            <a:cxnLst/>
            <a:rect l="l" t="t" r="r" b="b"/>
            <a:pathLst>
              <a:path w="3256593" h="1907132">
                <a:moveTo>
                  <a:pt x="0" y="0"/>
                </a:moveTo>
                <a:lnTo>
                  <a:pt x="3256593" y="0"/>
                </a:lnTo>
                <a:lnTo>
                  <a:pt x="3256593" y="1907132"/>
                </a:lnTo>
                <a:lnTo>
                  <a:pt x="0" y="1907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551" t="-119751" r="-48551" b="-116817"/>
            </a:stretch>
          </a:blipFill>
        </p:spPr>
        <p:txBody>
          <a:bodyPr/>
          <a:lstStyle/>
          <a:p>
            <a:endParaRPr lang="ko-Kore-KR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1095747" y="5743113"/>
            <a:ext cx="7836009" cy="3443990"/>
            <a:chOff x="0" y="0"/>
            <a:chExt cx="2063805" cy="9070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805" cy="907059"/>
            </a:xfrm>
            <a:custGeom>
              <a:avLst/>
              <a:gdLst/>
              <a:ahLst/>
              <a:cxnLst/>
              <a:rect l="l" t="t" r="r" b="b"/>
              <a:pathLst>
                <a:path w="2063805" h="907059">
                  <a:moveTo>
                    <a:pt x="41496" y="0"/>
                  </a:moveTo>
                  <a:lnTo>
                    <a:pt x="2022309" y="0"/>
                  </a:lnTo>
                  <a:cubicBezTo>
                    <a:pt x="2033315" y="0"/>
                    <a:pt x="2043869" y="4372"/>
                    <a:pt x="2051651" y="12154"/>
                  </a:cubicBezTo>
                  <a:cubicBezTo>
                    <a:pt x="2059433" y="19936"/>
                    <a:pt x="2063805" y="30490"/>
                    <a:pt x="2063805" y="41496"/>
                  </a:cubicBezTo>
                  <a:lnTo>
                    <a:pt x="2063805" y="865563"/>
                  </a:lnTo>
                  <a:cubicBezTo>
                    <a:pt x="2063805" y="876569"/>
                    <a:pt x="2059433" y="887123"/>
                    <a:pt x="2051651" y="894905"/>
                  </a:cubicBezTo>
                  <a:cubicBezTo>
                    <a:pt x="2043869" y="902687"/>
                    <a:pt x="2033315" y="907059"/>
                    <a:pt x="2022309" y="907059"/>
                  </a:cubicBezTo>
                  <a:lnTo>
                    <a:pt x="41496" y="907059"/>
                  </a:lnTo>
                  <a:cubicBezTo>
                    <a:pt x="30490" y="907059"/>
                    <a:pt x="19936" y="902687"/>
                    <a:pt x="12154" y="894905"/>
                  </a:cubicBezTo>
                  <a:cubicBezTo>
                    <a:pt x="4372" y="887123"/>
                    <a:pt x="0" y="876569"/>
                    <a:pt x="0" y="865563"/>
                  </a:cubicBezTo>
                  <a:lnTo>
                    <a:pt x="0" y="41496"/>
                  </a:lnTo>
                  <a:cubicBezTo>
                    <a:pt x="0" y="30490"/>
                    <a:pt x="4372" y="19936"/>
                    <a:pt x="12154" y="12154"/>
                  </a:cubicBezTo>
                  <a:cubicBezTo>
                    <a:pt x="19936" y="4372"/>
                    <a:pt x="30490" y="0"/>
                    <a:pt x="41496" y="0"/>
                  </a:cubicBezTo>
                  <a:close/>
                </a:path>
              </a:pathLst>
            </a:custGeom>
            <a:solidFill>
              <a:srgbClr val="FFF0A2"/>
            </a:solidFill>
            <a:ln w="38100" cap="rnd">
              <a:solidFill>
                <a:srgbClr val="E0B15E"/>
              </a:solidFill>
              <a:prstDash val="solid"/>
              <a:rou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063805" cy="992784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62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869372" y="6568884"/>
            <a:ext cx="3610404" cy="1299417"/>
          </a:xfrm>
          <a:custGeom>
            <a:avLst/>
            <a:gdLst/>
            <a:ahLst/>
            <a:cxnLst/>
            <a:rect l="l" t="t" r="r" b="b"/>
            <a:pathLst>
              <a:path w="3610404" h="1299417">
                <a:moveTo>
                  <a:pt x="0" y="0"/>
                </a:moveTo>
                <a:lnTo>
                  <a:pt x="3610404" y="0"/>
                </a:lnTo>
                <a:lnTo>
                  <a:pt x="3610404" y="1299417"/>
                </a:lnTo>
                <a:lnTo>
                  <a:pt x="0" y="12994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2874" b="-42357"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5486493" y="8306451"/>
            <a:ext cx="2376161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ea typeface="둥근펜 Bold"/>
              </a:rPr>
              <a:t>프로젝트 관리</a:t>
            </a:r>
          </a:p>
        </p:txBody>
      </p:sp>
      <p:sp>
        <p:nvSpPr>
          <p:cNvPr id="13" name="Freeform 13"/>
          <p:cNvSpPr/>
          <p:nvPr/>
        </p:nvSpPr>
        <p:spPr>
          <a:xfrm>
            <a:off x="2212880" y="6373236"/>
            <a:ext cx="2077346" cy="1690712"/>
          </a:xfrm>
          <a:custGeom>
            <a:avLst/>
            <a:gdLst/>
            <a:ahLst/>
            <a:cxnLst/>
            <a:rect l="l" t="t" r="r" b="b"/>
            <a:pathLst>
              <a:path w="2077346" h="1690712">
                <a:moveTo>
                  <a:pt x="0" y="0"/>
                </a:moveTo>
                <a:lnTo>
                  <a:pt x="2077346" y="0"/>
                </a:lnTo>
                <a:lnTo>
                  <a:pt x="2077346" y="1690713"/>
                </a:lnTo>
                <a:lnTo>
                  <a:pt x="0" y="16907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736" r="-21953"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615564" y="8306451"/>
            <a:ext cx="3271978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ea typeface="둥근펜 Bold"/>
              </a:rPr>
              <a:t>프로젝트 형상관리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95747" y="1876349"/>
            <a:ext cx="7836009" cy="3443990"/>
            <a:chOff x="0" y="0"/>
            <a:chExt cx="2063805" cy="90705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63805" cy="907059"/>
            </a:xfrm>
            <a:custGeom>
              <a:avLst/>
              <a:gdLst/>
              <a:ahLst/>
              <a:cxnLst/>
              <a:rect l="l" t="t" r="r" b="b"/>
              <a:pathLst>
                <a:path w="2063805" h="907059">
                  <a:moveTo>
                    <a:pt x="41496" y="0"/>
                  </a:moveTo>
                  <a:lnTo>
                    <a:pt x="2022309" y="0"/>
                  </a:lnTo>
                  <a:cubicBezTo>
                    <a:pt x="2033315" y="0"/>
                    <a:pt x="2043869" y="4372"/>
                    <a:pt x="2051651" y="12154"/>
                  </a:cubicBezTo>
                  <a:cubicBezTo>
                    <a:pt x="2059433" y="19936"/>
                    <a:pt x="2063805" y="30490"/>
                    <a:pt x="2063805" y="41496"/>
                  </a:cubicBezTo>
                  <a:lnTo>
                    <a:pt x="2063805" y="865563"/>
                  </a:lnTo>
                  <a:cubicBezTo>
                    <a:pt x="2063805" y="876569"/>
                    <a:pt x="2059433" y="887123"/>
                    <a:pt x="2051651" y="894905"/>
                  </a:cubicBezTo>
                  <a:cubicBezTo>
                    <a:pt x="2043869" y="902687"/>
                    <a:pt x="2033315" y="907059"/>
                    <a:pt x="2022309" y="907059"/>
                  </a:cubicBezTo>
                  <a:lnTo>
                    <a:pt x="41496" y="907059"/>
                  </a:lnTo>
                  <a:cubicBezTo>
                    <a:pt x="30490" y="907059"/>
                    <a:pt x="19936" y="902687"/>
                    <a:pt x="12154" y="894905"/>
                  </a:cubicBezTo>
                  <a:cubicBezTo>
                    <a:pt x="4372" y="887123"/>
                    <a:pt x="0" y="876569"/>
                    <a:pt x="0" y="865563"/>
                  </a:cubicBezTo>
                  <a:lnTo>
                    <a:pt x="0" y="41496"/>
                  </a:lnTo>
                  <a:cubicBezTo>
                    <a:pt x="0" y="30490"/>
                    <a:pt x="4372" y="19936"/>
                    <a:pt x="12154" y="12154"/>
                  </a:cubicBezTo>
                  <a:cubicBezTo>
                    <a:pt x="19936" y="4372"/>
                    <a:pt x="30490" y="0"/>
                    <a:pt x="41496" y="0"/>
                  </a:cubicBezTo>
                  <a:close/>
                </a:path>
              </a:pathLst>
            </a:custGeom>
            <a:solidFill>
              <a:srgbClr val="FFF0A2"/>
            </a:solidFill>
            <a:ln w="38100" cap="rnd">
              <a:solidFill>
                <a:srgbClr val="E0B15E"/>
              </a:solidFill>
              <a:prstDash val="solid"/>
              <a:rou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2063805" cy="992784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62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283388" y="2252312"/>
            <a:ext cx="1018281" cy="1894002"/>
          </a:xfrm>
          <a:custGeom>
            <a:avLst/>
            <a:gdLst/>
            <a:ahLst/>
            <a:cxnLst/>
            <a:rect l="l" t="t" r="r" b="b"/>
            <a:pathLst>
              <a:path w="1018281" h="1894002">
                <a:moveTo>
                  <a:pt x="0" y="0"/>
                </a:moveTo>
                <a:lnTo>
                  <a:pt x="1018281" y="0"/>
                </a:lnTo>
                <a:lnTo>
                  <a:pt x="1018281" y="1894002"/>
                </a:lnTo>
                <a:lnTo>
                  <a:pt x="0" y="18940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19" name="TextBox 19"/>
          <p:cNvSpPr txBox="1"/>
          <p:nvPr/>
        </p:nvSpPr>
        <p:spPr>
          <a:xfrm>
            <a:off x="2039240" y="4441998"/>
            <a:ext cx="1506576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ea typeface="둥근펜 Bold"/>
              </a:rPr>
              <a:t>언어</a:t>
            </a:r>
          </a:p>
        </p:txBody>
      </p:sp>
      <p:sp>
        <p:nvSpPr>
          <p:cNvPr id="20" name="Freeform 20"/>
          <p:cNvSpPr/>
          <p:nvPr/>
        </p:nvSpPr>
        <p:spPr>
          <a:xfrm>
            <a:off x="4855618" y="2494288"/>
            <a:ext cx="3379974" cy="1410050"/>
          </a:xfrm>
          <a:custGeom>
            <a:avLst/>
            <a:gdLst/>
            <a:ahLst/>
            <a:cxnLst/>
            <a:rect l="l" t="t" r="r" b="b"/>
            <a:pathLst>
              <a:path w="3379974" h="1410050">
                <a:moveTo>
                  <a:pt x="0" y="0"/>
                </a:moveTo>
                <a:lnTo>
                  <a:pt x="3379973" y="0"/>
                </a:lnTo>
                <a:lnTo>
                  <a:pt x="3379973" y="1410050"/>
                </a:lnTo>
                <a:lnTo>
                  <a:pt x="0" y="14100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5787383" y="4425488"/>
            <a:ext cx="1516442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둥근펜 Bold"/>
              </a:rPr>
              <a:t>GUI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99709" y="8090551"/>
            <a:ext cx="954032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둥근펜 Bold"/>
              </a:rPr>
              <a:t>API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555000" y="440913"/>
            <a:ext cx="3735226" cy="1175574"/>
            <a:chOff x="0" y="0"/>
            <a:chExt cx="983763" cy="30961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83763" cy="309616"/>
            </a:xfrm>
            <a:custGeom>
              <a:avLst/>
              <a:gdLst/>
              <a:ahLst/>
              <a:cxnLst/>
              <a:rect l="l" t="t" r="r" b="b"/>
              <a:pathLst>
                <a:path w="983763" h="309616">
                  <a:moveTo>
                    <a:pt x="24872" y="0"/>
                  </a:moveTo>
                  <a:lnTo>
                    <a:pt x="958891" y="0"/>
                  </a:lnTo>
                  <a:cubicBezTo>
                    <a:pt x="972628" y="0"/>
                    <a:pt x="983763" y="11136"/>
                    <a:pt x="983763" y="24872"/>
                  </a:cubicBezTo>
                  <a:lnTo>
                    <a:pt x="983763" y="284744"/>
                  </a:lnTo>
                  <a:cubicBezTo>
                    <a:pt x="983763" y="298481"/>
                    <a:pt x="972628" y="309616"/>
                    <a:pt x="958891" y="309616"/>
                  </a:cubicBezTo>
                  <a:lnTo>
                    <a:pt x="24872" y="309616"/>
                  </a:lnTo>
                  <a:cubicBezTo>
                    <a:pt x="11136" y="309616"/>
                    <a:pt x="0" y="298481"/>
                    <a:pt x="0" y="284744"/>
                  </a:cubicBezTo>
                  <a:lnTo>
                    <a:pt x="0" y="24872"/>
                  </a:lnTo>
                  <a:cubicBezTo>
                    <a:pt x="0" y="11136"/>
                    <a:pt x="11136" y="0"/>
                    <a:pt x="248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983763" cy="39534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>
                <a:lnSpc>
                  <a:spcPts val="6299"/>
                </a:lnSpc>
                <a:spcBef>
                  <a:spcPct val="0"/>
                </a:spcBef>
              </a:pPr>
              <a:r>
                <a:rPr lang="en-US" sz="4499">
                  <a:solidFill>
                    <a:srgbClr val="2B1511"/>
                  </a:solidFill>
                  <a:ea typeface="둥근펜 Bold"/>
                </a:rPr>
                <a:t>개발환경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1120" y="4700211"/>
            <a:ext cx="4821677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59"/>
              </a:lnSpc>
              <a:spcBef>
                <a:spcPct val="0"/>
              </a:spcBef>
            </a:pPr>
            <a:r>
              <a:rPr lang="en-US" sz="5882">
                <a:solidFill>
                  <a:srgbClr val="000000"/>
                </a:solidFill>
                <a:ea typeface="둥근펜 Bold"/>
              </a:rPr>
              <a:t>감사합니다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1391949" y="259694"/>
            <a:ext cx="7087456" cy="9767612"/>
            <a:chOff x="0" y="0"/>
            <a:chExt cx="660400" cy="9101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910133"/>
            </a:xfrm>
            <a:custGeom>
              <a:avLst/>
              <a:gdLst/>
              <a:ahLst/>
              <a:cxnLst/>
              <a:rect l="l" t="t" r="r" b="b"/>
              <a:pathLst>
                <a:path w="660400" h="910133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0664"/>
                  </a:cubicBezTo>
                  <a:lnTo>
                    <a:pt x="660400" y="910133"/>
                  </a:lnTo>
                  <a:lnTo>
                    <a:pt x="0" y="910133"/>
                  </a:lnTo>
                  <a:lnTo>
                    <a:pt x="0" y="33109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8425"/>
              <a:ext cx="660400" cy="811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425671" y="2004947"/>
            <a:ext cx="6304927" cy="630492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t="-233" b="-233"/>
              </a:stretch>
            </a:blip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AEB"/>
            </a:solidFill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403338" y="8549080"/>
            <a:ext cx="3475840" cy="347584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101714" y="9171406"/>
            <a:ext cx="534212" cy="53421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03886" y="-594687"/>
            <a:ext cx="1537234" cy="153723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425671" y="458568"/>
            <a:ext cx="483979" cy="48397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95156">
            <a:off x="-4098793" y="-4550300"/>
            <a:ext cx="7891968" cy="7891968"/>
          </a:xfrm>
          <a:custGeom>
            <a:avLst/>
            <a:gdLst/>
            <a:ahLst/>
            <a:cxnLst/>
            <a:rect l="l" t="t" r="r" b="b"/>
            <a:pathLst>
              <a:path w="7891968" h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625268" y="1791775"/>
            <a:ext cx="5037464" cy="1268429"/>
            <a:chOff x="0" y="0"/>
            <a:chExt cx="1326739" cy="3340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26739" cy="334072"/>
            </a:xfrm>
            <a:custGeom>
              <a:avLst/>
              <a:gdLst/>
              <a:ahLst/>
              <a:cxnLst/>
              <a:rect l="l" t="t" r="r" b="b"/>
              <a:pathLst>
                <a:path w="1326739" h="334072">
                  <a:moveTo>
                    <a:pt x="52254" y="0"/>
                  </a:moveTo>
                  <a:lnTo>
                    <a:pt x="1274486" y="0"/>
                  </a:lnTo>
                  <a:cubicBezTo>
                    <a:pt x="1288344" y="0"/>
                    <a:pt x="1301635" y="5505"/>
                    <a:pt x="1311435" y="15305"/>
                  </a:cubicBezTo>
                  <a:cubicBezTo>
                    <a:pt x="1321234" y="25104"/>
                    <a:pt x="1326739" y="38395"/>
                    <a:pt x="1326739" y="52254"/>
                  </a:cubicBezTo>
                  <a:lnTo>
                    <a:pt x="1326739" y="281818"/>
                  </a:lnTo>
                  <a:cubicBezTo>
                    <a:pt x="1326739" y="310677"/>
                    <a:pt x="1303345" y="334072"/>
                    <a:pt x="1274486" y="334072"/>
                  </a:cubicBezTo>
                  <a:lnTo>
                    <a:pt x="52254" y="334072"/>
                  </a:lnTo>
                  <a:cubicBezTo>
                    <a:pt x="23395" y="334072"/>
                    <a:pt x="0" y="310677"/>
                    <a:pt x="0" y="281818"/>
                  </a:cubicBezTo>
                  <a:lnTo>
                    <a:pt x="0" y="52254"/>
                  </a:lnTo>
                  <a:cubicBezTo>
                    <a:pt x="0" y="23395"/>
                    <a:pt x="23395" y="0"/>
                    <a:pt x="522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326739" cy="33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7255"/>
                </a:lnSpc>
                <a:spcBef>
                  <a:spcPct val="0"/>
                </a:spcBef>
              </a:pPr>
              <a:r>
                <a:rPr lang="en-US" sz="6046">
                  <a:solidFill>
                    <a:srgbClr val="2B1511"/>
                  </a:solidFill>
                  <a:ea typeface="둥근펜 Bold"/>
                </a:rPr>
                <a:t>목차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1095156">
            <a:off x="14074237" y="7160484"/>
            <a:ext cx="7891968" cy="7891968"/>
          </a:xfrm>
          <a:custGeom>
            <a:avLst/>
            <a:gdLst/>
            <a:ahLst/>
            <a:cxnLst/>
            <a:rect l="l" t="t" r="r" b="b"/>
            <a:pathLst>
              <a:path w="7891968" h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3618654" y="4379034"/>
            <a:ext cx="1166610" cy="116661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>
                  <a:solidFill>
                    <a:srgbClr val="FFFFFF"/>
                  </a:solidFill>
                  <a:latin typeface="둥근펜 Bold"/>
                </a:rPr>
                <a:t>01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02402" y="5720185"/>
            <a:ext cx="4399116" cy="66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3"/>
              </a:lnSpc>
            </a:pPr>
            <a:r>
              <a:rPr lang="en-US" sz="3951">
                <a:solidFill>
                  <a:srgbClr val="000000"/>
                </a:solidFill>
                <a:ea typeface="둥근펜 Bold"/>
              </a:rPr>
              <a:t>프로젝트 개요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560695" y="4379034"/>
            <a:ext cx="1166610" cy="116661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>
                  <a:solidFill>
                    <a:srgbClr val="FFFFFF"/>
                  </a:solidFill>
                  <a:latin typeface="둥근펜 Bold"/>
                </a:rPr>
                <a:t>02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944442" y="5756460"/>
            <a:ext cx="4399116" cy="66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3"/>
              </a:lnSpc>
            </a:pPr>
            <a:r>
              <a:rPr lang="en-US" sz="3951">
                <a:solidFill>
                  <a:srgbClr val="000000"/>
                </a:solidFill>
                <a:ea typeface="둥근펜 Bold"/>
              </a:rPr>
              <a:t>인텔리북스 기능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507205" y="4379034"/>
            <a:ext cx="1166610" cy="116661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>
                  <a:solidFill>
                    <a:srgbClr val="FFFFFF"/>
                  </a:solidFill>
                  <a:latin typeface="둥근펜 Bold"/>
                </a:rPr>
                <a:t>03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890953" y="5720185"/>
            <a:ext cx="4399116" cy="66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3"/>
              </a:lnSpc>
            </a:pPr>
            <a:r>
              <a:rPr lang="en-US" sz="3951">
                <a:solidFill>
                  <a:srgbClr val="000000"/>
                </a:solidFill>
                <a:ea typeface="둥근펜 Bold"/>
              </a:rPr>
              <a:t>후기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036870" y="-1312917"/>
            <a:ext cx="2625834" cy="262583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52881" y="9161550"/>
            <a:ext cx="2625834" cy="262583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67335" y="433092"/>
            <a:ext cx="5153329" cy="1191217"/>
            <a:chOff x="0" y="0"/>
            <a:chExt cx="1357256" cy="3137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7256" cy="313736"/>
            </a:xfrm>
            <a:custGeom>
              <a:avLst/>
              <a:gdLst/>
              <a:ahLst/>
              <a:cxnLst/>
              <a:rect l="l" t="t" r="r" b="b"/>
              <a:pathLst>
                <a:path w="1357256" h="313736">
                  <a:moveTo>
                    <a:pt x="18028" y="0"/>
                  </a:moveTo>
                  <a:lnTo>
                    <a:pt x="1339228" y="0"/>
                  </a:lnTo>
                  <a:cubicBezTo>
                    <a:pt x="1344009" y="0"/>
                    <a:pt x="1348594" y="1899"/>
                    <a:pt x="1351975" y="5280"/>
                  </a:cubicBezTo>
                  <a:cubicBezTo>
                    <a:pt x="1355356" y="8661"/>
                    <a:pt x="1357256" y="13247"/>
                    <a:pt x="1357256" y="18028"/>
                  </a:cubicBezTo>
                  <a:lnTo>
                    <a:pt x="1357256" y="295708"/>
                  </a:lnTo>
                  <a:cubicBezTo>
                    <a:pt x="1357256" y="305665"/>
                    <a:pt x="1349184" y="313736"/>
                    <a:pt x="1339228" y="313736"/>
                  </a:cubicBezTo>
                  <a:lnTo>
                    <a:pt x="18028" y="313736"/>
                  </a:lnTo>
                  <a:cubicBezTo>
                    <a:pt x="8071" y="313736"/>
                    <a:pt x="0" y="305665"/>
                    <a:pt x="0" y="295708"/>
                  </a:cubicBezTo>
                  <a:lnTo>
                    <a:pt x="0" y="18028"/>
                  </a:lnTo>
                  <a:cubicBezTo>
                    <a:pt x="0" y="8071"/>
                    <a:pt x="8071" y="0"/>
                    <a:pt x="18028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1357256" cy="3994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7064"/>
                </a:lnSpc>
                <a:spcBef>
                  <a:spcPct val="0"/>
                </a:spcBef>
              </a:pPr>
              <a:r>
                <a:rPr lang="en-US" sz="5046">
                  <a:solidFill>
                    <a:srgbClr val="2B1511"/>
                  </a:solidFill>
                  <a:ea typeface="둥근펜 Bold"/>
                </a:rPr>
                <a:t>주제 및 개발 목적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199667"/>
            <a:ext cx="16230600" cy="7058633"/>
            <a:chOff x="0" y="0"/>
            <a:chExt cx="2363613" cy="10279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63613" cy="1027927"/>
            </a:xfrm>
            <a:custGeom>
              <a:avLst/>
              <a:gdLst/>
              <a:ahLst/>
              <a:cxnLst/>
              <a:rect l="l" t="t" r="r" b="b"/>
              <a:pathLst>
                <a:path w="2363613" h="1027927">
                  <a:moveTo>
                    <a:pt x="14310" y="0"/>
                  </a:moveTo>
                  <a:lnTo>
                    <a:pt x="2349303" y="0"/>
                  </a:lnTo>
                  <a:cubicBezTo>
                    <a:pt x="2353098" y="0"/>
                    <a:pt x="2356738" y="1508"/>
                    <a:pt x="2359422" y="4191"/>
                  </a:cubicBezTo>
                  <a:cubicBezTo>
                    <a:pt x="2362105" y="6875"/>
                    <a:pt x="2363613" y="10515"/>
                    <a:pt x="2363613" y="14310"/>
                  </a:cubicBezTo>
                  <a:lnTo>
                    <a:pt x="2363613" y="1013617"/>
                  </a:lnTo>
                  <a:cubicBezTo>
                    <a:pt x="2363613" y="1017413"/>
                    <a:pt x="2362105" y="1021052"/>
                    <a:pt x="2359422" y="1023736"/>
                  </a:cubicBezTo>
                  <a:cubicBezTo>
                    <a:pt x="2356738" y="1026420"/>
                    <a:pt x="2353098" y="1027927"/>
                    <a:pt x="2349303" y="1027927"/>
                  </a:cubicBezTo>
                  <a:lnTo>
                    <a:pt x="14310" y="1027927"/>
                  </a:lnTo>
                  <a:cubicBezTo>
                    <a:pt x="10515" y="1027927"/>
                    <a:pt x="6875" y="1026420"/>
                    <a:pt x="4191" y="1023736"/>
                  </a:cubicBezTo>
                  <a:cubicBezTo>
                    <a:pt x="1508" y="1021052"/>
                    <a:pt x="0" y="1017413"/>
                    <a:pt x="0" y="101361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0A2">
                <a:alpha val="56863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363613" cy="1056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27473" y="3011323"/>
            <a:ext cx="2722760" cy="679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16"/>
              </a:lnSpc>
            </a:pPr>
            <a:r>
              <a:rPr lang="en-US" sz="4011">
                <a:solidFill>
                  <a:srgbClr val="A44F30"/>
                </a:solidFill>
                <a:ea typeface="둥근펜 Bold"/>
              </a:rPr>
              <a:t>주제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37102" y="3750489"/>
            <a:ext cx="14882236" cy="139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3345">
                <a:solidFill>
                  <a:srgbClr val="000000"/>
                </a:solidFill>
                <a:ea typeface="둥근펜"/>
              </a:rPr>
              <a:t>도서 시각 단순화</a:t>
            </a:r>
          </a:p>
          <a:p>
            <a:pPr>
              <a:lnSpc>
                <a:spcPts val="5721"/>
              </a:lnSpc>
            </a:pPr>
            <a:r>
              <a:rPr lang="en-US" sz="3345">
                <a:solidFill>
                  <a:srgbClr val="000000"/>
                </a:solidFill>
                <a:ea typeface="둥근펜"/>
              </a:rPr>
              <a:t>인공지능의 취향 저격 마케팅 도서 키오스크 프로그램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27473" y="5652784"/>
            <a:ext cx="3443719" cy="68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6"/>
              </a:lnSpc>
            </a:pPr>
            <a:r>
              <a:rPr lang="en-US" sz="4054">
                <a:solidFill>
                  <a:srgbClr val="A44F30"/>
                </a:solidFill>
                <a:ea typeface="둥근펜 Bold"/>
              </a:rPr>
              <a:t>개발 목적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37102" y="6368939"/>
            <a:ext cx="14872608" cy="206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6"/>
              </a:lnSpc>
            </a:pPr>
            <a:r>
              <a:rPr lang="en-US" sz="3080">
                <a:solidFill>
                  <a:srgbClr val="000000"/>
                </a:solidFill>
                <a:latin typeface="둥근펜"/>
                <a:ea typeface="둥근펜"/>
              </a:rPr>
              <a:t>- 일반적인 도서구매, 대여의 많은 불편함 (도서 위치 파악, 대여 반납 프로세스 어려움)</a:t>
            </a:r>
          </a:p>
          <a:p>
            <a:pPr>
              <a:lnSpc>
                <a:spcPts val="5606"/>
              </a:lnSpc>
            </a:pPr>
            <a:r>
              <a:rPr lang="en-US" sz="3080">
                <a:solidFill>
                  <a:srgbClr val="000000"/>
                </a:solidFill>
                <a:latin typeface="둥근펜"/>
                <a:ea typeface="둥근펜"/>
              </a:rPr>
              <a:t>- 독자들에게 최적화된 독서 경험을 제공 </a:t>
            </a:r>
          </a:p>
          <a:p>
            <a:pPr>
              <a:lnSpc>
                <a:spcPts val="5606"/>
              </a:lnSpc>
            </a:pPr>
            <a:r>
              <a:rPr lang="en-US" sz="3080">
                <a:solidFill>
                  <a:srgbClr val="000000"/>
                </a:solidFill>
                <a:latin typeface="둥근펜"/>
                <a:ea typeface="둥근펜"/>
              </a:rPr>
              <a:t>- 인공지능 기술을 활용하여 도서 추천 및 검색 프로세스를 혁신적으로 개선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36462" y="452142"/>
            <a:ext cx="4434127" cy="1191217"/>
            <a:chOff x="0" y="0"/>
            <a:chExt cx="1167836" cy="3137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7836" cy="313736"/>
            </a:xfrm>
            <a:custGeom>
              <a:avLst/>
              <a:gdLst/>
              <a:ahLst/>
              <a:cxnLst/>
              <a:rect l="l" t="t" r="r" b="b"/>
              <a:pathLst>
                <a:path w="1167836" h="313736">
                  <a:moveTo>
                    <a:pt x="20952" y="0"/>
                  </a:moveTo>
                  <a:lnTo>
                    <a:pt x="1146884" y="0"/>
                  </a:lnTo>
                  <a:cubicBezTo>
                    <a:pt x="1152441" y="0"/>
                    <a:pt x="1157770" y="2207"/>
                    <a:pt x="1161699" y="6137"/>
                  </a:cubicBezTo>
                  <a:cubicBezTo>
                    <a:pt x="1165628" y="10066"/>
                    <a:pt x="1167836" y="15395"/>
                    <a:pt x="1167836" y="20952"/>
                  </a:cubicBezTo>
                  <a:lnTo>
                    <a:pt x="1167836" y="292784"/>
                  </a:lnTo>
                  <a:cubicBezTo>
                    <a:pt x="1167836" y="304356"/>
                    <a:pt x="1158455" y="313736"/>
                    <a:pt x="1146884" y="313736"/>
                  </a:cubicBezTo>
                  <a:lnTo>
                    <a:pt x="20952" y="313736"/>
                  </a:lnTo>
                  <a:cubicBezTo>
                    <a:pt x="9380" y="313736"/>
                    <a:pt x="0" y="304356"/>
                    <a:pt x="0" y="292784"/>
                  </a:cubicBezTo>
                  <a:lnTo>
                    <a:pt x="0" y="20952"/>
                  </a:lnTo>
                  <a:cubicBezTo>
                    <a:pt x="0" y="9380"/>
                    <a:pt x="9380" y="0"/>
                    <a:pt x="20952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1167836" cy="3994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7064"/>
                </a:lnSpc>
                <a:spcBef>
                  <a:spcPct val="0"/>
                </a:spcBef>
              </a:pPr>
              <a:r>
                <a:rPr lang="en-US" sz="5046">
                  <a:solidFill>
                    <a:srgbClr val="2B1511"/>
                  </a:solidFill>
                  <a:ea typeface="둥근펜 Bold"/>
                </a:rPr>
                <a:t>프로젝트 일정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76952" y="1624308"/>
            <a:ext cx="17734095" cy="8093265"/>
            <a:chOff x="0" y="0"/>
            <a:chExt cx="2582562" cy="1178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82562" cy="1178598"/>
            </a:xfrm>
            <a:custGeom>
              <a:avLst/>
              <a:gdLst/>
              <a:ahLst/>
              <a:cxnLst/>
              <a:rect l="l" t="t" r="r" b="b"/>
              <a:pathLst>
                <a:path w="2582562" h="1178598">
                  <a:moveTo>
                    <a:pt x="0" y="0"/>
                  </a:moveTo>
                  <a:lnTo>
                    <a:pt x="2582562" y="0"/>
                  </a:lnTo>
                  <a:lnTo>
                    <a:pt x="2582562" y="1178598"/>
                  </a:lnTo>
                  <a:lnTo>
                    <a:pt x="0" y="1178598"/>
                  </a:ln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582562" cy="120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877772" y="2097999"/>
          <a:ext cx="16532456" cy="7103088"/>
        </p:xfrm>
        <a:graphic>
          <a:graphicData uri="http://schemas.openxmlformats.org/drawingml/2006/table">
            <a:tbl>
              <a:tblPr/>
              <a:tblGrid>
                <a:gridCol w="236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2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3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301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 Bold"/>
                          <a:ea typeface="둥근펜 Bold"/>
                        </a:rPr>
                        <a:t>11주차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 Bold"/>
                          <a:ea typeface="둥근펜 Bold"/>
                        </a:rPr>
                        <a:t>12주차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 Bold"/>
                          <a:ea typeface="둥근펜 Bold"/>
                        </a:rPr>
                        <a:t>13주차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 Bold"/>
                          <a:ea typeface="둥근펜 Bold"/>
                        </a:rPr>
                        <a:t>14주차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 Bold"/>
                          <a:ea typeface="둥근펜 Bold"/>
                        </a:rPr>
                        <a:t>15주차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301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주제 선정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지능형 키오스크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301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피그마 작업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페이지 구상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인터페이스 디자인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인터페이스 디자인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282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페이지 제작 작업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"/>
                          <a:ea typeface="둥근펜"/>
                        </a:rPr>
                        <a:t> 메인페이지 제작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"/>
                          <a:ea typeface="둥근펜"/>
                        </a:rPr>
                        <a:t>도서목록, 피드백 </a:t>
                      </a:r>
                      <a:endParaRPr lang="en-US" sz="1100"/>
                    </a:p>
                    <a:p>
                      <a:pPr algn="ctr">
                        <a:lnSpc>
                          <a:spcPts val="2590"/>
                        </a:lnSpc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페이지 작업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네비게이션 작업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301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"/>
                          <a:ea typeface="둥근펜"/>
                        </a:rPr>
                        <a:t>gpt연동 작업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latin typeface="둥근펜"/>
                          <a:ea typeface="둥근펜"/>
                        </a:rPr>
                        <a:t>gpt api 연동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301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본인인증 작업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이메일 인증 작업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301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보고서 작성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defRPr/>
                      </a:pPr>
                      <a:r>
                        <a:rPr lang="en-US" sz="1850">
                          <a:solidFill>
                            <a:srgbClr val="000000"/>
                          </a:solidFill>
                          <a:ea typeface="둥근펜"/>
                        </a:rPr>
                        <a:t>최종 보고서 작성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4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48126" y="389891"/>
            <a:ext cx="5391748" cy="1277619"/>
            <a:chOff x="0" y="0"/>
            <a:chExt cx="1420049" cy="3364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049" cy="336492"/>
            </a:xfrm>
            <a:custGeom>
              <a:avLst/>
              <a:gdLst/>
              <a:ahLst/>
              <a:cxnLst/>
              <a:rect l="l" t="t" r="r" b="b"/>
              <a:pathLst>
                <a:path w="1420049" h="336492">
                  <a:moveTo>
                    <a:pt x="17231" y="0"/>
                  </a:moveTo>
                  <a:lnTo>
                    <a:pt x="1402818" y="0"/>
                  </a:lnTo>
                  <a:cubicBezTo>
                    <a:pt x="1412334" y="0"/>
                    <a:pt x="1420049" y="7714"/>
                    <a:pt x="1420049" y="17231"/>
                  </a:cubicBezTo>
                  <a:lnTo>
                    <a:pt x="1420049" y="319262"/>
                  </a:lnTo>
                  <a:cubicBezTo>
                    <a:pt x="1420049" y="323831"/>
                    <a:pt x="1418233" y="328214"/>
                    <a:pt x="1415002" y="331445"/>
                  </a:cubicBezTo>
                  <a:cubicBezTo>
                    <a:pt x="1411771" y="334677"/>
                    <a:pt x="1407388" y="336492"/>
                    <a:pt x="1402818" y="336492"/>
                  </a:cubicBezTo>
                  <a:lnTo>
                    <a:pt x="17231" y="336492"/>
                  </a:lnTo>
                  <a:cubicBezTo>
                    <a:pt x="7714" y="336492"/>
                    <a:pt x="0" y="328778"/>
                    <a:pt x="0" y="319262"/>
                  </a:cubicBezTo>
                  <a:lnTo>
                    <a:pt x="0" y="17231"/>
                  </a:lnTo>
                  <a:cubicBezTo>
                    <a:pt x="0" y="7714"/>
                    <a:pt x="7714" y="0"/>
                    <a:pt x="172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420049" cy="431742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6999"/>
                </a:lnSpc>
                <a:spcBef>
                  <a:spcPct val="0"/>
                </a:spcBef>
              </a:pPr>
              <a:r>
                <a:rPr lang="en-US" sz="4999">
                  <a:solidFill>
                    <a:srgbClr val="2B1511"/>
                  </a:solidFill>
                  <a:ea typeface="둥근펜 Bold"/>
                </a:rPr>
                <a:t>실행 화면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94342" y="1899792"/>
            <a:ext cx="5115095" cy="7672642"/>
            <a:chOff x="0" y="0"/>
            <a:chExt cx="6350000" cy="952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061" r="-6061"/>
              </a:stretch>
            </a:blipFill>
            <a:ln w="1905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157109" y="4691078"/>
            <a:ext cx="3558580" cy="2090070"/>
            <a:chOff x="0" y="0"/>
            <a:chExt cx="3719254" cy="21844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19254" cy="2184440"/>
            </a:xfrm>
            <a:custGeom>
              <a:avLst/>
              <a:gdLst/>
              <a:ahLst/>
              <a:cxnLst/>
              <a:rect l="l" t="t" r="r" b="b"/>
              <a:pathLst>
                <a:path w="3719254" h="2184440">
                  <a:moveTo>
                    <a:pt x="43511" y="0"/>
                  </a:moveTo>
                  <a:lnTo>
                    <a:pt x="3675742" y="0"/>
                  </a:lnTo>
                  <a:cubicBezTo>
                    <a:pt x="3687282" y="0"/>
                    <a:pt x="3698349" y="4584"/>
                    <a:pt x="3706509" y="12744"/>
                  </a:cubicBezTo>
                  <a:cubicBezTo>
                    <a:pt x="3714669" y="20904"/>
                    <a:pt x="3719254" y="31971"/>
                    <a:pt x="3719254" y="43511"/>
                  </a:cubicBezTo>
                  <a:lnTo>
                    <a:pt x="3719254" y="2140928"/>
                  </a:lnTo>
                  <a:cubicBezTo>
                    <a:pt x="3719254" y="2164959"/>
                    <a:pt x="3699773" y="2184440"/>
                    <a:pt x="3675742" y="2184440"/>
                  </a:cubicBezTo>
                  <a:lnTo>
                    <a:pt x="43511" y="2184440"/>
                  </a:lnTo>
                  <a:cubicBezTo>
                    <a:pt x="31971" y="2184440"/>
                    <a:pt x="20904" y="2179855"/>
                    <a:pt x="12744" y="2171695"/>
                  </a:cubicBezTo>
                  <a:cubicBezTo>
                    <a:pt x="4584" y="2163535"/>
                    <a:pt x="0" y="2152468"/>
                    <a:pt x="0" y="2140928"/>
                  </a:cubicBezTo>
                  <a:lnTo>
                    <a:pt x="0" y="43511"/>
                  </a:lnTo>
                  <a:cubicBezTo>
                    <a:pt x="0" y="19481"/>
                    <a:pt x="19481" y="0"/>
                    <a:pt x="43511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3719254" cy="2193965"/>
            </a:xfrm>
            <a:prstGeom prst="rect">
              <a:avLst/>
            </a:prstGeom>
          </p:spPr>
          <p:txBody>
            <a:bodyPr lIns="100439" tIns="100439" rIns="100439" bIns="100439" rtlCol="0" anchor="ctr"/>
            <a:lstStyle/>
            <a:p>
              <a:pPr marL="0" lvl="0" indent="0" algn="ctr">
                <a:lnSpc>
                  <a:spcPts val="16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565582" y="4948902"/>
            <a:ext cx="2741634" cy="1507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</a:pPr>
            <a:r>
              <a:rPr lang="en-US" sz="2889">
                <a:solidFill>
                  <a:srgbClr val="A44F30"/>
                </a:solidFill>
                <a:ea typeface="둥근펜 Bold"/>
              </a:rPr>
              <a:t>스타트 버튼</a:t>
            </a:r>
          </a:p>
          <a:p>
            <a:pPr algn="ctr">
              <a:lnSpc>
                <a:spcPts val="4045"/>
              </a:lnSpc>
            </a:pPr>
            <a:r>
              <a:rPr lang="en-US" sz="2889">
                <a:solidFill>
                  <a:srgbClr val="A44F30"/>
                </a:solidFill>
                <a:ea typeface="둥근펜"/>
              </a:rPr>
              <a:t>클릭 시 </a:t>
            </a:r>
          </a:p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A44F30"/>
                </a:solidFill>
                <a:ea typeface="둥근펜"/>
              </a:rPr>
              <a:t>메인메뉴 이동</a:t>
            </a:r>
          </a:p>
        </p:txBody>
      </p:sp>
      <p:sp>
        <p:nvSpPr>
          <p:cNvPr id="11" name="AutoShape 11"/>
          <p:cNvSpPr/>
          <p:nvPr/>
        </p:nvSpPr>
        <p:spPr>
          <a:xfrm flipH="1">
            <a:off x="8102218" y="5736113"/>
            <a:ext cx="3054892" cy="2447693"/>
          </a:xfrm>
          <a:prstGeom prst="line">
            <a:avLst/>
          </a:prstGeom>
          <a:ln w="57150" cap="rnd">
            <a:solidFill>
              <a:srgbClr val="A44F3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  <p:grpSp>
        <p:nvGrpSpPr>
          <p:cNvPr id="12" name="Group 12"/>
          <p:cNvGrpSpPr/>
          <p:nvPr/>
        </p:nvGrpSpPr>
        <p:grpSpPr>
          <a:xfrm>
            <a:off x="-1613155" y="-2146565"/>
            <a:ext cx="4293129" cy="429312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112735" y="8140435"/>
            <a:ext cx="4293129" cy="429312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474667" y="9379003"/>
            <a:ext cx="4016153" cy="2203864"/>
          </a:xfrm>
          <a:custGeom>
            <a:avLst/>
            <a:gdLst/>
            <a:ahLst/>
            <a:cxnLst/>
            <a:rect l="l" t="t" r="r" b="b"/>
            <a:pathLst>
              <a:path w="4016153" h="2203864">
                <a:moveTo>
                  <a:pt x="0" y="0"/>
                </a:moveTo>
                <a:lnTo>
                  <a:pt x="4016153" y="0"/>
                </a:lnTo>
                <a:lnTo>
                  <a:pt x="4016153" y="2203864"/>
                </a:lnTo>
                <a:lnTo>
                  <a:pt x="0" y="2203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19" name="Freeform 19"/>
          <p:cNvSpPr/>
          <p:nvPr/>
        </p:nvSpPr>
        <p:spPr>
          <a:xfrm>
            <a:off x="15389711" y="-1175164"/>
            <a:ext cx="4016153" cy="2203864"/>
          </a:xfrm>
          <a:custGeom>
            <a:avLst/>
            <a:gdLst/>
            <a:ahLst/>
            <a:cxnLst/>
            <a:rect l="l" t="t" r="r" b="b"/>
            <a:pathLst>
              <a:path w="4016153" h="2203864">
                <a:moveTo>
                  <a:pt x="0" y="0"/>
                </a:moveTo>
                <a:lnTo>
                  <a:pt x="4016154" y="0"/>
                </a:lnTo>
                <a:lnTo>
                  <a:pt x="4016154" y="2203864"/>
                </a:lnTo>
                <a:lnTo>
                  <a:pt x="0" y="2203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12735" y="8140435"/>
            <a:ext cx="4293129" cy="429312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613155" y="-2146565"/>
            <a:ext cx="4293129" cy="42931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48126" y="389891"/>
            <a:ext cx="5391748" cy="1277619"/>
            <a:chOff x="0" y="0"/>
            <a:chExt cx="1420049" cy="336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20049" cy="336492"/>
            </a:xfrm>
            <a:custGeom>
              <a:avLst/>
              <a:gdLst/>
              <a:ahLst/>
              <a:cxnLst/>
              <a:rect l="l" t="t" r="r" b="b"/>
              <a:pathLst>
                <a:path w="1420049" h="336492">
                  <a:moveTo>
                    <a:pt x="17231" y="0"/>
                  </a:moveTo>
                  <a:lnTo>
                    <a:pt x="1402818" y="0"/>
                  </a:lnTo>
                  <a:cubicBezTo>
                    <a:pt x="1412334" y="0"/>
                    <a:pt x="1420049" y="7714"/>
                    <a:pt x="1420049" y="17231"/>
                  </a:cubicBezTo>
                  <a:lnTo>
                    <a:pt x="1420049" y="319262"/>
                  </a:lnTo>
                  <a:cubicBezTo>
                    <a:pt x="1420049" y="323831"/>
                    <a:pt x="1418233" y="328214"/>
                    <a:pt x="1415002" y="331445"/>
                  </a:cubicBezTo>
                  <a:cubicBezTo>
                    <a:pt x="1411771" y="334677"/>
                    <a:pt x="1407388" y="336492"/>
                    <a:pt x="1402818" y="336492"/>
                  </a:cubicBezTo>
                  <a:lnTo>
                    <a:pt x="17231" y="336492"/>
                  </a:lnTo>
                  <a:cubicBezTo>
                    <a:pt x="7714" y="336492"/>
                    <a:pt x="0" y="328778"/>
                    <a:pt x="0" y="319262"/>
                  </a:cubicBezTo>
                  <a:lnTo>
                    <a:pt x="0" y="17231"/>
                  </a:lnTo>
                  <a:cubicBezTo>
                    <a:pt x="0" y="7714"/>
                    <a:pt x="7714" y="0"/>
                    <a:pt x="172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1420049" cy="431742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6999"/>
                </a:lnSpc>
                <a:spcBef>
                  <a:spcPct val="0"/>
                </a:spcBef>
              </a:pPr>
              <a:r>
                <a:rPr lang="en-US" sz="4999">
                  <a:solidFill>
                    <a:srgbClr val="2B1511"/>
                  </a:solidFill>
                  <a:ea typeface="둥근펜 Bold"/>
                </a:rPr>
                <a:t>메인 메뉴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5389711" y="-1175164"/>
            <a:ext cx="4016153" cy="2203864"/>
          </a:xfrm>
          <a:custGeom>
            <a:avLst/>
            <a:gdLst/>
            <a:ahLst/>
            <a:cxnLst/>
            <a:rect l="l" t="t" r="r" b="b"/>
            <a:pathLst>
              <a:path w="4016153" h="2203864">
                <a:moveTo>
                  <a:pt x="0" y="0"/>
                </a:moveTo>
                <a:lnTo>
                  <a:pt x="4016154" y="0"/>
                </a:lnTo>
                <a:lnTo>
                  <a:pt x="4016154" y="2203864"/>
                </a:lnTo>
                <a:lnTo>
                  <a:pt x="0" y="220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3294637" y="4506298"/>
            <a:ext cx="3636197" cy="1724216"/>
            <a:chOff x="0" y="0"/>
            <a:chExt cx="3637798" cy="1724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37798" cy="1724975"/>
            </a:xfrm>
            <a:custGeom>
              <a:avLst/>
              <a:gdLst/>
              <a:ahLst/>
              <a:cxnLst/>
              <a:rect l="l" t="t" r="r" b="b"/>
              <a:pathLst>
                <a:path w="3637798" h="1724975">
                  <a:moveTo>
                    <a:pt x="42583" y="0"/>
                  </a:moveTo>
                  <a:lnTo>
                    <a:pt x="3595215" y="0"/>
                  </a:lnTo>
                  <a:cubicBezTo>
                    <a:pt x="3606509" y="0"/>
                    <a:pt x="3617340" y="4486"/>
                    <a:pt x="3625326" y="12472"/>
                  </a:cubicBezTo>
                  <a:cubicBezTo>
                    <a:pt x="3633312" y="20458"/>
                    <a:pt x="3637798" y="31289"/>
                    <a:pt x="3637798" y="42583"/>
                  </a:cubicBezTo>
                  <a:lnTo>
                    <a:pt x="3637798" y="1682392"/>
                  </a:lnTo>
                  <a:cubicBezTo>
                    <a:pt x="3637798" y="1705910"/>
                    <a:pt x="3618733" y="1724975"/>
                    <a:pt x="3595215" y="1724975"/>
                  </a:cubicBezTo>
                  <a:lnTo>
                    <a:pt x="42583" y="1724975"/>
                  </a:lnTo>
                  <a:cubicBezTo>
                    <a:pt x="31289" y="1724975"/>
                    <a:pt x="20458" y="1720489"/>
                    <a:pt x="12472" y="1712503"/>
                  </a:cubicBezTo>
                  <a:cubicBezTo>
                    <a:pt x="4486" y="1704517"/>
                    <a:pt x="0" y="1693686"/>
                    <a:pt x="0" y="1682392"/>
                  </a:cubicBezTo>
                  <a:lnTo>
                    <a:pt x="0" y="42583"/>
                  </a:lnTo>
                  <a:cubicBezTo>
                    <a:pt x="0" y="31289"/>
                    <a:pt x="4486" y="20458"/>
                    <a:pt x="12472" y="12472"/>
                  </a:cubicBezTo>
                  <a:cubicBezTo>
                    <a:pt x="20458" y="4486"/>
                    <a:pt x="31289" y="0"/>
                    <a:pt x="42583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3637798" cy="1734500"/>
            </a:xfrm>
            <a:prstGeom prst="rect">
              <a:avLst/>
            </a:prstGeom>
          </p:spPr>
          <p:txBody>
            <a:bodyPr lIns="104928" tIns="104928" rIns="104928" bIns="104928" rtlCol="0" anchor="ctr"/>
            <a:lstStyle/>
            <a:p>
              <a:pPr marL="0" lvl="0" indent="0" algn="ctr">
                <a:lnSpc>
                  <a:spcPts val="16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4506298"/>
            <a:ext cx="3636197" cy="1724216"/>
            <a:chOff x="0" y="0"/>
            <a:chExt cx="4848262" cy="229895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4848262" cy="2298954"/>
              <a:chOff x="0" y="0"/>
              <a:chExt cx="3637798" cy="17249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3637798" cy="1724975"/>
              </a:xfrm>
              <a:custGeom>
                <a:avLst/>
                <a:gdLst/>
                <a:ahLst/>
                <a:cxnLst/>
                <a:rect l="l" t="t" r="r" b="b"/>
                <a:pathLst>
                  <a:path w="3637798" h="1724975">
                    <a:moveTo>
                      <a:pt x="42583" y="0"/>
                    </a:moveTo>
                    <a:lnTo>
                      <a:pt x="3595215" y="0"/>
                    </a:lnTo>
                    <a:cubicBezTo>
                      <a:pt x="3606509" y="0"/>
                      <a:pt x="3617340" y="4486"/>
                      <a:pt x="3625326" y="12472"/>
                    </a:cubicBezTo>
                    <a:cubicBezTo>
                      <a:pt x="3633312" y="20458"/>
                      <a:pt x="3637798" y="31289"/>
                      <a:pt x="3637798" y="42583"/>
                    </a:cubicBezTo>
                    <a:lnTo>
                      <a:pt x="3637798" y="1682392"/>
                    </a:lnTo>
                    <a:cubicBezTo>
                      <a:pt x="3637798" y="1705910"/>
                      <a:pt x="3618733" y="1724975"/>
                      <a:pt x="3595215" y="1724975"/>
                    </a:cubicBezTo>
                    <a:lnTo>
                      <a:pt x="42583" y="1724975"/>
                    </a:lnTo>
                    <a:cubicBezTo>
                      <a:pt x="31289" y="1724975"/>
                      <a:pt x="20458" y="1720489"/>
                      <a:pt x="12472" y="1712503"/>
                    </a:cubicBezTo>
                    <a:cubicBezTo>
                      <a:pt x="4486" y="1704517"/>
                      <a:pt x="0" y="1693686"/>
                      <a:pt x="0" y="1682392"/>
                    </a:cubicBezTo>
                    <a:lnTo>
                      <a:pt x="0" y="42583"/>
                    </a:lnTo>
                    <a:cubicBezTo>
                      <a:pt x="0" y="31289"/>
                      <a:pt x="4486" y="20458"/>
                      <a:pt x="12472" y="12472"/>
                    </a:cubicBezTo>
                    <a:cubicBezTo>
                      <a:pt x="20458" y="4486"/>
                      <a:pt x="31289" y="0"/>
                      <a:pt x="42583" y="0"/>
                    </a:cubicBezTo>
                    <a:close/>
                  </a:path>
                </a:pathLst>
              </a:custGeom>
              <a:solidFill>
                <a:srgbClr val="FFF0A2"/>
              </a:solidFill>
              <a:ln w="19050" cap="sq">
                <a:solidFill>
                  <a:srgbClr val="E0B15E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ore-KR" alt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9525"/>
                <a:ext cx="3637798" cy="1734500"/>
              </a:xfrm>
              <a:prstGeom prst="rect">
                <a:avLst/>
              </a:prstGeom>
            </p:spPr>
            <p:txBody>
              <a:bodyPr lIns="104928" tIns="104928" rIns="104928" bIns="104928" rtlCol="0" anchor="ctr"/>
              <a:lstStyle/>
              <a:p>
                <a:pPr marL="0" lvl="0" indent="0" algn="ctr">
                  <a:lnSpc>
                    <a:spcPts val="16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23394" y="231308"/>
              <a:ext cx="4401473" cy="1788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5"/>
                </a:lnSpc>
              </a:pPr>
              <a:r>
                <a:rPr lang="en-US" sz="2589">
                  <a:solidFill>
                    <a:srgbClr val="A44F30"/>
                  </a:solidFill>
                  <a:ea typeface="둥근펜 Bold"/>
                </a:rPr>
                <a:t>도서목록 버튼</a:t>
              </a:r>
            </a:p>
            <a:p>
              <a:pPr algn="ctr">
                <a:lnSpc>
                  <a:spcPts val="3625"/>
                </a:lnSpc>
              </a:pPr>
              <a:r>
                <a:rPr lang="en-US" sz="2589">
                  <a:solidFill>
                    <a:srgbClr val="A44F30"/>
                  </a:solidFill>
                  <a:ea typeface="둥근펜"/>
                </a:rPr>
                <a:t>도서목록 페이지로 </a:t>
              </a:r>
            </a:p>
            <a:p>
              <a:pPr algn="ctr">
                <a:lnSpc>
                  <a:spcPts val="3625"/>
                </a:lnSpc>
                <a:spcBef>
                  <a:spcPct val="0"/>
                </a:spcBef>
              </a:pPr>
              <a:r>
                <a:rPr lang="en-US" sz="2589">
                  <a:solidFill>
                    <a:srgbClr val="A44F30"/>
                  </a:solidFill>
                  <a:ea typeface="둥근펜"/>
                </a:rPr>
                <a:t>바로 이동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-1474667" y="9379003"/>
            <a:ext cx="4016153" cy="2203864"/>
          </a:xfrm>
          <a:custGeom>
            <a:avLst/>
            <a:gdLst/>
            <a:ahLst/>
            <a:cxnLst/>
            <a:rect l="l" t="t" r="r" b="b"/>
            <a:pathLst>
              <a:path w="4016153" h="2203864">
                <a:moveTo>
                  <a:pt x="0" y="0"/>
                </a:moveTo>
                <a:lnTo>
                  <a:pt x="4016153" y="0"/>
                </a:lnTo>
                <a:lnTo>
                  <a:pt x="4016153" y="2203864"/>
                </a:lnTo>
                <a:lnTo>
                  <a:pt x="0" y="220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grpSp>
        <p:nvGrpSpPr>
          <p:cNvPr id="21" name="Group 21"/>
          <p:cNvGrpSpPr/>
          <p:nvPr/>
        </p:nvGrpSpPr>
        <p:grpSpPr>
          <a:xfrm>
            <a:off x="6586453" y="1873308"/>
            <a:ext cx="5115095" cy="7672642"/>
            <a:chOff x="0" y="0"/>
            <a:chExt cx="6350000" cy="9525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6109" r="-6109"/>
              </a:stretch>
            </a:blipFill>
            <a:ln w="1905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23" name="AutoShape 23"/>
          <p:cNvSpPr/>
          <p:nvPr/>
        </p:nvSpPr>
        <p:spPr>
          <a:xfrm flipH="1" flipV="1">
            <a:off x="10636278" y="4099243"/>
            <a:ext cx="2658359" cy="1269163"/>
          </a:xfrm>
          <a:prstGeom prst="line">
            <a:avLst/>
          </a:prstGeom>
          <a:ln w="38100" cap="rnd">
            <a:solidFill>
              <a:srgbClr val="A44F3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24" name="AutoShape 24"/>
          <p:cNvSpPr/>
          <p:nvPr/>
        </p:nvSpPr>
        <p:spPr>
          <a:xfrm flipV="1">
            <a:off x="4664897" y="4119121"/>
            <a:ext cx="3134058" cy="1249284"/>
          </a:xfrm>
          <a:prstGeom prst="line">
            <a:avLst/>
          </a:prstGeom>
          <a:ln w="38100" cap="rnd">
            <a:solidFill>
              <a:srgbClr val="A44F3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25" name="TextBox 25"/>
          <p:cNvSpPr txBox="1"/>
          <p:nvPr/>
        </p:nvSpPr>
        <p:spPr>
          <a:xfrm>
            <a:off x="13793807" y="4681735"/>
            <a:ext cx="2637857" cy="1325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A44F30"/>
                </a:solidFill>
                <a:ea typeface="둥근펜 Bold"/>
              </a:rPr>
              <a:t>피드백 버튼</a:t>
            </a:r>
          </a:p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A44F30"/>
                </a:solidFill>
                <a:ea typeface="둥근펜"/>
              </a:rPr>
              <a:t>피드백 페이지로 </a:t>
            </a:r>
          </a:p>
          <a:p>
            <a:pPr algn="ctr">
              <a:lnSpc>
                <a:spcPts val="3579"/>
              </a:lnSpc>
              <a:spcBef>
                <a:spcPct val="0"/>
              </a:spcBef>
            </a:pPr>
            <a:r>
              <a:rPr lang="en-US" sz="2556">
                <a:solidFill>
                  <a:srgbClr val="A44F30"/>
                </a:solidFill>
                <a:ea typeface="둥근펜"/>
              </a:rPr>
              <a:t>바로 이동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07244" y="6676964"/>
            <a:ext cx="842974" cy="701968"/>
          </a:xfrm>
          <a:custGeom>
            <a:avLst/>
            <a:gdLst/>
            <a:ahLst/>
            <a:cxnLst/>
            <a:rect l="l" t="t" r="r" b="b"/>
            <a:pathLst>
              <a:path w="842974" h="701968">
                <a:moveTo>
                  <a:pt x="0" y="0"/>
                </a:moveTo>
                <a:lnTo>
                  <a:pt x="842974" y="0"/>
                </a:lnTo>
                <a:lnTo>
                  <a:pt x="842974" y="701968"/>
                </a:lnTo>
                <a:lnTo>
                  <a:pt x="0" y="70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14066093" y="-25764"/>
            <a:ext cx="2612056" cy="11298941"/>
            <a:chOff x="0" y="0"/>
            <a:chExt cx="660400" cy="28566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2856685"/>
            </a:xfrm>
            <a:custGeom>
              <a:avLst/>
              <a:gdLst/>
              <a:ahLst/>
              <a:cxnLst/>
              <a:rect l="l" t="t" r="r" b="b"/>
              <a:pathLst>
                <a:path w="660400" h="2856685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3902"/>
                  </a:cubicBezTo>
                  <a:lnTo>
                    <a:pt x="660400" y="2856685"/>
                  </a:lnTo>
                  <a:lnTo>
                    <a:pt x="0" y="2856685"/>
                  </a:lnTo>
                  <a:lnTo>
                    <a:pt x="0" y="375745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>
                <a:alpha val="43922"/>
              </a:srgbClr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8425"/>
              <a:ext cx="660400" cy="2758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9722650" y="4173236"/>
            <a:ext cx="9395480" cy="0"/>
          </a:xfrm>
          <a:prstGeom prst="line">
            <a:avLst/>
          </a:prstGeom>
          <a:ln w="76200" cap="rnd">
            <a:solidFill>
              <a:srgbClr val="E0B1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0515599" y="4782666"/>
            <a:ext cx="984333" cy="753186"/>
            <a:chOff x="0" y="0"/>
            <a:chExt cx="792943" cy="6067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2943" cy="606739"/>
            </a:xfrm>
            <a:custGeom>
              <a:avLst/>
              <a:gdLst/>
              <a:ahLst/>
              <a:cxnLst/>
              <a:rect l="l" t="t" r="r" b="b"/>
              <a:pathLst>
                <a:path w="792943" h="606739">
                  <a:moveTo>
                    <a:pt x="94382" y="0"/>
                  </a:moveTo>
                  <a:lnTo>
                    <a:pt x="698561" y="0"/>
                  </a:lnTo>
                  <a:cubicBezTo>
                    <a:pt x="750687" y="0"/>
                    <a:pt x="792943" y="42256"/>
                    <a:pt x="792943" y="94382"/>
                  </a:cubicBezTo>
                  <a:lnTo>
                    <a:pt x="792943" y="512357"/>
                  </a:lnTo>
                  <a:cubicBezTo>
                    <a:pt x="792943" y="537389"/>
                    <a:pt x="782999" y="561395"/>
                    <a:pt x="765299" y="579095"/>
                  </a:cubicBezTo>
                  <a:cubicBezTo>
                    <a:pt x="747599" y="596795"/>
                    <a:pt x="723593" y="606739"/>
                    <a:pt x="698561" y="606739"/>
                  </a:cubicBezTo>
                  <a:lnTo>
                    <a:pt x="94382" y="606739"/>
                  </a:lnTo>
                  <a:cubicBezTo>
                    <a:pt x="42256" y="606739"/>
                    <a:pt x="0" y="564483"/>
                    <a:pt x="0" y="512357"/>
                  </a:cubicBezTo>
                  <a:lnTo>
                    <a:pt x="0" y="94382"/>
                  </a:lnTo>
                  <a:cubicBezTo>
                    <a:pt x="0" y="69350"/>
                    <a:pt x="9944" y="45344"/>
                    <a:pt x="27644" y="27644"/>
                  </a:cubicBezTo>
                  <a:cubicBezTo>
                    <a:pt x="45344" y="9944"/>
                    <a:pt x="69350" y="0"/>
                    <a:pt x="94382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92943" cy="654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89"/>
                </a:lnSpc>
              </a:pPr>
              <a:r>
                <a:rPr lang="en-US" sz="2849">
                  <a:solidFill>
                    <a:srgbClr val="FFFAEB"/>
                  </a:solidFill>
                  <a:latin typeface="둥근펜 Bold"/>
                </a:rPr>
                <a:t>Buy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80102" y="4782666"/>
            <a:ext cx="5779995" cy="753186"/>
            <a:chOff x="0" y="0"/>
            <a:chExt cx="4656154" cy="60673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56155" cy="606739"/>
            </a:xfrm>
            <a:custGeom>
              <a:avLst/>
              <a:gdLst/>
              <a:ahLst/>
              <a:cxnLst/>
              <a:rect l="l" t="t" r="r" b="b"/>
              <a:pathLst>
                <a:path w="4656155" h="606739">
                  <a:moveTo>
                    <a:pt x="16073" y="0"/>
                  </a:moveTo>
                  <a:lnTo>
                    <a:pt x="4640082" y="0"/>
                  </a:lnTo>
                  <a:cubicBezTo>
                    <a:pt x="4648958" y="0"/>
                    <a:pt x="4656155" y="7196"/>
                    <a:pt x="4656155" y="16073"/>
                  </a:cubicBezTo>
                  <a:lnTo>
                    <a:pt x="4656155" y="590666"/>
                  </a:lnTo>
                  <a:cubicBezTo>
                    <a:pt x="4656155" y="594929"/>
                    <a:pt x="4654461" y="599017"/>
                    <a:pt x="4651447" y="602031"/>
                  </a:cubicBezTo>
                  <a:cubicBezTo>
                    <a:pt x="4648433" y="605046"/>
                    <a:pt x="4644344" y="606739"/>
                    <a:pt x="4640082" y="606739"/>
                  </a:cubicBezTo>
                  <a:lnTo>
                    <a:pt x="16073" y="606739"/>
                  </a:lnTo>
                  <a:cubicBezTo>
                    <a:pt x="7196" y="606739"/>
                    <a:pt x="0" y="599543"/>
                    <a:pt x="0" y="590666"/>
                  </a:cubicBezTo>
                  <a:lnTo>
                    <a:pt x="0" y="16073"/>
                  </a:lnTo>
                  <a:cubicBezTo>
                    <a:pt x="0" y="7196"/>
                    <a:pt x="7196" y="0"/>
                    <a:pt x="16073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4656154" cy="654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89"/>
                </a:lnSpc>
              </a:pPr>
              <a:r>
                <a:rPr lang="en-US" sz="2849">
                  <a:solidFill>
                    <a:srgbClr val="FFFAEB"/>
                  </a:solidFill>
                  <a:ea typeface="둥근펜 Bold"/>
                </a:rPr>
                <a:t>구매 완료 페이지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515599" y="5711562"/>
            <a:ext cx="984333" cy="753186"/>
            <a:chOff x="0" y="0"/>
            <a:chExt cx="792943" cy="60673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92943" cy="606739"/>
            </a:xfrm>
            <a:custGeom>
              <a:avLst/>
              <a:gdLst/>
              <a:ahLst/>
              <a:cxnLst/>
              <a:rect l="l" t="t" r="r" b="b"/>
              <a:pathLst>
                <a:path w="792943" h="606739">
                  <a:moveTo>
                    <a:pt x="94382" y="0"/>
                  </a:moveTo>
                  <a:lnTo>
                    <a:pt x="698561" y="0"/>
                  </a:lnTo>
                  <a:cubicBezTo>
                    <a:pt x="750687" y="0"/>
                    <a:pt x="792943" y="42256"/>
                    <a:pt x="792943" y="94382"/>
                  </a:cubicBezTo>
                  <a:lnTo>
                    <a:pt x="792943" y="512357"/>
                  </a:lnTo>
                  <a:cubicBezTo>
                    <a:pt x="792943" y="537389"/>
                    <a:pt x="782999" y="561395"/>
                    <a:pt x="765299" y="579095"/>
                  </a:cubicBezTo>
                  <a:cubicBezTo>
                    <a:pt x="747599" y="596795"/>
                    <a:pt x="723593" y="606739"/>
                    <a:pt x="698561" y="606739"/>
                  </a:cubicBezTo>
                  <a:lnTo>
                    <a:pt x="94382" y="606739"/>
                  </a:lnTo>
                  <a:cubicBezTo>
                    <a:pt x="42256" y="606739"/>
                    <a:pt x="0" y="564483"/>
                    <a:pt x="0" y="512357"/>
                  </a:cubicBezTo>
                  <a:lnTo>
                    <a:pt x="0" y="94382"/>
                  </a:lnTo>
                  <a:cubicBezTo>
                    <a:pt x="0" y="69350"/>
                    <a:pt x="9944" y="45344"/>
                    <a:pt x="27644" y="27644"/>
                  </a:cubicBezTo>
                  <a:cubicBezTo>
                    <a:pt x="45344" y="9944"/>
                    <a:pt x="69350" y="0"/>
                    <a:pt x="94382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792943" cy="654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89"/>
                </a:lnSpc>
              </a:pPr>
              <a:r>
                <a:rPr lang="en-US" sz="2849">
                  <a:solidFill>
                    <a:srgbClr val="FFFAEB"/>
                  </a:solidFill>
                  <a:latin typeface="둥근펜 Bold"/>
                </a:rPr>
                <a:t>Rent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180102" y="5711562"/>
            <a:ext cx="2134273" cy="753186"/>
            <a:chOff x="0" y="0"/>
            <a:chExt cx="1719293" cy="60673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19293" cy="606739"/>
            </a:xfrm>
            <a:custGeom>
              <a:avLst/>
              <a:gdLst/>
              <a:ahLst/>
              <a:cxnLst/>
              <a:rect l="l" t="t" r="r" b="b"/>
              <a:pathLst>
                <a:path w="1719293" h="606739">
                  <a:moveTo>
                    <a:pt x="43529" y="0"/>
                  </a:moveTo>
                  <a:lnTo>
                    <a:pt x="1675764" y="0"/>
                  </a:lnTo>
                  <a:cubicBezTo>
                    <a:pt x="1687308" y="0"/>
                    <a:pt x="1698380" y="4586"/>
                    <a:pt x="1706543" y="12749"/>
                  </a:cubicBezTo>
                  <a:cubicBezTo>
                    <a:pt x="1714707" y="20913"/>
                    <a:pt x="1719293" y="31984"/>
                    <a:pt x="1719293" y="43529"/>
                  </a:cubicBezTo>
                  <a:lnTo>
                    <a:pt x="1719293" y="563210"/>
                  </a:lnTo>
                  <a:cubicBezTo>
                    <a:pt x="1719293" y="574755"/>
                    <a:pt x="1714707" y="585827"/>
                    <a:pt x="1706543" y="593990"/>
                  </a:cubicBezTo>
                  <a:cubicBezTo>
                    <a:pt x="1698380" y="602153"/>
                    <a:pt x="1687308" y="606739"/>
                    <a:pt x="1675764" y="606739"/>
                  </a:cubicBezTo>
                  <a:lnTo>
                    <a:pt x="43529" y="606739"/>
                  </a:lnTo>
                  <a:cubicBezTo>
                    <a:pt x="31984" y="606739"/>
                    <a:pt x="20913" y="602153"/>
                    <a:pt x="12749" y="593990"/>
                  </a:cubicBezTo>
                  <a:cubicBezTo>
                    <a:pt x="4586" y="585827"/>
                    <a:pt x="0" y="574755"/>
                    <a:pt x="0" y="563210"/>
                  </a:cubicBezTo>
                  <a:lnTo>
                    <a:pt x="0" y="43529"/>
                  </a:lnTo>
                  <a:cubicBezTo>
                    <a:pt x="0" y="31984"/>
                    <a:pt x="4586" y="20913"/>
                    <a:pt x="12749" y="12749"/>
                  </a:cubicBezTo>
                  <a:cubicBezTo>
                    <a:pt x="20913" y="4586"/>
                    <a:pt x="31984" y="0"/>
                    <a:pt x="43529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19293" cy="654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89"/>
                </a:lnSpc>
              </a:pPr>
              <a:r>
                <a:rPr lang="en-US" sz="2849">
                  <a:solidFill>
                    <a:srgbClr val="FFFAEB"/>
                  </a:solidFill>
                  <a:ea typeface="둥근펜 Bold"/>
                </a:rPr>
                <a:t>인증 페이지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1499932" y="5159259"/>
            <a:ext cx="680170" cy="0"/>
          </a:xfrm>
          <a:prstGeom prst="line">
            <a:avLst/>
          </a:prstGeom>
          <a:ln w="66675" cap="rnd">
            <a:solidFill>
              <a:srgbClr val="E0B15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20" name="AutoShape 20"/>
          <p:cNvSpPr/>
          <p:nvPr/>
        </p:nvSpPr>
        <p:spPr>
          <a:xfrm flipV="1">
            <a:off x="11499932" y="6088155"/>
            <a:ext cx="680170" cy="19050"/>
          </a:xfrm>
          <a:prstGeom prst="line">
            <a:avLst/>
          </a:prstGeom>
          <a:ln w="66675" cap="rnd">
            <a:solidFill>
              <a:srgbClr val="E0B15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  <p:grpSp>
        <p:nvGrpSpPr>
          <p:cNvPr id="21" name="Group 21"/>
          <p:cNvGrpSpPr/>
          <p:nvPr/>
        </p:nvGrpSpPr>
        <p:grpSpPr>
          <a:xfrm>
            <a:off x="14994545" y="5730612"/>
            <a:ext cx="2965552" cy="753186"/>
            <a:chOff x="0" y="0"/>
            <a:chExt cx="2388941" cy="60673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88941" cy="606739"/>
            </a:xfrm>
            <a:custGeom>
              <a:avLst/>
              <a:gdLst/>
              <a:ahLst/>
              <a:cxnLst/>
              <a:rect l="l" t="t" r="r" b="b"/>
              <a:pathLst>
                <a:path w="2388941" h="606739">
                  <a:moveTo>
                    <a:pt x="31327" y="0"/>
                  </a:moveTo>
                  <a:lnTo>
                    <a:pt x="2357614" y="0"/>
                  </a:lnTo>
                  <a:cubicBezTo>
                    <a:pt x="2374916" y="0"/>
                    <a:pt x="2388941" y="14026"/>
                    <a:pt x="2388941" y="31327"/>
                  </a:cubicBezTo>
                  <a:lnTo>
                    <a:pt x="2388941" y="575412"/>
                  </a:lnTo>
                  <a:cubicBezTo>
                    <a:pt x="2388941" y="592713"/>
                    <a:pt x="2374916" y="606739"/>
                    <a:pt x="2357614" y="606739"/>
                  </a:cubicBezTo>
                  <a:lnTo>
                    <a:pt x="31327" y="606739"/>
                  </a:lnTo>
                  <a:cubicBezTo>
                    <a:pt x="14026" y="606739"/>
                    <a:pt x="0" y="592713"/>
                    <a:pt x="0" y="575412"/>
                  </a:cubicBezTo>
                  <a:lnTo>
                    <a:pt x="0" y="31327"/>
                  </a:lnTo>
                  <a:cubicBezTo>
                    <a:pt x="0" y="14026"/>
                    <a:pt x="14026" y="0"/>
                    <a:pt x="31327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2388941" cy="654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89"/>
                </a:lnSpc>
              </a:pPr>
              <a:r>
                <a:rPr lang="en-US" sz="2849">
                  <a:solidFill>
                    <a:srgbClr val="FFFAEB"/>
                  </a:solidFill>
                  <a:ea typeface="둥근펜 Bold"/>
                </a:rPr>
                <a:t>대여 완료 페이지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14314375" y="6088155"/>
            <a:ext cx="680170" cy="19050"/>
          </a:xfrm>
          <a:prstGeom prst="line">
            <a:avLst/>
          </a:prstGeom>
          <a:ln w="66675" cap="rnd">
            <a:solidFill>
              <a:srgbClr val="E0B15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028700" y="2562254"/>
            <a:ext cx="4167838" cy="6251757"/>
            <a:chOff x="0" y="0"/>
            <a:chExt cx="6350000" cy="9525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6203" r="-6203"/>
              </a:stretch>
            </a:blipFill>
            <a:ln w="28575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440919" y="9028529"/>
            <a:ext cx="3343400" cy="580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sz="3439">
                <a:solidFill>
                  <a:srgbClr val="A44F30"/>
                </a:solidFill>
                <a:ea typeface="둥근펜 Bold"/>
              </a:rPr>
              <a:t>도서 목록 페이지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5989594" y="2562254"/>
            <a:ext cx="4167838" cy="6251757"/>
            <a:chOff x="0" y="0"/>
            <a:chExt cx="6350000" cy="9525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5"/>
              <a:stretch>
                <a:fillRect l="-5258" r="-5258"/>
              </a:stretch>
            </a:blipFill>
            <a:ln w="28575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0828" y="9028529"/>
            <a:ext cx="4245370" cy="580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sz="3439">
                <a:solidFill>
                  <a:srgbClr val="A44F30"/>
                </a:solidFill>
                <a:ea typeface="둥근펜 Bold"/>
              </a:rPr>
              <a:t>도서 상세 정보 페이지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28700" y="514441"/>
            <a:ext cx="5391748" cy="1501061"/>
            <a:chOff x="0" y="-42863"/>
            <a:chExt cx="1420049" cy="39534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420049" cy="309616"/>
            </a:xfrm>
            <a:custGeom>
              <a:avLst/>
              <a:gdLst/>
              <a:ahLst/>
              <a:cxnLst/>
              <a:rect l="l" t="t" r="r" b="b"/>
              <a:pathLst>
                <a:path w="1420049" h="309616">
                  <a:moveTo>
                    <a:pt x="17231" y="0"/>
                  </a:moveTo>
                  <a:lnTo>
                    <a:pt x="1402818" y="0"/>
                  </a:lnTo>
                  <a:cubicBezTo>
                    <a:pt x="1412334" y="0"/>
                    <a:pt x="1420049" y="7714"/>
                    <a:pt x="1420049" y="17231"/>
                  </a:cubicBezTo>
                  <a:lnTo>
                    <a:pt x="1420049" y="292386"/>
                  </a:lnTo>
                  <a:cubicBezTo>
                    <a:pt x="1420049" y="296956"/>
                    <a:pt x="1418233" y="301338"/>
                    <a:pt x="1415002" y="304570"/>
                  </a:cubicBezTo>
                  <a:cubicBezTo>
                    <a:pt x="1411771" y="307801"/>
                    <a:pt x="1407388" y="309616"/>
                    <a:pt x="1402818" y="309616"/>
                  </a:cubicBezTo>
                  <a:lnTo>
                    <a:pt x="17231" y="309616"/>
                  </a:lnTo>
                  <a:cubicBezTo>
                    <a:pt x="7714" y="309616"/>
                    <a:pt x="0" y="301902"/>
                    <a:pt x="0" y="292386"/>
                  </a:cubicBezTo>
                  <a:lnTo>
                    <a:pt x="0" y="17231"/>
                  </a:lnTo>
                  <a:cubicBezTo>
                    <a:pt x="0" y="7714"/>
                    <a:pt x="7714" y="0"/>
                    <a:pt x="17231" y="0"/>
                  </a:cubicBezTo>
                  <a:close/>
                </a:path>
              </a:pathLst>
            </a:custGeom>
            <a:solidFill>
              <a:srgbClr val="FFF0A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42863"/>
              <a:ext cx="1420049" cy="39534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 dirty="0" err="1">
                  <a:solidFill>
                    <a:srgbClr val="2B1511"/>
                  </a:solidFill>
                  <a:ea typeface="둥근펜 Bold"/>
                </a:rPr>
                <a:t>도서</a:t>
              </a:r>
              <a:r>
                <a:rPr lang="en-US" sz="4499" dirty="0">
                  <a:solidFill>
                    <a:srgbClr val="2B1511"/>
                  </a:solidFill>
                  <a:ea typeface="둥근펜 Bold"/>
                </a:rPr>
                <a:t> </a:t>
              </a:r>
              <a:r>
                <a:rPr lang="en-US" sz="4499" dirty="0" err="1">
                  <a:solidFill>
                    <a:srgbClr val="2B1511"/>
                  </a:solidFill>
                  <a:ea typeface="둥근펜 Bold"/>
                </a:rPr>
                <a:t>목록</a:t>
              </a:r>
              <a:endParaRPr lang="en-US" sz="4499" dirty="0">
                <a:solidFill>
                  <a:srgbClr val="2B1511"/>
                </a:solidFill>
                <a:ea typeface="둥근펜 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28690" y="4135136"/>
            <a:ext cx="22136110" cy="2833877"/>
            <a:chOff x="0" y="0"/>
            <a:chExt cx="29514813" cy="3778502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3016036" y="-12720275"/>
              <a:ext cx="3482742" cy="29514813"/>
              <a:chOff x="0" y="0"/>
              <a:chExt cx="660400" cy="559662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559662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559662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434764"/>
                    </a:cubicBezTo>
                    <a:lnTo>
                      <a:pt x="660400" y="5596620"/>
                    </a:lnTo>
                    <a:lnTo>
                      <a:pt x="0" y="5596620"/>
                    </a:lnTo>
                    <a:lnTo>
                      <a:pt x="0" y="438595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E0B15E">
                  <a:alpha val="43922"/>
                </a:srgbClr>
              </a:solidFill>
            </p:spPr>
            <p:txBody>
              <a:bodyPr/>
              <a:lstStyle/>
              <a:p>
                <a:endParaRPr lang="ko-Kore-KR" alt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98425"/>
                <a:ext cx="660400" cy="549819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 flipH="1">
              <a:off x="643347" y="50800"/>
              <a:ext cx="27081361" cy="0"/>
            </a:xfrm>
            <a:prstGeom prst="line">
              <a:avLst/>
            </a:prstGeom>
            <a:ln w="101600" cap="rnd">
              <a:solidFill>
                <a:srgbClr val="E0B15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551691" y="1844909"/>
            <a:ext cx="4748054" cy="7122081"/>
            <a:chOff x="0" y="0"/>
            <a:chExt cx="6350000" cy="9525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5044" r="-5044"/>
              </a:stretch>
            </a:blipFill>
            <a:ln w="28575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86006" y="9138871"/>
            <a:ext cx="4679424" cy="580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7"/>
              </a:lnSpc>
              <a:spcBef>
                <a:spcPct val="0"/>
              </a:spcBef>
            </a:pPr>
            <a:r>
              <a:rPr lang="en-US" sz="3405">
                <a:solidFill>
                  <a:srgbClr val="A44F30"/>
                </a:solidFill>
                <a:ea typeface="둥근펜 Bold"/>
              </a:rPr>
              <a:t>도서 상세 정보 페이지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407184" y="3089069"/>
            <a:ext cx="5329126" cy="4926011"/>
            <a:chOff x="0" y="0"/>
            <a:chExt cx="5331473" cy="49281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1473" cy="4928181"/>
            </a:xfrm>
            <a:custGeom>
              <a:avLst/>
              <a:gdLst/>
              <a:ahLst/>
              <a:cxnLst/>
              <a:rect l="l" t="t" r="r" b="b"/>
              <a:pathLst>
                <a:path w="5331473" h="4928181">
                  <a:moveTo>
                    <a:pt x="29055" y="0"/>
                  </a:moveTo>
                  <a:lnTo>
                    <a:pt x="5302417" y="0"/>
                  </a:lnTo>
                  <a:cubicBezTo>
                    <a:pt x="5310124" y="0"/>
                    <a:pt x="5317514" y="3061"/>
                    <a:pt x="5322963" y="8510"/>
                  </a:cubicBezTo>
                  <a:cubicBezTo>
                    <a:pt x="5328412" y="13959"/>
                    <a:pt x="5331473" y="21349"/>
                    <a:pt x="5331473" y="29055"/>
                  </a:cubicBezTo>
                  <a:lnTo>
                    <a:pt x="5331473" y="4899125"/>
                  </a:lnTo>
                  <a:cubicBezTo>
                    <a:pt x="5331473" y="4906832"/>
                    <a:pt x="5328412" y="4914222"/>
                    <a:pt x="5322963" y="4919671"/>
                  </a:cubicBezTo>
                  <a:cubicBezTo>
                    <a:pt x="5317514" y="4925120"/>
                    <a:pt x="5310124" y="4928181"/>
                    <a:pt x="5302417" y="4928181"/>
                  </a:cubicBezTo>
                  <a:lnTo>
                    <a:pt x="29055" y="4928181"/>
                  </a:lnTo>
                  <a:cubicBezTo>
                    <a:pt x="21349" y="4928181"/>
                    <a:pt x="13959" y="4925120"/>
                    <a:pt x="8510" y="4919671"/>
                  </a:cubicBezTo>
                  <a:cubicBezTo>
                    <a:pt x="3061" y="4914222"/>
                    <a:pt x="0" y="4906832"/>
                    <a:pt x="0" y="4899125"/>
                  </a:cubicBezTo>
                  <a:lnTo>
                    <a:pt x="0" y="29055"/>
                  </a:lnTo>
                  <a:cubicBezTo>
                    <a:pt x="0" y="21349"/>
                    <a:pt x="3061" y="13959"/>
                    <a:pt x="8510" y="8510"/>
                  </a:cubicBezTo>
                  <a:cubicBezTo>
                    <a:pt x="13959" y="3061"/>
                    <a:pt x="21349" y="0"/>
                    <a:pt x="29055" y="0"/>
                  </a:cubicBezTo>
                  <a:close/>
                </a:path>
              </a:pathLst>
            </a:custGeom>
            <a:solidFill>
              <a:srgbClr val="FFF0A2"/>
            </a:solidFill>
            <a:ln w="28575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5331473" cy="4937706"/>
            </a:xfrm>
            <a:prstGeom prst="rect">
              <a:avLst/>
            </a:prstGeom>
          </p:spPr>
          <p:txBody>
            <a:bodyPr lIns="104928" tIns="104928" rIns="104928" bIns="104928" rtlCol="0" anchor="ctr"/>
            <a:lstStyle/>
            <a:p>
              <a:pPr marL="0" lvl="0" indent="0" algn="ctr">
                <a:lnSpc>
                  <a:spcPts val="16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>
            <a:off x="6884069" y="5552075"/>
            <a:ext cx="3523115" cy="1582628"/>
          </a:xfrm>
          <a:prstGeom prst="line">
            <a:avLst/>
          </a:prstGeom>
          <a:ln w="66675" cap="rnd">
            <a:solidFill>
              <a:srgbClr val="A44F3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0894723" y="3961105"/>
            <a:ext cx="4354048" cy="321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7"/>
              </a:lnSpc>
            </a:pPr>
            <a:r>
              <a:rPr lang="en-US" sz="2976" dirty="0" err="1">
                <a:solidFill>
                  <a:srgbClr val="A44F30"/>
                </a:solidFill>
                <a:latin typeface="둥근펜 Bold"/>
                <a:ea typeface="둥근펜 Bold"/>
              </a:rPr>
              <a:t>책</a:t>
            </a:r>
            <a:r>
              <a:rPr lang="en-US" sz="2976" dirty="0">
                <a:solidFill>
                  <a:srgbClr val="A44F30"/>
                </a:solidFill>
                <a:latin typeface="둥근펜 Bold"/>
                <a:ea typeface="둥근펜 Bold"/>
              </a:rPr>
              <a:t> </a:t>
            </a:r>
            <a:r>
              <a:rPr lang="en-US" sz="2976" dirty="0" err="1">
                <a:solidFill>
                  <a:srgbClr val="A44F30"/>
                </a:solidFill>
                <a:latin typeface="둥근펜 Bold"/>
                <a:ea typeface="둥근펜 Bold"/>
              </a:rPr>
              <a:t>소개는</a:t>
            </a:r>
            <a:r>
              <a:rPr lang="en-US" sz="2976" dirty="0">
                <a:solidFill>
                  <a:srgbClr val="A44F30"/>
                </a:solidFill>
                <a:latin typeface="둥근펜 Bold"/>
                <a:ea typeface="둥근펜 Bold"/>
              </a:rPr>
              <a:t> AI </a:t>
            </a:r>
            <a:r>
              <a:rPr lang="en-US" sz="2976" dirty="0" err="1">
                <a:solidFill>
                  <a:srgbClr val="A44F30"/>
                </a:solidFill>
                <a:latin typeface="둥근펜 Bold"/>
                <a:ea typeface="둥근펜 Bold"/>
              </a:rPr>
              <a:t>기반</a:t>
            </a:r>
            <a:r>
              <a:rPr lang="en-US" sz="2976" dirty="0">
                <a:solidFill>
                  <a:srgbClr val="A44F30"/>
                </a:solidFill>
                <a:latin typeface="둥근펜 Bold"/>
                <a:ea typeface="둥근펜 Bold"/>
              </a:rPr>
              <a:t> </a:t>
            </a:r>
          </a:p>
          <a:p>
            <a:pPr algn="ctr">
              <a:lnSpc>
                <a:spcPts val="4167"/>
              </a:lnSpc>
            </a:pPr>
            <a:r>
              <a:rPr lang="en-US" sz="2976" dirty="0">
                <a:solidFill>
                  <a:srgbClr val="A44F30"/>
                </a:solidFill>
                <a:latin typeface="둥근펜 Bold"/>
                <a:ea typeface="둥근펜 Bold"/>
              </a:rPr>
              <a:t>GPT </a:t>
            </a:r>
            <a:r>
              <a:rPr lang="en-US" sz="2976" dirty="0" err="1">
                <a:solidFill>
                  <a:srgbClr val="A44F30"/>
                </a:solidFill>
                <a:latin typeface="둥근펜 Bold"/>
                <a:ea typeface="둥근펜 Bold"/>
              </a:rPr>
              <a:t>기능을</a:t>
            </a:r>
            <a:r>
              <a:rPr lang="en-US" sz="2976" dirty="0">
                <a:solidFill>
                  <a:srgbClr val="A44F30"/>
                </a:solidFill>
                <a:latin typeface="둥근펜 Bold"/>
                <a:ea typeface="둥근펜 Bold"/>
              </a:rPr>
              <a:t> </a:t>
            </a:r>
            <a:r>
              <a:rPr lang="en-US" sz="2976" dirty="0" err="1">
                <a:solidFill>
                  <a:srgbClr val="A44F30"/>
                </a:solidFill>
                <a:latin typeface="둥근펜 Bold"/>
                <a:ea typeface="둥근펜 Bold"/>
              </a:rPr>
              <a:t>통해</a:t>
            </a:r>
            <a:r>
              <a:rPr lang="en-US" sz="2976" dirty="0">
                <a:solidFill>
                  <a:srgbClr val="A44F30"/>
                </a:solidFill>
                <a:latin typeface="둥근펜 Bold"/>
                <a:ea typeface="둥근펜 Bold"/>
              </a:rPr>
              <a:t> </a:t>
            </a:r>
            <a:r>
              <a:rPr lang="en-US" sz="2976" dirty="0" err="1">
                <a:solidFill>
                  <a:srgbClr val="A44F30"/>
                </a:solidFill>
                <a:latin typeface="둥근펜 Bold"/>
                <a:ea typeface="둥근펜 Bold"/>
              </a:rPr>
              <a:t>작성</a:t>
            </a:r>
            <a:endParaRPr lang="en-US" sz="2976" dirty="0">
              <a:solidFill>
                <a:srgbClr val="A44F30"/>
              </a:solidFill>
              <a:latin typeface="둥근펜 Bold"/>
              <a:ea typeface="둥근펜 Bold"/>
            </a:endParaRPr>
          </a:p>
          <a:p>
            <a:pPr algn="ctr">
              <a:lnSpc>
                <a:spcPts val="4167"/>
              </a:lnSpc>
            </a:pPr>
            <a:endParaRPr lang="en-US" sz="2976" dirty="0">
              <a:solidFill>
                <a:srgbClr val="A44F30"/>
              </a:solidFill>
              <a:latin typeface="둥근펜 Bold"/>
              <a:ea typeface="둥근펜 Bold"/>
            </a:endParaRPr>
          </a:p>
          <a:p>
            <a:pPr algn="ctr">
              <a:lnSpc>
                <a:spcPts val="4167"/>
              </a:lnSpc>
            </a:pPr>
            <a:r>
              <a:rPr lang="en-US" sz="2976" dirty="0" err="1">
                <a:solidFill>
                  <a:srgbClr val="A44F30"/>
                </a:solidFill>
                <a:ea typeface="둥근펜 Bold"/>
              </a:rPr>
              <a:t>책</a:t>
            </a:r>
            <a:r>
              <a:rPr lang="en-US" sz="2976" dirty="0">
                <a:solidFill>
                  <a:srgbClr val="A44F30"/>
                </a:solidFill>
                <a:ea typeface="둥근펜 Bold"/>
              </a:rPr>
              <a:t> </a:t>
            </a:r>
            <a:r>
              <a:rPr lang="en-US" sz="2976" dirty="0" err="1">
                <a:solidFill>
                  <a:srgbClr val="A44F30"/>
                </a:solidFill>
                <a:ea typeface="둥근펜 Bold"/>
              </a:rPr>
              <a:t>내용을</a:t>
            </a:r>
            <a:r>
              <a:rPr lang="en-US" sz="2976" dirty="0">
                <a:solidFill>
                  <a:srgbClr val="A44F30"/>
                </a:solidFill>
                <a:ea typeface="둥근펜 Bold"/>
              </a:rPr>
              <a:t> </a:t>
            </a:r>
            <a:r>
              <a:rPr lang="en-US" sz="2976" dirty="0" err="1">
                <a:solidFill>
                  <a:srgbClr val="A44F30"/>
                </a:solidFill>
                <a:ea typeface="둥근펜 Bold"/>
              </a:rPr>
              <a:t>분석해</a:t>
            </a:r>
            <a:r>
              <a:rPr lang="en-US" sz="2976" dirty="0">
                <a:solidFill>
                  <a:srgbClr val="A44F30"/>
                </a:solidFill>
                <a:ea typeface="둥근펜 Bold"/>
              </a:rPr>
              <a:t> </a:t>
            </a:r>
          </a:p>
          <a:p>
            <a:pPr algn="ctr">
              <a:lnSpc>
                <a:spcPts val="4167"/>
              </a:lnSpc>
            </a:pPr>
            <a:r>
              <a:rPr lang="en-US" sz="2976" dirty="0" err="1">
                <a:solidFill>
                  <a:srgbClr val="A44F30"/>
                </a:solidFill>
                <a:ea typeface="둥근펜 Bold"/>
              </a:rPr>
              <a:t>사용자의</a:t>
            </a:r>
            <a:r>
              <a:rPr lang="en-US" sz="2976" dirty="0">
                <a:solidFill>
                  <a:srgbClr val="A44F30"/>
                </a:solidFill>
                <a:ea typeface="둥근펜 Bold"/>
              </a:rPr>
              <a:t> </a:t>
            </a:r>
            <a:r>
              <a:rPr lang="en-US" sz="2976" dirty="0" err="1">
                <a:solidFill>
                  <a:srgbClr val="A44F30"/>
                </a:solidFill>
                <a:ea typeface="둥근펜 Bold"/>
              </a:rPr>
              <a:t>이해를</a:t>
            </a:r>
            <a:r>
              <a:rPr lang="en-US" sz="2976" dirty="0">
                <a:solidFill>
                  <a:srgbClr val="A44F30"/>
                </a:solidFill>
                <a:ea typeface="둥근펜 Bold"/>
              </a:rPr>
              <a:t> </a:t>
            </a:r>
            <a:r>
              <a:rPr lang="en-US" sz="2976" dirty="0" err="1">
                <a:solidFill>
                  <a:srgbClr val="A44F30"/>
                </a:solidFill>
                <a:ea typeface="둥근펜 Bold"/>
              </a:rPr>
              <a:t>높이는</a:t>
            </a:r>
            <a:r>
              <a:rPr lang="en-US" sz="2976" dirty="0">
                <a:solidFill>
                  <a:srgbClr val="A44F30"/>
                </a:solidFill>
                <a:ea typeface="둥근펜 Bold"/>
              </a:rPr>
              <a:t> </a:t>
            </a:r>
          </a:p>
          <a:p>
            <a:pPr algn="ctr">
              <a:lnSpc>
                <a:spcPts val="4167"/>
              </a:lnSpc>
            </a:pPr>
            <a:r>
              <a:rPr lang="en-US" sz="2976" dirty="0" err="1">
                <a:solidFill>
                  <a:srgbClr val="A44F30"/>
                </a:solidFill>
                <a:ea typeface="둥근펜 Bold"/>
              </a:rPr>
              <a:t>소개문을</a:t>
            </a:r>
            <a:r>
              <a:rPr lang="en-US" sz="2976" dirty="0">
                <a:solidFill>
                  <a:srgbClr val="A44F30"/>
                </a:solidFill>
                <a:ea typeface="둥근펜 Bold"/>
              </a:rPr>
              <a:t> </a:t>
            </a:r>
            <a:r>
              <a:rPr lang="en-US" sz="2976" dirty="0" err="1">
                <a:solidFill>
                  <a:srgbClr val="A44F30"/>
                </a:solidFill>
                <a:ea typeface="둥근펜 Bold"/>
              </a:rPr>
              <a:t>생성</a:t>
            </a:r>
            <a:endParaRPr lang="en-US" sz="2976" dirty="0">
              <a:solidFill>
                <a:srgbClr val="A44F30"/>
              </a:solidFill>
              <a:ea typeface="둥근펜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5146139" y="-572397"/>
            <a:ext cx="1144795" cy="114479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707776" y="230133"/>
            <a:ext cx="684529" cy="68452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48734" y="8098728"/>
            <a:ext cx="3616106" cy="3616106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55000" y="440913"/>
            <a:ext cx="4717592" cy="1175574"/>
            <a:chOff x="0" y="0"/>
            <a:chExt cx="1242493" cy="30961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42493" cy="309616"/>
            </a:xfrm>
            <a:custGeom>
              <a:avLst/>
              <a:gdLst/>
              <a:ahLst/>
              <a:cxnLst/>
              <a:rect l="l" t="t" r="r" b="b"/>
              <a:pathLst>
                <a:path w="1242493" h="309616">
                  <a:moveTo>
                    <a:pt x="19693" y="0"/>
                  </a:moveTo>
                  <a:lnTo>
                    <a:pt x="1222801" y="0"/>
                  </a:lnTo>
                  <a:cubicBezTo>
                    <a:pt x="1233677" y="0"/>
                    <a:pt x="1242493" y="8817"/>
                    <a:pt x="1242493" y="19693"/>
                  </a:cubicBezTo>
                  <a:lnTo>
                    <a:pt x="1242493" y="289923"/>
                  </a:lnTo>
                  <a:cubicBezTo>
                    <a:pt x="1242493" y="295146"/>
                    <a:pt x="1240419" y="300155"/>
                    <a:pt x="1236725" y="303848"/>
                  </a:cubicBezTo>
                  <a:cubicBezTo>
                    <a:pt x="1233032" y="307542"/>
                    <a:pt x="1228023" y="309616"/>
                    <a:pt x="1222801" y="309616"/>
                  </a:cubicBezTo>
                  <a:lnTo>
                    <a:pt x="19693" y="309616"/>
                  </a:lnTo>
                  <a:cubicBezTo>
                    <a:pt x="8817" y="309616"/>
                    <a:pt x="0" y="300800"/>
                    <a:pt x="0" y="289923"/>
                  </a:cubicBezTo>
                  <a:lnTo>
                    <a:pt x="0" y="19693"/>
                  </a:lnTo>
                  <a:cubicBezTo>
                    <a:pt x="0" y="8817"/>
                    <a:pt x="8817" y="0"/>
                    <a:pt x="196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1242493" cy="39534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>
                <a:lnSpc>
                  <a:spcPts val="6299"/>
                </a:lnSpc>
                <a:spcBef>
                  <a:spcPct val="0"/>
                </a:spcBef>
              </a:pPr>
              <a:r>
                <a:rPr lang="en-US" sz="4499" dirty="0">
                  <a:solidFill>
                    <a:srgbClr val="2B1511"/>
                  </a:solidFill>
                  <a:latin typeface="둥근펜 Bold"/>
                  <a:ea typeface="둥근펜 Bold"/>
                </a:rPr>
                <a:t>GPT </a:t>
              </a:r>
              <a:r>
                <a:rPr lang="en-US" sz="4499" dirty="0" err="1">
                  <a:solidFill>
                    <a:srgbClr val="2B1511"/>
                  </a:solidFill>
                  <a:latin typeface="둥근펜 Bold"/>
                  <a:ea typeface="둥근펜 Bold"/>
                </a:rPr>
                <a:t>연동</a:t>
              </a:r>
              <a:endParaRPr lang="en-US" sz="4499" dirty="0">
                <a:solidFill>
                  <a:srgbClr val="2B1511"/>
                </a:solidFill>
                <a:latin typeface="둥근펜 Bold"/>
                <a:ea typeface="둥근펜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28690" y="4135136"/>
            <a:ext cx="19199479" cy="2833877"/>
            <a:chOff x="0" y="0"/>
            <a:chExt cx="25599306" cy="3778502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1058282" y="-10762522"/>
              <a:ext cx="3482742" cy="25599306"/>
              <a:chOff x="0" y="0"/>
              <a:chExt cx="660400" cy="485415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485415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4854159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418272"/>
                    </a:cubicBezTo>
                    <a:lnTo>
                      <a:pt x="660400" y="4854159"/>
                    </a:lnTo>
                    <a:lnTo>
                      <a:pt x="0" y="4854159"/>
                    </a:lnTo>
                    <a:lnTo>
                      <a:pt x="0" y="421564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E0B15E">
                  <a:alpha val="43922"/>
                </a:srgbClr>
              </a:solidFill>
            </p:spPr>
            <p:txBody>
              <a:bodyPr/>
              <a:lstStyle/>
              <a:p>
                <a:endParaRPr lang="ko-Kore-KR" alt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98425"/>
                <a:ext cx="660400" cy="47557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 flipH="1" flipV="1">
              <a:off x="643347" y="50800"/>
              <a:ext cx="23119524" cy="0"/>
            </a:xfrm>
            <a:prstGeom prst="line">
              <a:avLst/>
            </a:prstGeom>
            <a:ln w="101600" cap="rnd">
              <a:solidFill>
                <a:srgbClr val="E0B15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83248" y="8371293"/>
            <a:ext cx="3978359" cy="701982"/>
            <a:chOff x="0" y="0"/>
            <a:chExt cx="3438586" cy="6067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8585" cy="606739"/>
            </a:xfrm>
            <a:custGeom>
              <a:avLst/>
              <a:gdLst/>
              <a:ahLst/>
              <a:cxnLst/>
              <a:rect l="l" t="t" r="r" b="b"/>
              <a:pathLst>
                <a:path w="3438585" h="606739">
                  <a:moveTo>
                    <a:pt x="23352" y="0"/>
                  </a:moveTo>
                  <a:lnTo>
                    <a:pt x="3415233" y="0"/>
                  </a:lnTo>
                  <a:cubicBezTo>
                    <a:pt x="3421427" y="0"/>
                    <a:pt x="3427366" y="2460"/>
                    <a:pt x="3431746" y="6840"/>
                  </a:cubicBezTo>
                  <a:cubicBezTo>
                    <a:pt x="3436125" y="11219"/>
                    <a:pt x="3438585" y="17159"/>
                    <a:pt x="3438585" y="23352"/>
                  </a:cubicBezTo>
                  <a:lnTo>
                    <a:pt x="3438585" y="583387"/>
                  </a:lnTo>
                  <a:cubicBezTo>
                    <a:pt x="3438585" y="589580"/>
                    <a:pt x="3436125" y="595520"/>
                    <a:pt x="3431746" y="599900"/>
                  </a:cubicBezTo>
                  <a:cubicBezTo>
                    <a:pt x="3427366" y="604279"/>
                    <a:pt x="3421427" y="606739"/>
                    <a:pt x="3415233" y="606739"/>
                  </a:cubicBezTo>
                  <a:lnTo>
                    <a:pt x="23352" y="606739"/>
                  </a:lnTo>
                  <a:cubicBezTo>
                    <a:pt x="17159" y="606739"/>
                    <a:pt x="11219" y="604279"/>
                    <a:pt x="6840" y="599900"/>
                  </a:cubicBezTo>
                  <a:cubicBezTo>
                    <a:pt x="2460" y="595520"/>
                    <a:pt x="0" y="589580"/>
                    <a:pt x="0" y="583387"/>
                  </a:cubicBezTo>
                  <a:lnTo>
                    <a:pt x="0" y="23352"/>
                  </a:lnTo>
                  <a:cubicBezTo>
                    <a:pt x="0" y="17159"/>
                    <a:pt x="2460" y="11219"/>
                    <a:pt x="6840" y="6840"/>
                  </a:cubicBezTo>
                  <a:cubicBezTo>
                    <a:pt x="11219" y="2460"/>
                    <a:pt x="17159" y="0"/>
                    <a:pt x="23352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438586" cy="654364"/>
            </a:xfrm>
            <a:prstGeom prst="rect">
              <a:avLst/>
            </a:prstGeom>
          </p:spPr>
          <p:txBody>
            <a:bodyPr lIns="47346" tIns="47346" rIns="47346" bIns="47346" rtlCol="0" anchor="ctr"/>
            <a:lstStyle/>
            <a:p>
              <a:pPr algn="ctr">
                <a:lnSpc>
                  <a:spcPts val="3990"/>
                </a:lnSpc>
              </a:pPr>
              <a:r>
                <a:rPr lang="en-US" sz="2850">
                  <a:solidFill>
                    <a:srgbClr val="FFFAEB"/>
                  </a:solidFill>
                  <a:ea typeface="둥근펜 Bold"/>
                </a:rPr>
                <a:t>구매 완료 페이지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18254" y="2030873"/>
            <a:ext cx="4043353" cy="6065030"/>
            <a:chOff x="0" y="0"/>
            <a:chExt cx="6350000" cy="9525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509" r="-6509"/>
              </a:stretch>
            </a:blipFill>
            <a:ln w="3810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32767" y="8371293"/>
            <a:ext cx="3978359" cy="701982"/>
            <a:chOff x="0" y="0"/>
            <a:chExt cx="3438586" cy="60673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38585" cy="606739"/>
            </a:xfrm>
            <a:custGeom>
              <a:avLst/>
              <a:gdLst/>
              <a:ahLst/>
              <a:cxnLst/>
              <a:rect l="l" t="t" r="r" b="b"/>
              <a:pathLst>
                <a:path w="3438585" h="606739">
                  <a:moveTo>
                    <a:pt x="23352" y="0"/>
                  </a:moveTo>
                  <a:lnTo>
                    <a:pt x="3415233" y="0"/>
                  </a:lnTo>
                  <a:cubicBezTo>
                    <a:pt x="3421427" y="0"/>
                    <a:pt x="3427366" y="2460"/>
                    <a:pt x="3431746" y="6840"/>
                  </a:cubicBezTo>
                  <a:cubicBezTo>
                    <a:pt x="3436125" y="11219"/>
                    <a:pt x="3438585" y="17159"/>
                    <a:pt x="3438585" y="23352"/>
                  </a:cubicBezTo>
                  <a:lnTo>
                    <a:pt x="3438585" y="583387"/>
                  </a:lnTo>
                  <a:cubicBezTo>
                    <a:pt x="3438585" y="589580"/>
                    <a:pt x="3436125" y="595520"/>
                    <a:pt x="3431746" y="599900"/>
                  </a:cubicBezTo>
                  <a:cubicBezTo>
                    <a:pt x="3427366" y="604279"/>
                    <a:pt x="3421427" y="606739"/>
                    <a:pt x="3415233" y="606739"/>
                  </a:cubicBezTo>
                  <a:lnTo>
                    <a:pt x="23352" y="606739"/>
                  </a:lnTo>
                  <a:cubicBezTo>
                    <a:pt x="17159" y="606739"/>
                    <a:pt x="11219" y="604279"/>
                    <a:pt x="6840" y="599900"/>
                  </a:cubicBezTo>
                  <a:cubicBezTo>
                    <a:pt x="2460" y="595520"/>
                    <a:pt x="0" y="589580"/>
                    <a:pt x="0" y="583387"/>
                  </a:cubicBezTo>
                  <a:lnTo>
                    <a:pt x="0" y="23352"/>
                  </a:lnTo>
                  <a:cubicBezTo>
                    <a:pt x="0" y="17159"/>
                    <a:pt x="2460" y="11219"/>
                    <a:pt x="6840" y="6840"/>
                  </a:cubicBezTo>
                  <a:cubicBezTo>
                    <a:pt x="11219" y="2460"/>
                    <a:pt x="17159" y="0"/>
                    <a:pt x="23352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3438586" cy="654364"/>
            </a:xfrm>
            <a:prstGeom prst="rect">
              <a:avLst/>
            </a:prstGeom>
          </p:spPr>
          <p:txBody>
            <a:bodyPr lIns="47346" tIns="47346" rIns="47346" bIns="47346" rtlCol="0" anchor="ctr"/>
            <a:lstStyle/>
            <a:p>
              <a:pPr algn="ctr">
                <a:lnSpc>
                  <a:spcPts val="3989"/>
                </a:lnSpc>
              </a:pPr>
              <a:r>
                <a:rPr lang="en-US" sz="2849">
                  <a:solidFill>
                    <a:srgbClr val="FFFAEB"/>
                  </a:solidFill>
                  <a:ea typeface="둥근펜 Bold"/>
                </a:rPr>
                <a:t>대여 완료 페이지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00270" y="2030873"/>
            <a:ext cx="4043353" cy="6065030"/>
            <a:chOff x="0" y="0"/>
            <a:chExt cx="6350000" cy="9525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3"/>
              <a:stretch>
                <a:fillRect l="-6367" r="-6367"/>
              </a:stretch>
            </a:blipFill>
            <a:ln w="3810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796087" y="8371293"/>
            <a:ext cx="3978359" cy="701982"/>
            <a:chOff x="0" y="0"/>
            <a:chExt cx="3438586" cy="6067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438585" cy="606739"/>
            </a:xfrm>
            <a:custGeom>
              <a:avLst/>
              <a:gdLst/>
              <a:ahLst/>
              <a:cxnLst/>
              <a:rect l="l" t="t" r="r" b="b"/>
              <a:pathLst>
                <a:path w="3438585" h="606739">
                  <a:moveTo>
                    <a:pt x="23352" y="0"/>
                  </a:moveTo>
                  <a:lnTo>
                    <a:pt x="3415233" y="0"/>
                  </a:lnTo>
                  <a:cubicBezTo>
                    <a:pt x="3421427" y="0"/>
                    <a:pt x="3427366" y="2460"/>
                    <a:pt x="3431746" y="6840"/>
                  </a:cubicBezTo>
                  <a:cubicBezTo>
                    <a:pt x="3436125" y="11219"/>
                    <a:pt x="3438585" y="17159"/>
                    <a:pt x="3438585" y="23352"/>
                  </a:cubicBezTo>
                  <a:lnTo>
                    <a:pt x="3438585" y="583387"/>
                  </a:lnTo>
                  <a:cubicBezTo>
                    <a:pt x="3438585" y="589580"/>
                    <a:pt x="3436125" y="595520"/>
                    <a:pt x="3431746" y="599900"/>
                  </a:cubicBezTo>
                  <a:cubicBezTo>
                    <a:pt x="3427366" y="604279"/>
                    <a:pt x="3421427" y="606739"/>
                    <a:pt x="3415233" y="606739"/>
                  </a:cubicBezTo>
                  <a:lnTo>
                    <a:pt x="23352" y="606739"/>
                  </a:lnTo>
                  <a:cubicBezTo>
                    <a:pt x="17159" y="606739"/>
                    <a:pt x="11219" y="604279"/>
                    <a:pt x="6840" y="599900"/>
                  </a:cubicBezTo>
                  <a:cubicBezTo>
                    <a:pt x="2460" y="595520"/>
                    <a:pt x="0" y="589580"/>
                    <a:pt x="0" y="583387"/>
                  </a:cubicBezTo>
                  <a:lnTo>
                    <a:pt x="0" y="23352"/>
                  </a:lnTo>
                  <a:cubicBezTo>
                    <a:pt x="0" y="17159"/>
                    <a:pt x="2460" y="11219"/>
                    <a:pt x="6840" y="6840"/>
                  </a:cubicBezTo>
                  <a:cubicBezTo>
                    <a:pt x="11219" y="2460"/>
                    <a:pt x="17159" y="0"/>
                    <a:pt x="23352" y="0"/>
                  </a:cubicBezTo>
                  <a:close/>
                </a:path>
              </a:pathLst>
            </a:custGeom>
            <a:solidFill>
              <a:srgbClr val="E0B15E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3438586" cy="654364"/>
            </a:xfrm>
            <a:prstGeom prst="rect">
              <a:avLst/>
            </a:prstGeom>
          </p:spPr>
          <p:txBody>
            <a:bodyPr lIns="47346" tIns="47346" rIns="47346" bIns="47346" rtlCol="0" anchor="ctr"/>
            <a:lstStyle/>
            <a:p>
              <a:pPr algn="ctr">
                <a:lnSpc>
                  <a:spcPts val="3990"/>
                </a:lnSpc>
              </a:pPr>
              <a:r>
                <a:rPr lang="en-US" sz="2850">
                  <a:solidFill>
                    <a:srgbClr val="FFFAEB"/>
                  </a:solidFill>
                  <a:ea typeface="둥근펜 Bold"/>
                </a:rPr>
                <a:t>인증 페이지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763590" y="2030873"/>
            <a:ext cx="4043353" cy="6065030"/>
            <a:chOff x="0" y="0"/>
            <a:chExt cx="6350000" cy="9525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4156" r="-4156"/>
              </a:stretch>
            </a:blipFill>
            <a:ln w="38100" cap="sq">
              <a:solidFill>
                <a:srgbClr val="E0B15E"/>
              </a:solidFill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55000" y="440913"/>
            <a:ext cx="5944819" cy="1175574"/>
            <a:chOff x="0" y="0"/>
            <a:chExt cx="1565714" cy="3096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65714" cy="309616"/>
            </a:xfrm>
            <a:custGeom>
              <a:avLst/>
              <a:gdLst/>
              <a:ahLst/>
              <a:cxnLst/>
              <a:rect l="l" t="t" r="r" b="b"/>
              <a:pathLst>
                <a:path w="1565714" h="309616">
                  <a:moveTo>
                    <a:pt x="15628" y="0"/>
                  </a:moveTo>
                  <a:lnTo>
                    <a:pt x="1550086" y="0"/>
                  </a:lnTo>
                  <a:cubicBezTo>
                    <a:pt x="1554231" y="0"/>
                    <a:pt x="1558206" y="1646"/>
                    <a:pt x="1561136" y="4577"/>
                  </a:cubicBezTo>
                  <a:cubicBezTo>
                    <a:pt x="1564067" y="7508"/>
                    <a:pt x="1565714" y="11483"/>
                    <a:pt x="1565714" y="15628"/>
                  </a:cubicBezTo>
                  <a:lnTo>
                    <a:pt x="1565714" y="293989"/>
                  </a:lnTo>
                  <a:cubicBezTo>
                    <a:pt x="1565714" y="302620"/>
                    <a:pt x="1558717" y="309616"/>
                    <a:pt x="1550086" y="309616"/>
                  </a:cubicBezTo>
                  <a:lnTo>
                    <a:pt x="15628" y="309616"/>
                  </a:lnTo>
                  <a:cubicBezTo>
                    <a:pt x="6997" y="309616"/>
                    <a:pt x="0" y="302620"/>
                    <a:pt x="0" y="293989"/>
                  </a:cubicBezTo>
                  <a:lnTo>
                    <a:pt x="0" y="15628"/>
                  </a:lnTo>
                  <a:cubicBezTo>
                    <a:pt x="0" y="6997"/>
                    <a:pt x="6997" y="0"/>
                    <a:pt x="156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85725"/>
              <a:ext cx="1565714" cy="39534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>
                <a:lnSpc>
                  <a:spcPts val="6299"/>
                </a:lnSpc>
                <a:spcBef>
                  <a:spcPct val="0"/>
                </a:spcBef>
              </a:pPr>
              <a:r>
                <a:rPr lang="en-US" sz="4499">
                  <a:solidFill>
                    <a:srgbClr val="2B1511"/>
                  </a:solidFill>
                  <a:latin typeface="둥근펜 Bold"/>
                  <a:ea typeface="둥근펜 Bold"/>
                </a:rPr>
                <a:t>구매, 대여화면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206</Words>
  <Application>Microsoft Macintosh PowerPoint</Application>
  <PresentationFormat>사용자 지정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Canva Sans Bold</vt:lpstr>
      <vt:lpstr>Arial</vt:lpstr>
      <vt:lpstr>둥근펜 Bold</vt:lpstr>
      <vt:lpstr>Calibri</vt:lpstr>
      <vt:lpstr>둥근펜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IntelliBooks</dc:title>
  <cp:lastModifiedBy>김민정</cp:lastModifiedBy>
  <cp:revision>6</cp:revision>
  <dcterms:created xsi:type="dcterms:W3CDTF">2006-08-16T00:00:00Z</dcterms:created>
  <dcterms:modified xsi:type="dcterms:W3CDTF">2023-12-19T17:57:28Z</dcterms:modified>
  <dc:identifier>DAF3KEHlkUA</dc:identifier>
</cp:coreProperties>
</file>