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0" r:id="rId2"/>
    <p:sldMasterId id="2147483682" r:id="rId3"/>
    <p:sldMasterId id="2147483691" r:id="rId4"/>
    <p:sldMasterId id="2147483707" r:id="rId5"/>
    <p:sldMasterId id="2147483718" r:id="rId6"/>
    <p:sldMasterId id="2147483735" r:id="rId7"/>
    <p:sldMasterId id="2147483749" r:id="rId8"/>
  </p:sldMasterIdLst>
  <p:notesMasterIdLst>
    <p:notesMasterId r:id="rId18"/>
  </p:notesMasterIdLst>
  <p:handoutMasterIdLst>
    <p:handoutMasterId r:id="rId19"/>
  </p:handoutMasterIdLst>
  <p:sldIdLst>
    <p:sldId id="256" r:id="rId9"/>
    <p:sldId id="291" r:id="rId10"/>
    <p:sldId id="287" r:id="rId11"/>
    <p:sldId id="290" r:id="rId12"/>
    <p:sldId id="293" r:id="rId13"/>
    <p:sldId id="294" r:id="rId14"/>
    <p:sldId id="295" r:id="rId15"/>
    <p:sldId id="296"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7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7.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Master" Target="slideMasters/slideMaster6.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1.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3.xml"/><Relationship Id="rId5" Type="http://schemas.openxmlformats.org/officeDocument/2006/relationships/slideMaster" Target="slideMasters/slideMaster4.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slideMaster" Target="slideMasters/slideMaster3.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B2BFDC70-6AAD-49CB-B4F0-A7D271D267EA}" type="datetimeFigureOut">
              <a:rPr lang="en-US" smtClean="0"/>
              <a:pPr/>
              <a:t>6/17/2017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6D11EF1E-A4E7-4C1C-9074-DD6B2DBF42FD}" type="slidenum">
              <a:rPr lang="en-US" smtClean="0"/>
              <a:pPr/>
              <a:t>‹#›</a:t>
            </a:fld>
            <a:endParaRPr lang="en-US"/>
          </a:p>
        </p:txBody>
      </p:sp>
    </p:spTree>
    <p:extLst>
      <p:ext uri="{BB962C8B-B14F-4D97-AF65-F5344CB8AC3E}">
        <p14:creationId xmlns:p14="http://schemas.microsoft.com/office/powerpoint/2010/main" val="2555985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42F88466-F776-4664-B314-CC8FE058DE3B}" type="datetimeFigureOut">
              <a:rPr lang="en-US" smtClean="0"/>
              <a:pPr/>
              <a:t>6/17/2017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29165C5D-0DD7-4929-B323-1B2CC097029F}" type="slidenum">
              <a:rPr lang="en-US" smtClean="0"/>
              <a:pPr/>
              <a:t>‹#›</a:t>
            </a:fld>
            <a:endParaRPr lang="en-US"/>
          </a:p>
        </p:txBody>
      </p:sp>
    </p:spTree>
    <p:extLst>
      <p:ext uri="{BB962C8B-B14F-4D97-AF65-F5344CB8AC3E}">
        <p14:creationId xmlns:p14="http://schemas.microsoft.com/office/powerpoint/2010/main" val="38785589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65C5D-0DD7-4929-B323-1B2CC097029F}" type="slidenum">
              <a:rPr lang="en-US" smtClean="0"/>
              <a:pPr/>
              <a:t>1</a:t>
            </a:fld>
            <a:endParaRPr lang="en-US"/>
          </a:p>
        </p:txBody>
      </p:sp>
    </p:spTree>
    <p:extLst>
      <p:ext uri="{BB962C8B-B14F-4D97-AF65-F5344CB8AC3E}">
        <p14:creationId xmlns:p14="http://schemas.microsoft.com/office/powerpoint/2010/main" val="2848816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2.wmf"/><Relationship Id="rId4" Type="http://schemas.openxmlformats.org/officeDocument/2006/relationships/image" Target="../media/image4.w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Servion" TargetMode="External"/><Relationship Id="rId13" Type="http://schemas.openxmlformats.org/officeDocument/2006/relationships/image" Target="../media/image11.wmf"/><Relationship Id="rId3" Type="http://schemas.microsoft.com/office/2007/relationships/hdphoto" Target="../media/hdphoto1.wdp"/><Relationship Id="rId7" Type="http://schemas.openxmlformats.org/officeDocument/2006/relationships/image" Target="../media/image8.wmf"/><Relationship Id="rId12" Type="http://schemas.openxmlformats.org/officeDocument/2006/relationships/hyperlink" Target="https://www.facebook.com/servion" TargetMode="External"/><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hyperlink" Target="https://www.linkedin.com/company/servion-global-solutions" TargetMode="External"/><Relationship Id="rId11" Type="http://schemas.openxmlformats.org/officeDocument/2006/relationships/image" Target="../media/image10.wmf"/><Relationship Id="rId5" Type="http://schemas.openxmlformats.org/officeDocument/2006/relationships/image" Target="../media/image2.wmf"/><Relationship Id="rId10" Type="http://schemas.openxmlformats.org/officeDocument/2006/relationships/hyperlink" Target="https://www.youtube.com/user/ServionGlobal" TargetMode="External"/><Relationship Id="rId4" Type="http://schemas.openxmlformats.org/officeDocument/2006/relationships/image" Target="../media/image4.wmf"/><Relationship Id="rId9" Type="http://schemas.openxmlformats.org/officeDocument/2006/relationships/image" Target="../media/image9.w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Master" Target="../slideMasters/slideMaster4.xml"/><Relationship Id="rId4" Type="http://schemas.openxmlformats.org/officeDocument/2006/relationships/image" Target="../media/image2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Master" Target="../slideMasters/slideMaster4.xml"/><Relationship Id="rId4" Type="http://schemas.openxmlformats.org/officeDocument/2006/relationships/image" Target="../media/image2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Master" Target="../slideMasters/slideMaster5.xml"/><Relationship Id="rId4"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Master" Target="../slideMasters/slideMaster5.xml"/><Relationship Id="rId4" Type="http://schemas.openxmlformats.org/officeDocument/2006/relationships/image" Target="../media/image20.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Master" Target="../slideMasters/slideMaster6.xml"/><Relationship Id="rId4"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2.wmf"/></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7.xml"/><Relationship Id="rId5" Type="http://schemas.openxmlformats.org/officeDocument/2006/relationships/image" Target="../media/image2.wmf"/><Relationship Id="rId4" Type="http://schemas.openxmlformats.org/officeDocument/2006/relationships/image" Target="../media/image4.wmf"/></Relationships>
</file>

<file path=ppt/slideLayouts/_rels/slideLayout77.xml.rels><?xml version="1.0" encoding="UTF-8" standalone="yes"?>
<Relationships xmlns="http://schemas.openxmlformats.org/package/2006/relationships"><Relationship Id="rId8" Type="http://schemas.openxmlformats.org/officeDocument/2006/relationships/hyperlink" Target="https://twitter.com/Servion" TargetMode="External"/><Relationship Id="rId13" Type="http://schemas.openxmlformats.org/officeDocument/2006/relationships/image" Target="../media/image11.wmf"/><Relationship Id="rId3" Type="http://schemas.microsoft.com/office/2007/relationships/hdphoto" Target="../media/hdphoto1.wdp"/><Relationship Id="rId7" Type="http://schemas.openxmlformats.org/officeDocument/2006/relationships/image" Target="../media/image8.wmf"/><Relationship Id="rId12" Type="http://schemas.openxmlformats.org/officeDocument/2006/relationships/hyperlink" Target="https://www.facebook.com/servion" TargetMode="External"/><Relationship Id="rId2" Type="http://schemas.openxmlformats.org/officeDocument/2006/relationships/image" Target="../media/image7.jpeg"/><Relationship Id="rId1" Type="http://schemas.openxmlformats.org/officeDocument/2006/relationships/slideMaster" Target="../slideMasters/slideMaster7.xml"/><Relationship Id="rId6" Type="http://schemas.openxmlformats.org/officeDocument/2006/relationships/hyperlink" Target="https://www.linkedin.com/company/servion-global-solutions" TargetMode="External"/><Relationship Id="rId11" Type="http://schemas.openxmlformats.org/officeDocument/2006/relationships/image" Target="../media/image10.wmf"/><Relationship Id="rId5" Type="http://schemas.openxmlformats.org/officeDocument/2006/relationships/image" Target="../media/image2.wmf"/><Relationship Id="rId10" Type="http://schemas.openxmlformats.org/officeDocument/2006/relationships/hyperlink" Target="https://www.youtube.com/user/ServionGlobal" TargetMode="External"/><Relationship Id="rId4" Type="http://schemas.openxmlformats.org/officeDocument/2006/relationships/image" Target="../media/image4.wmf"/><Relationship Id="rId9" Type="http://schemas.openxmlformats.org/officeDocument/2006/relationships/image" Target="../media/image9.wmf"/></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
            <a:ext cx="12192000" cy="686003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86" y="2316518"/>
            <a:ext cx="12209983" cy="4455158"/>
          </a:xfrm>
          <a:prstGeom prst="rect">
            <a:avLst/>
          </a:prstGeom>
        </p:spPr>
      </p:pic>
      <p:sp>
        <p:nvSpPr>
          <p:cNvPr id="9" name="Title 1"/>
          <p:cNvSpPr>
            <a:spLocks noGrp="1"/>
          </p:cNvSpPr>
          <p:nvPr>
            <p:ph type="ctrTitle"/>
          </p:nvPr>
        </p:nvSpPr>
        <p:spPr>
          <a:xfrm>
            <a:off x="4142232" y="4315969"/>
            <a:ext cx="7196328" cy="540591"/>
          </a:xfrm>
          <a:noFill/>
        </p:spPr>
        <p:txBody>
          <a:bodyPr anchor="t" anchorCtr="0">
            <a:normAutofit/>
          </a:bodyPr>
          <a:lstStyle>
            <a:lvl1pPr algn="l">
              <a:defRPr sz="2400" b="0">
                <a:solidFill>
                  <a:srgbClr val="FFE313"/>
                </a:solidFill>
                <a:latin typeface="Gill Sans MT" charset="0"/>
                <a:ea typeface="Gill Sans MT" charset="0"/>
                <a:cs typeface="Gill Sans MT" charset="0"/>
              </a:defRPr>
            </a:lvl1pPr>
          </a:lstStyle>
          <a:p>
            <a:r>
              <a:rPr lang="en-US"/>
              <a:t>Click to edit Master title style</a:t>
            </a:r>
            <a:endParaRPr lang="en-US" dirty="0"/>
          </a:p>
        </p:txBody>
      </p:sp>
      <p:sp>
        <p:nvSpPr>
          <p:cNvPr id="10" name="Subtitle 2"/>
          <p:cNvSpPr>
            <a:spLocks noGrp="1"/>
          </p:cNvSpPr>
          <p:nvPr>
            <p:ph type="subTitle" idx="1"/>
          </p:nvPr>
        </p:nvSpPr>
        <p:spPr>
          <a:xfrm>
            <a:off x="4139109" y="4927848"/>
            <a:ext cx="7206361" cy="462014"/>
          </a:xfrm>
        </p:spPr>
        <p:txBody>
          <a:bodyPr>
            <a:normAutofit/>
          </a:bodyPr>
          <a:lstStyle>
            <a:lvl1pPr marL="0" indent="0" algn="l">
              <a:buNone/>
              <a:defRPr sz="1350">
                <a:solidFill>
                  <a:schemeClr val="bg1"/>
                </a:solidFill>
                <a:latin typeface="Gill Sans MT" charset="0"/>
                <a:ea typeface="Gill Sans MT" charset="0"/>
                <a:cs typeface="Gill Sans MT"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11" name="Straight Connector 10"/>
          <p:cNvCxnSpPr/>
          <p:nvPr/>
        </p:nvCxnSpPr>
        <p:spPr>
          <a:xfrm flipV="1">
            <a:off x="3959352"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161" y="4627965"/>
            <a:ext cx="2426571" cy="337517"/>
          </a:xfrm>
          <a:prstGeom prst="rect">
            <a:avLst/>
          </a:prstGeom>
        </p:spPr>
      </p:pic>
    </p:spTree>
    <p:extLst>
      <p:ext uri="{BB962C8B-B14F-4D97-AF65-F5344CB8AC3E}">
        <p14:creationId xmlns:p14="http://schemas.microsoft.com/office/powerpoint/2010/main" val="200732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25699" y="365125"/>
            <a:ext cx="826864" cy="5811838"/>
          </a:xfrm>
          <a:prstGeom prst="rect">
            <a:avLst/>
          </a:prstGeom>
        </p:spPr>
        <p:txBody>
          <a:bodyPr vert="eaVert">
            <a:normAutofit/>
          </a:bodyPr>
          <a:lstStyle>
            <a:lvl1pPr>
              <a:defRPr sz="2100"/>
            </a:lvl1pPr>
          </a:lstStyle>
          <a:p>
            <a:r>
              <a:rPr lang="en-US"/>
              <a:t>Click to edit Master title style</a:t>
            </a:r>
            <a:endParaRPr lang="en-US" dirty="0"/>
          </a:p>
        </p:txBody>
      </p:sp>
      <p:sp>
        <p:nvSpPr>
          <p:cNvPr id="8" name="Vertical Text Placeholder 2"/>
          <p:cNvSpPr>
            <a:spLocks noGrp="1"/>
          </p:cNvSpPr>
          <p:nvPr>
            <p:ph type="body" orient="vert" idx="13"/>
          </p:nvPr>
        </p:nvSpPr>
        <p:spPr>
          <a:xfrm>
            <a:off x="306857" y="365126"/>
            <a:ext cx="10575259"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29483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for Arch Diagrams">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itle Placeholder 1"/>
          <p:cNvSpPr>
            <a:spLocks noGrp="1"/>
          </p:cNvSpPr>
          <p:nvPr>
            <p:ph type="title"/>
          </p:nvPr>
        </p:nvSpPr>
        <p:spPr>
          <a:xfrm>
            <a:off x="306859" y="266270"/>
            <a:ext cx="11589439" cy="55744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Slide Number Placeholder 5"/>
          <p:cNvSpPr txBox="1">
            <a:spLocks/>
          </p:cNvSpPr>
          <p:nvPr/>
        </p:nvSpPr>
        <p:spPr>
          <a:xfrm>
            <a:off x="9051497" y="6283671"/>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srgbClr val="013973"/>
                </a:solidFill>
                <a:latin typeface="Gill Sans MT" panose="020B0502020104020203" pitchFamily="34" charset="0"/>
              </a:rPr>
              <a:pPr/>
              <a:t>‹#›</a:t>
            </a:fld>
            <a:endParaRPr lang="en-US" sz="750" dirty="0">
              <a:solidFill>
                <a:srgbClr val="013973"/>
              </a:solidFill>
              <a:latin typeface="Gill Sans MT" panose="020B0502020104020203" pitchFamily="34" charset="0"/>
            </a:endParaRPr>
          </a:p>
        </p:txBody>
      </p:sp>
      <p:sp>
        <p:nvSpPr>
          <p:cNvPr id="9" name="TextBox 8"/>
          <p:cNvSpPr txBox="1"/>
          <p:nvPr/>
        </p:nvSpPr>
        <p:spPr>
          <a:xfrm>
            <a:off x="9391517" y="6400614"/>
            <a:ext cx="2157355" cy="184666"/>
          </a:xfrm>
          <a:prstGeom prst="rect">
            <a:avLst/>
          </a:prstGeom>
          <a:noFill/>
        </p:spPr>
        <p:txBody>
          <a:bodyPr wrap="square" rtlCol="0">
            <a:spAutoFit/>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600" dirty="0">
                <a:solidFill>
                  <a:srgbClr val="188EC9"/>
                </a:solidFill>
                <a:latin typeface="Gill Sans MT" panose="020B0502020104020203" pitchFamily="34" charset="0"/>
              </a:rPr>
              <a:t>© </a:t>
            </a:r>
            <a:r>
              <a:rPr lang="en-US" sz="600" dirty="0" err="1">
                <a:solidFill>
                  <a:srgbClr val="188EC9"/>
                </a:solidFill>
                <a:latin typeface="Gill Sans MT" panose="020B0502020104020203" pitchFamily="34" charset="0"/>
              </a:rPr>
              <a:t>Servion</a:t>
            </a:r>
            <a:r>
              <a:rPr lang="en-US" sz="600" dirty="0">
                <a:solidFill>
                  <a:srgbClr val="188EC9"/>
                </a:solidFill>
                <a:latin typeface="Gill Sans MT" panose="020B0502020104020203" pitchFamily="34" charset="0"/>
              </a:rPr>
              <a:t> Global Solutions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156" y="6338472"/>
            <a:ext cx="1247049" cy="173455"/>
          </a:xfrm>
          <a:prstGeom prst="rect">
            <a:avLst/>
          </a:prstGeom>
        </p:spPr>
      </p:pic>
    </p:spTree>
    <p:extLst>
      <p:ext uri="{BB962C8B-B14F-4D97-AF65-F5344CB8AC3E}">
        <p14:creationId xmlns:p14="http://schemas.microsoft.com/office/powerpoint/2010/main" val="19906277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849334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445976"/>
              </a:buClr>
              <a:buSzPct val="80000"/>
              <a:defRPr sz="18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50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350">
                <a:latin typeface="Gill Sans MT" panose="020B0502020104020203" pitchFamily="34" charset="0"/>
              </a:defRPr>
            </a:lvl3pPr>
            <a:lvl4pPr marL="1243013" indent="-214313">
              <a:buClr>
                <a:srgbClr val="D2AA77"/>
              </a:buClr>
              <a:buSzPct val="60000"/>
              <a:buFont typeface="Wingdings" panose="05000000000000000000" pitchFamily="2" charset="2"/>
              <a:buChar char="§"/>
              <a:defRPr sz="1200">
                <a:latin typeface="Gill Sans MT" panose="020B0502020104020203" pitchFamily="34" charset="0"/>
              </a:defRPr>
            </a:lvl4pPr>
            <a:lvl5pPr>
              <a:defRPr sz="105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133289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
        <p:nvSpPr>
          <p:cNvPr id="13" name="Rectangle 12"/>
          <p:cNvSpPr/>
          <p:nvPr userDrawn="1"/>
        </p:nvSpPr>
        <p:spPr>
          <a:xfrm>
            <a:off x="0" y="2514600"/>
            <a:ext cx="12192000" cy="1143000"/>
          </a:xfrm>
          <a:prstGeom prst="rect">
            <a:avLst/>
          </a:prstGeom>
          <a:solidFill>
            <a:srgbClr val="4459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350" dirty="0">
              <a:latin typeface="Gill Sans MT" panose="020B0502020104020203" pitchFamily="34" charset="0"/>
            </a:endParaRPr>
          </a:p>
        </p:txBody>
      </p:sp>
    </p:spTree>
    <p:extLst>
      <p:ext uri="{BB962C8B-B14F-4D97-AF65-F5344CB8AC3E}">
        <p14:creationId xmlns:p14="http://schemas.microsoft.com/office/powerpoint/2010/main" val="45368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Gill Sans MT" panose="020B0502020104020203" pitchFamily="34" charset="0"/>
              </a:defRPr>
            </a:lvl1pPr>
          </a:lstStyle>
          <a:p>
            <a:r>
              <a:rPr lang="en-US"/>
              <a:t>Click to edit Master title style</a:t>
            </a:r>
            <a:endParaRPr lang="en-US" dirty="0"/>
          </a:p>
        </p:txBody>
      </p:sp>
      <p:sp>
        <p:nvSpPr>
          <p:cNvPr id="8" name="Rectangle 7"/>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Gill Sans MT" panose="020B0502020104020203" pitchFamily="34" charset="0"/>
            </a:endParaRPr>
          </a:p>
        </p:txBody>
      </p:sp>
      <p:sp>
        <p:nvSpPr>
          <p:cNvPr id="9"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0"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1"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2" name="Straight Connector 11"/>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grpSp>
        <p:nvGrpSpPr>
          <p:cNvPr id="19" name="Group 18"/>
          <p:cNvGrpSpPr/>
          <p:nvPr userDrawn="1"/>
        </p:nvGrpSpPr>
        <p:grpSpPr>
          <a:xfrm>
            <a:off x="1154429" y="1954054"/>
            <a:ext cx="2939876" cy="4280056"/>
            <a:chOff x="1154428" y="1662509"/>
            <a:chExt cx="2939876" cy="4280056"/>
          </a:xfrm>
        </p:grpSpPr>
        <p:sp>
          <p:nvSpPr>
            <p:cNvPr id="15" name="Rectangle 14"/>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latin typeface="Gill Sans MT" panose="020B0502020104020203" pitchFamily="34" charset="0"/>
              </a:endParaRPr>
            </a:p>
          </p:txBody>
        </p:sp>
        <p:sp>
          <p:nvSpPr>
            <p:cNvPr id="16" name="Rectangle 15"/>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0" name="Group 19"/>
          <p:cNvGrpSpPr/>
          <p:nvPr userDrawn="1"/>
        </p:nvGrpSpPr>
        <p:grpSpPr>
          <a:xfrm>
            <a:off x="4739142" y="1966191"/>
            <a:ext cx="2939876" cy="4280056"/>
            <a:chOff x="1154428" y="1662509"/>
            <a:chExt cx="2939876" cy="4280056"/>
          </a:xfrm>
        </p:grpSpPr>
        <p:sp>
          <p:nvSpPr>
            <p:cNvPr id="21" name="Rectangle 20"/>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latin typeface="Gill Sans MT" panose="020B0502020104020203" pitchFamily="34" charset="0"/>
              </a:endParaRPr>
            </a:p>
          </p:txBody>
        </p:sp>
        <p:sp>
          <p:nvSpPr>
            <p:cNvPr id="22" name="Rectangle 21"/>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3" name="Group 22"/>
          <p:cNvGrpSpPr/>
          <p:nvPr userDrawn="1"/>
        </p:nvGrpSpPr>
        <p:grpSpPr>
          <a:xfrm>
            <a:off x="8323854" y="1954054"/>
            <a:ext cx="2939876" cy="4280056"/>
            <a:chOff x="1154428" y="1662509"/>
            <a:chExt cx="2939876" cy="4280056"/>
          </a:xfrm>
        </p:grpSpPr>
        <p:sp>
          <p:nvSpPr>
            <p:cNvPr id="24" name="Rectangle 23"/>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latin typeface="Gill Sans MT" panose="020B0502020104020203" pitchFamily="34" charset="0"/>
              </a:endParaRPr>
            </a:p>
          </p:txBody>
        </p:sp>
        <p:sp>
          <p:nvSpPr>
            <p:cNvPr id="25" name="Rectangle 24"/>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spTree>
    <p:extLst>
      <p:ext uri="{BB962C8B-B14F-4D97-AF65-F5344CB8AC3E}">
        <p14:creationId xmlns:p14="http://schemas.microsoft.com/office/powerpoint/2010/main" val="3925305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Gill Sans MT" panose="020B0502020104020203" pitchFamily="34" charset="0"/>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57213" indent="-214313">
              <a:buClr>
                <a:srgbClr val="D2AA77"/>
              </a:buClr>
              <a:buSzPct val="60000"/>
              <a:buFont typeface="Courier New" panose="02070309020205020404" pitchFamily="49" charset="0"/>
              <a:buChar char="o"/>
              <a:defRPr sz="1350">
                <a:latin typeface="Gill Sans MT" panose="020B0502020104020203" pitchFamily="34" charset="0"/>
              </a:defRPr>
            </a:lvl2pPr>
            <a:lvl3pPr marL="900113" indent="-214313">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sz="90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35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Rectangle 9"/>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Gill Sans MT" panose="020B0502020104020203" pitchFamily="34" charset="0"/>
            </a:endParaRPr>
          </a:p>
        </p:txBody>
      </p:sp>
      <p:sp>
        <p:nvSpPr>
          <p:cNvPr id="11"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2"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3"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4" name="Straight Connector 13"/>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743955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6" name="Rectangle 5"/>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Gill Sans MT" panose="020B0502020104020203" pitchFamily="34" charset="0"/>
            </a:endParaRP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8"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9"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0" name="Straight Connector 9"/>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2077607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Gill Sans MT" panose="020B0502020104020203" pitchFamily="34" charset="0"/>
            </a:endParaRPr>
          </a:p>
        </p:txBody>
      </p:sp>
      <p:sp>
        <p:nvSpPr>
          <p:cNvPr id="6"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7"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8"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9" name="Straight Connector 8"/>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1207901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933" y="791148"/>
            <a:ext cx="12192000" cy="4423893"/>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308389" y="190919"/>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91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306859" y="266270"/>
            <a:ext cx="11589439" cy="9783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idx="1"/>
          </p:nvPr>
        </p:nvSpPr>
        <p:spPr>
          <a:xfrm>
            <a:off x="317156" y="1485901"/>
            <a:ext cx="11579189" cy="43327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5" name="Slide Number Placeholder 5"/>
          <p:cNvSpPr txBox="1">
            <a:spLocks/>
          </p:cNvSpPr>
          <p:nvPr/>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6" name="Footer Placeholder 4"/>
          <p:cNvSpPr txBox="1">
            <a:spLocks/>
          </p:cNvSpPr>
          <p:nvPr/>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7" name="Footer Placeholder 4"/>
          <p:cNvSpPr txBox="1">
            <a:spLocks/>
          </p:cNvSpPr>
          <p:nvPr/>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8" name="Straight Connector 7"/>
          <p:cNvCxnSpPr/>
          <p:nvPr/>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1900155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4132445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445976"/>
              </a:buClr>
              <a:buSzPct val="80000"/>
              <a:defRPr sz="18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50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350">
                <a:latin typeface="Gill Sans MT" panose="020B0502020104020203" pitchFamily="34" charset="0"/>
              </a:defRPr>
            </a:lvl3pPr>
            <a:lvl4pPr marL="1243013" indent="-214313">
              <a:buClr>
                <a:srgbClr val="D2AA77"/>
              </a:buClr>
              <a:buSzPct val="60000"/>
              <a:buFont typeface="Wingdings" panose="05000000000000000000" pitchFamily="2" charset="2"/>
              <a:buChar char="§"/>
              <a:defRPr sz="1200">
                <a:latin typeface="Gill Sans MT" panose="020B0502020104020203" pitchFamily="34" charset="0"/>
              </a:defRPr>
            </a:lvl4pPr>
            <a:lvl5pPr>
              <a:defRPr sz="105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646582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
        <p:nvSpPr>
          <p:cNvPr id="13" name="Rectangle 12"/>
          <p:cNvSpPr/>
          <p:nvPr userDrawn="1"/>
        </p:nvSpPr>
        <p:spPr>
          <a:xfrm>
            <a:off x="0" y="2514600"/>
            <a:ext cx="12192000" cy="1143000"/>
          </a:xfrm>
          <a:prstGeom prst="rect">
            <a:avLst/>
          </a:prstGeom>
          <a:solidFill>
            <a:srgbClr val="4459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350" dirty="0">
              <a:solidFill>
                <a:prstClr val="white"/>
              </a:solidFill>
              <a:latin typeface="Gill Sans MT" panose="020B0502020104020203" pitchFamily="34" charset="0"/>
            </a:endParaRPr>
          </a:p>
        </p:txBody>
      </p:sp>
    </p:spTree>
    <p:extLst>
      <p:ext uri="{BB962C8B-B14F-4D97-AF65-F5344CB8AC3E}">
        <p14:creationId xmlns:p14="http://schemas.microsoft.com/office/powerpoint/2010/main" val="3996507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Gill Sans MT" panose="020B0502020104020203" pitchFamily="34" charset="0"/>
              </a:defRPr>
            </a:lvl1pPr>
          </a:lstStyle>
          <a:p>
            <a:r>
              <a:rPr lang="en-US"/>
              <a:t>Click to edit Master title style</a:t>
            </a:r>
            <a:endParaRPr lang="en-US" dirty="0"/>
          </a:p>
        </p:txBody>
      </p:sp>
      <p:sp>
        <p:nvSpPr>
          <p:cNvPr id="8" name="Rectangle 7"/>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9"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0"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1"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2" name="Straight Connector 11"/>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grpSp>
        <p:nvGrpSpPr>
          <p:cNvPr id="19" name="Group 18"/>
          <p:cNvGrpSpPr/>
          <p:nvPr userDrawn="1"/>
        </p:nvGrpSpPr>
        <p:grpSpPr>
          <a:xfrm>
            <a:off x="1154429" y="1954054"/>
            <a:ext cx="2939876" cy="4280056"/>
            <a:chOff x="1154428" y="1662509"/>
            <a:chExt cx="2939876" cy="4280056"/>
          </a:xfrm>
        </p:grpSpPr>
        <p:sp>
          <p:nvSpPr>
            <p:cNvPr id="15" name="Rectangle 14"/>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16" name="Rectangle 15"/>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0" name="Group 19"/>
          <p:cNvGrpSpPr/>
          <p:nvPr userDrawn="1"/>
        </p:nvGrpSpPr>
        <p:grpSpPr>
          <a:xfrm>
            <a:off x="4739142" y="1966191"/>
            <a:ext cx="2939876" cy="4280056"/>
            <a:chOff x="1154428" y="1662509"/>
            <a:chExt cx="2939876" cy="4280056"/>
          </a:xfrm>
        </p:grpSpPr>
        <p:sp>
          <p:nvSpPr>
            <p:cNvPr id="21" name="Rectangle 20"/>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2" name="Rectangle 21"/>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3" name="Group 22"/>
          <p:cNvGrpSpPr/>
          <p:nvPr userDrawn="1"/>
        </p:nvGrpSpPr>
        <p:grpSpPr>
          <a:xfrm>
            <a:off x="8323854" y="1954054"/>
            <a:ext cx="2939876" cy="4280056"/>
            <a:chOff x="1154428" y="1662509"/>
            <a:chExt cx="2939876" cy="4280056"/>
          </a:xfrm>
        </p:grpSpPr>
        <p:sp>
          <p:nvSpPr>
            <p:cNvPr id="24" name="Rectangle 23"/>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5" name="Rectangle 24"/>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spTree>
    <p:extLst>
      <p:ext uri="{BB962C8B-B14F-4D97-AF65-F5344CB8AC3E}">
        <p14:creationId xmlns:p14="http://schemas.microsoft.com/office/powerpoint/2010/main" val="186564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Gill Sans MT" panose="020B0502020104020203" pitchFamily="34" charset="0"/>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57213" indent="-214313">
              <a:buClr>
                <a:srgbClr val="D2AA77"/>
              </a:buClr>
              <a:buSzPct val="60000"/>
              <a:buFont typeface="Courier New" panose="02070309020205020404" pitchFamily="49" charset="0"/>
              <a:buChar char="o"/>
              <a:defRPr sz="1350">
                <a:latin typeface="Gill Sans MT" panose="020B0502020104020203" pitchFamily="34" charset="0"/>
              </a:defRPr>
            </a:lvl2pPr>
            <a:lvl3pPr marL="900113" indent="-214313">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sz="90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35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Rectangle 9"/>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11"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2"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3"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4" name="Straight Connector 13"/>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3196777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6" name="Rectangle 5"/>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8"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9"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0" name="Straight Connector 9"/>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1645580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6"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7"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8"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9" name="Straight Connector 8"/>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7586543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933" y="791148"/>
            <a:ext cx="12192000" cy="4423893"/>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308389" y="190919"/>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7048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rPr>
              <a:pPr/>
              <a:t>‹#›</a:t>
            </a:fld>
            <a:endParaRPr lang="en-US" sz="750" dirty="0">
              <a:solidFill>
                <a:prstClr val="white"/>
              </a:solidFill>
            </a:endParaRPr>
          </a:p>
        </p:txBody>
      </p:sp>
      <p:sp>
        <p:nvSpPr>
          <p:cNvPr id="12" name="Footer Placeholder 4"/>
          <p:cNvSpPr txBox="1">
            <a:spLocks/>
          </p:cNvSpPr>
          <p:nvPr userDrawn="1"/>
        </p:nvSpPr>
        <p:spPr>
          <a:xfrm>
            <a:off x="324157" y="6513493"/>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http://servion.com</a:t>
            </a:r>
          </a:p>
        </p:txBody>
      </p:sp>
      <p:sp>
        <p:nvSpPr>
          <p:cNvPr id="13" name="Footer Placeholder 4"/>
          <p:cNvSpPr txBox="1">
            <a:spLocks/>
          </p:cNvSpPr>
          <p:nvPr userDrawn="1"/>
        </p:nvSpPr>
        <p:spPr>
          <a:xfrm>
            <a:off x="4356708" y="6513493"/>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 Servion Global Solutions</a:t>
            </a:r>
          </a:p>
        </p:txBody>
      </p:sp>
      <p:pic>
        <p:nvPicPr>
          <p:cNvPr id="10" name="Picture 9" descr="servion_RGB_KO.png"/>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0313444" y="6533351"/>
            <a:ext cx="941833" cy="213870"/>
          </a:xfrm>
          <a:prstGeom prst="rect">
            <a:avLst/>
          </a:prstGeom>
        </p:spPr>
      </p:pic>
    </p:spTree>
    <p:extLst>
      <p:ext uri="{BB962C8B-B14F-4D97-AF65-F5344CB8AC3E}">
        <p14:creationId xmlns:p14="http://schemas.microsoft.com/office/powerpoint/2010/main" val="21480398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cstate="print">
            <a:alphaModFix amt="7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rPr>
              <a:pPr/>
              <a:t>‹#›</a:t>
            </a:fld>
            <a:endParaRPr lang="en-US" sz="750" dirty="0">
              <a:solidFill>
                <a:prstClr val="white"/>
              </a:solidFill>
            </a:endParaRPr>
          </a:p>
        </p:txBody>
      </p:sp>
      <p:sp>
        <p:nvSpPr>
          <p:cNvPr id="12" name="Footer Placeholder 4"/>
          <p:cNvSpPr txBox="1">
            <a:spLocks/>
          </p:cNvSpPr>
          <p:nvPr userDrawn="1"/>
        </p:nvSpPr>
        <p:spPr>
          <a:xfrm>
            <a:off x="324157" y="6513493"/>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http://servion.com</a:t>
            </a:r>
          </a:p>
        </p:txBody>
      </p:sp>
      <p:sp>
        <p:nvSpPr>
          <p:cNvPr id="13" name="Footer Placeholder 4"/>
          <p:cNvSpPr txBox="1">
            <a:spLocks/>
          </p:cNvSpPr>
          <p:nvPr userDrawn="1"/>
        </p:nvSpPr>
        <p:spPr>
          <a:xfrm>
            <a:off x="4356708" y="6513493"/>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 Servion Global Solutions</a:t>
            </a:r>
          </a:p>
        </p:txBody>
      </p:sp>
      <p:pic>
        <p:nvPicPr>
          <p:cNvPr id="10" name="Picture 9" descr="servion_RGB_KO.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313444" y="6533351"/>
            <a:ext cx="941833" cy="213870"/>
          </a:xfrm>
          <a:prstGeom prst="rect">
            <a:avLst/>
          </a:prstGeom>
        </p:spPr>
      </p:pic>
    </p:spTree>
    <p:extLst>
      <p:ext uri="{BB962C8B-B14F-4D97-AF65-F5344CB8AC3E}">
        <p14:creationId xmlns:p14="http://schemas.microsoft.com/office/powerpoint/2010/main" val="335534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b Slide">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screen">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996"/>
                    </a14:imgEffect>
                    <a14:imgEffect>
                      <a14:saturation sat="281000"/>
                    </a14:imgEffect>
                  </a14:imgLayer>
                </a14:imgProps>
              </a:ext>
              <a:ext uri="{28A0092B-C50C-407E-A947-70E740481C1C}">
                <a14:useLocalDpi xmlns:a14="http://schemas.microsoft.com/office/drawing/2010/main"/>
              </a:ext>
            </a:extLst>
          </a:blip>
          <a:stretch>
            <a:fillRect/>
          </a:stretch>
        </p:blipFill>
        <p:spPr>
          <a:xfrm>
            <a:off x="0" y="-1"/>
            <a:ext cx="12192000" cy="686003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86" y="2316518"/>
            <a:ext cx="12209983" cy="4455158"/>
          </a:xfrm>
          <a:prstGeom prst="rect">
            <a:avLst/>
          </a:prstGeom>
        </p:spPr>
      </p:pic>
      <p:sp>
        <p:nvSpPr>
          <p:cNvPr id="9" name="Title 1"/>
          <p:cNvSpPr>
            <a:spLocks noGrp="1"/>
          </p:cNvSpPr>
          <p:nvPr>
            <p:ph type="ctrTitle"/>
          </p:nvPr>
        </p:nvSpPr>
        <p:spPr>
          <a:xfrm>
            <a:off x="4142232" y="4315969"/>
            <a:ext cx="7196328" cy="540591"/>
          </a:xfrm>
          <a:noFill/>
        </p:spPr>
        <p:txBody>
          <a:bodyPr anchor="t" anchorCtr="0">
            <a:normAutofit/>
          </a:bodyPr>
          <a:lstStyle>
            <a:lvl1pPr algn="l">
              <a:defRPr sz="2400" b="0">
                <a:solidFill>
                  <a:srgbClr val="FFE313"/>
                </a:solidFill>
                <a:latin typeface="Gill Sans MT" charset="0"/>
                <a:ea typeface="Gill Sans MT" charset="0"/>
                <a:cs typeface="Gill Sans MT" charset="0"/>
              </a:defRPr>
            </a:lvl1pPr>
          </a:lstStyle>
          <a:p>
            <a:r>
              <a:rPr lang="en-US"/>
              <a:t>Click to edit Master title style</a:t>
            </a:r>
            <a:endParaRPr lang="en-US" dirty="0"/>
          </a:p>
        </p:txBody>
      </p:sp>
      <p:sp>
        <p:nvSpPr>
          <p:cNvPr id="10" name="Subtitle 2"/>
          <p:cNvSpPr>
            <a:spLocks noGrp="1"/>
          </p:cNvSpPr>
          <p:nvPr>
            <p:ph type="subTitle" idx="1"/>
          </p:nvPr>
        </p:nvSpPr>
        <p:spPr>
          <a:xfrm>
            <a:off x="4139109" y="4927848"/>
            <a:ext cx="7206361" cy="462014"/>
          </a:xfrm>
        </p:spPr>
        <p:txBody>
          <a:bodyPr>
            <a:normAutofit/>
          </a:bodyPr>
          <a:lstStyle>
            <a:lvl1pPr marL="0" indent="0" algn="l">
              <a:buNone/>
              <a:defRPr sz="1350">
                <a:solidFill>
                  <a:schemeClr val="bg1"/>
                </a:solidFill>
                <a:latin typeface="Gill Sans MT" charset="0"/>
                <a:ea typeface="Gill Sans MT" charset="0"/>
                <a:cs typeface="Gill Sans MT"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11" name="Straight Connector 10"/>
          <p:cNvCxnSpPr/>
          <p:nvPr/>
        </p:nvCxnSpPr>
        <p:spPr>
          <a:xfrm flipV="1">
            <a:off x="3959352"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6161" y="4627965"/>
            <a:ext cx="2426571" cy="337517"/>
          </a:xfrm>
          <a:prstGeom prst="rect">
            <a:avLst/>
          </a:prstGeom>
        </p:spPr>
      </p:pic>
    </p:spTree>
    <p:extLst>
      <p:ext uri="{BB962C8B-B14F-4D97-AF65-F5344CB8AC3E}">
        <p14:creationId xmlns:p14="http://schemas.microsoft.com/office/powerpoint/2010/main" val="21265600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445976"/>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1"/>
            <a:ext cx="5303520" cy="290849"/>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6278880" y="1577341"/>
            <a:ext cx="5303520" cy="290849"/>
          </a:xfrm>
          <a:prstGeom prst="rect">
            <a:avLst/>
          </a:prstGeom>
        </p:spPr>
        <p:txBody>
          <a:bodyPr wrap="square" lIns="0" tIns="0" rIns="0" bIns="0">
            <a:spAutoFit/>
          </a:bodyPr>
          <a:lstStyle>
            <a:lvl1pPr>
              <a:defRPr/>
            </a:lvl1pPr>
          </a:lstStyle>
          <a:p>
            <a:pPr lvl="0"/>
            <a:r>
              <a:rPr lang="en-US"/>
              <a:t>Edit Master text styles</a:t>
            </a:r>
          </a:p>
        </p:txBody>
      </p:sp>
      <p:sp>
        <p:nvSpPr>
          <p:cNvPr id="5" name="Holder 5"/>
          <p:cNvSpPr>
            <a:spLocks noGrp="1"/>
          </p:cNvSpPr>
          <p:nvPr>
            <p:ph type="ftr" sz="quarter" idx="5"/>
          </p:nvPr>
        </p:nvSpPr>
        <p:spPr/>
        <p:txBody>
          <a:bodyPr lIns="0" tIns="0" rIns="0" bIns="0"/>
          <a:lstStyle>
            <a:lvl1pPr>
              <a:defRPr sz="750" b="0" i="0">
                <a:solidFill>
                  <a:schemeClr val="bg1"/>
                </a:solidFill>
                <a:latin typeface="Arial"/>
                <a:cs typeface="Arial"/>
              </a:defRPr>
            </a:lvl1pPr>
          </a:lstStyle>
          <a:p>
            <a:pPr marL="9525">
              <a:lnSpc>
                <a:spcPts val="829"/>
              </a:lnSpc>
            </a:pPr>
            <a:r>
              <a:rPr lang="en-US" spc="-4">
                <a:solidFill>
                  <a:prstClr val="white"/>
                </a:solidFill>
              </a:rPr>
              <a:t>© </a:t>
            </a:r>
            <a:r>
              <a:rPr lang="en-US" spc="-8">
                <a:solidFill>
                  <a:prstClr val="white"/>
                </a:solidFill>
              </a:rPr>
              <a:t>Servion Global</a:t>
            </a:r>
            <a:r>
              <a:rPr lang="en-US">
                <a:solidFill>
                  <a:prstClr val="white"/>
                </a:solidFill>
              </a:rPr>
              <a:t> </a:t>
            </a:r>
            <a:r>
              <a:rPr lang="en-US" spc="-8">
                <a:solidFill>
                  <a:prstClr val="white"/>
                </a:solidFill>
              </a:rPr>
              <a:t>Solutions</a:t>
            </a:r>
            <a:endParaRPr lang="en-US" spc="-8" dirty="0">
              <a:solidFill>
                <a:prstClr val="white"/>
              </a:solidFill>
            </a:endParaRPr>
          </a:p>
        </p:txBody>
      </p:sp>
      <p:sp>
        <p:nvSpPr>
          <p:cNvPr id="6" name="Holder 6"/>
          <p:cNvSpPr>
            <a:spLocks noGrp="1"/>
          </p:cNvSpPr>
          <p:nvPr>
            <p:ph type="dt" sz="half" idx="6"/>
          </p:nvPr>
        </p:nvSpPr>
        <p:spPr/>
        <p:txBody>
          <a:bodyPr lIns="0" tIns="0" rIns="0" bIns="0"/>
          <a:lstStyle>
            <a:lvl1pPr>
              <a:defRPr sz="750" b="0" i="0">
                <a:solidFill>
                  <a:schemeClr val="bg1"/>
                </a:solidFill>
                <a:latin typeface="Arial"/>
                <a:cs typeface="Arial"/>
              </a:defRPr>
            </a:lvl1pPr>
          </a:lstStyle>
          <a:p>
            <a:pPr marL="9525">
              <a:lnSpc>
                <a:spcPts val="829"/>
              </a:lnSpc>
            </a:pPr>
            <a:r>
              <a:rPr lang="en-US" spc="-8">
                <a:solidFill>
                  <a:prstClr val="white"/>
                </a:solidFill>
              </a:rPr>
              <a:t>http://servion.com</a:t>
            </a:r>
            <a:endParaRPr lang="en-US" spc="-8" dirty="0">
              <a:solidFill>
                <a:prstClr val="white"/>
              </a:solidFill>
            </a:endParaRPr>
          </a:p>
        </p:txBody>
      </p:sp>
      <p:sp>
        <p:nvSpPr>
          <p:cNvPr id="7" name="Holder 7"/>
          <p:cNvSpPr>
            <a:spLocks noGrp="1"/>
          </p:cNvSpPr>
          <p:nvPr>
            <p:ph type="sldNum" sz="quarter" idx="7"/>
          </p:nvPr>
        </p:nvSpPr>
        <p:spPr/>
        <p:txBody>
          <a:bodyPr lIns="0" tIns="0" rIns="0" bIns="0"/>
          <a:lstStyle>
            <a:lvl1pPr>
              <a:defRPr sz="750" b="0" i="0">
                <a:solidFill>
                  <a:schemeClr val="bg1"/>
                </a:solidFill>
                <a:latin typeface="Arial"/>
                <a:cs typeface="Arial"/>
              </a:defRPr>
            </a:lvl1pPr>
          </a:lstStyle>
          <a:p>
            <a:pPr marL="19050">
              <a:lnSpc>
                <a:spcPts val="829"/>
              </a:lnSpc>
            </a:pPr>
            <a:fld id="{81D60167-4931-47E6-BA6A-407CBD079E47}" type="slidenum">
              <a:rPr lang="en-US" spc="-4" smtClean="0">
                <a:solidFill>
                  <a:prstClr val="white"/>
                </a:solidFill>
              </a:rPr>
              <a:pPr marL="19050">
                <a:lnSpc>
                  <a:spcPts val="829"/>
                </a:lnSpc>
              </a:pPr>
              <a:t>‹#›</a:t>
            </a:fld>
            <a:endParaRPr lang="en-US" spc="-4" dirty="0">
              <a:solidFill>
                <a:prstClr val="white"/>
              </a:solidFill>
            </a:endParaRPr>
          </a:p>
        </p:txBody>
      </p:sp>
    </p:spTree>
    <p:extLst>
      <p:ext uri="{BB962C8B-B14F-4D97-AF65-F5344CB8AC3E}">
        <p14:creationId xmlns:p14="http://schemas.microsoft.com/office/powerpoint/2010/main" val="3355168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99490" y="477984"/>
            <a:ext cx="354676" cy="365125"/>
          </a:xfrm>
          <a:prstGeom prst="rect">
            <a:avLst/>
          </a:prstGeom>
        </p:spPr>
        <p:txBody>
          <a:bodyPr/>
          <a:lstStyle/>
          <a:p>
            <a:fld id="{A0063FFC-3F4A-4B71-B5C8-7ED7B6CBE89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80204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1">
          <a:blip r:embed="rId2" cstate="print">
            <a:alphaModFix amt="7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14350"/>
            <a:endParaRPr lang="en-US" sz="1013"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Slide Number Placeholder 5"/>
          <p:cNvSpPr txBox="1">
            <a:spLocks/>
          </p:cNvSpPr>
          <p:nvPr userDrawn="1"/>
        </p:nvSpPr>
        <p:spPr>
          <a:xfrm>
            <a:off x="8737600" y="6422579"/>
            <a:ext cx="2844800" cy="435429"/>
          </a:xfrm>
          <a:prstGeom prst="rect">
            <a:avLst/>
          </a:prstGeom>
        </p:spPr>
        <p:txBody>
          <a:bodyPr vert="horz" lIns="51435" tIns="25718" rIns="51435" bIns="25718"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563" smtClean="0">
                <a:solidFill>
                  <a:prstClr val="white"/>
                </a:solidFill>
              </a:rPr>
              <a:pPr/>
              <a:t>‹#›</a:t>
            </a:fld>
            <a:endParaRPr lang="en-US" sz="563" dirty="0">
              <a:solidFill>
                <a:prstClr val="white"/>
              </a:solidFill>
            </a:endParaRPr>
          </a:p>
        </p:txBody>
      </p:sp>
      <p:sp>
        <p:nvSpPr>
          <p:cNvPr id="12" name="Footer Placeholder 4"/>
          <p:cNvSpPr txBox="1">
            <a:spLocks/>
          </p:cNvSpPr>
          <p:nvPr userDrawn="1"/>
        </p:nvSpPr>
        <p:spPr>
          <a:xfrm>
            <a:off x="324158" y="6513493"/>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63" dirty="0"/>
              <a:t>http://servion.com</a:t>
            </a:r>
          </a:p>
        </p:txBody>
      </p:sp>
      <p:sp>
        <p:nvSpPr>
          <p:cNvPr id="13" name="Footer Placeholder 4"/>
          <p:cNvSpPr txBox="1">
            <a:spLocks/>
          </p:cNvSpPr>
          <p:nvPr userDrawn="1"/>
        </p:nvSpPr>
        <p:spPr>
          <a:xfrm>
            <a:off x="4356708" y="6513493"/>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63" dirty="0"/>
              <a:t>© Servion Global Solutions</a:t>
            </a:r>
          </a:p>
        </p:txBody>
      </p:sp>
      <p:pic>
        <p:nvPicPr>
          <p:cNvPr id="10" name="Picture 9" descr="servion_RGB_KO.png"/>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0313445" y="6533351"/>
            <a:ext cx="941833" cy="213870"/>
          </a:xfrm>
          <a:prstGeom prst="rect">
            <a:avLst/>
          </a:prstGeom>
        </p:spPr>
      </p:pic>
    </p:spTree>
    <p:extLst>
      <p:ext uri="{BB962C8B-B14F-4D97-AF65-F5344CB8AC3E}">
        <p14:creationId xmlns:p14="http://schemas.microsoft.com/office/powerpoint/2010/main" val="1591273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817966"/>
            <a:ext cx="12203883" cy="4401803"/>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9846284" y="168238"/>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 y="3572928"/>
            <a:ext cx="5418667" cy="1320800"/>
          </a:xfrm>
          <a:prstGeom prst="rect">
            <a:avLst/>
          </a:prstGeom>
          <a:gradFill flip="none" rotWithShape="1">
            <a:gsLst>
              <a:gs pos="85000">
                <a:schemeClr val="accent1">
                  <a:lumMod val="5000"/>
                  <a:lumOff val="95000"/>
                  <a:alpha val="49000"/>
                </a:schemeClr>
              </a:gs>
              <a:gs pos="0">
                <a:schemeClr val="bg1">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5117" y="3796748"/>
            <a:ext cx="4470652" cy="951832"/>
          </a:xfrm>
          <a:prstGeom prst="rect">
            <a:avLst/>
          </a:prstGeom>
        </p:spPr>
      </p:pic>
    </p:spTree>
    <p:extLst>
      <p:ext uri="{BB962C8B-B14F-4D97-AF65-F5344CB8AC3E}">
        <p14:creationId xmlns:p14="http://schemas.microsoft.com/office/powerpoint/2010/main" val="12405532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817964"/>
            <a:ext cx="12230101" cy="4411260"/>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9846284" y="168238"/>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 y="3572928"/>
            <a:ext cx="5418667" cy="1320800"/>
          </a:xfrm>
          <a:prstGeom prst="rect">
            <a:avLst/>
          </a:prstGeom>
          <a:gradFill flip="none" rotWithShape="1">
            <a:gsLst>
              <a:gs pos="85000">
                <a:schemeClr val="accent1">
                  <a:lumMod val="5000"/>
                  <a:lumOff val="95000"/>
                  <a:alpha val="49000"/>
                </a:schemeClr>
              </a:gs>
              <a:gs pos="0">
                <a:schemeClr val="bg1">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5117" y="3796748"/>
            <a:ext cx="4470652" cy="951832"/>
          </a:xfrm>
          <a:prstGeom prst="rect">
            <a:avLst/>
          </a:prstGeom>
        </p:spPr>
      </p:pic>
    </p:spTree>
    <p:extLst>
      <p:ext uri="{BB962C8B-B14F-4D97-AF65-F5344CB8AC3E}">
        <p14:creationId xmlns:p14="http://schemas.microsoft.com/office/powerpoint/2010/main" val="7593565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9361122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445976"/>
              </a:buClr>
              <a:buSzPct val="80000"/>
              <a:defRPr sz="18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50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350">
                <a:latin typeface="Gill Sans MT" panose="020B0502020104020203" pitchFamily="34" charset="0"/>
              </a:defRPr>
            </a:lvl3pPr>
            <a:lvl4pPr marL="1243013" indent="-214313">
              <a:buClr>
                <a:srgbClr val="D2AA77"/>
              </a:buClr>
              <a:buSzPct val="60000"/>
              <a:buFont typeface="Wingdings" panose="05000000000000000000" pitchFamily="2" charset="2"/>
              <a:buChar char="§"/>
              <a:defRPr sz="1200">
                <a:latin typeface="Gill Sans MT" panose="020B0502020104020203" pitchFamily="34" charset="0"/>
              </a:defRPr>
            </a:lvl4pPr>
            <a:lvl5pPr>
              <a:defRPr sz="105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35984065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
        <p:nvSpPr>
          <p:cNvPr id="13" name="Rectangle 12"/>
          <p:cNvSpPr/>
          <p:nvPr userDrawn="1"/>
        </p:nvSpPr>
        <p:spPr>
          <a:xfrm>
            <a:off x="0" y="2514600"/>
            <a:ext cx="12192000" cy="1143000"/>
          </a:xfrm>
          <a:prstGeom prst="rect">
            <a:avLst/>
          </a:prstGeom>
          <a:solidFill>
            <a:srgbClr val="4459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350" dirty="0">
              <a:solidFill>
                <a:prstClr val="white"/>
              </a:solidFill>
              <a:latin typeface="Gill Sans MT" panose="020B0502020104020203" pitchFamily="34" charset="0"/>
            </a:endParaRPr>
          </a:p>
        </p:txBody>
      </p:sp>
    </p:spTree>
    <p:extLst>
      <p:ext uri="{BB962C8B-B14F-4D97-AF65-F5344CB8AC3E}">
        <p14:creationId xmlns:p14="http://schemas.microsoft.com/office/powerpoint/2010/main" val="651786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Gill Sans MT" panose="020B0502020104020203" pitchFamily="34" charset="0"/>
              </a:defRPr>
            </a:lvl1pPr>
          </a:lstStyle>
          <a:p>
            <a:r>
              <a:rPr lang="en-US"/>
              <a:t>Click to edit Master title style</a:t>
            </a:r>
            <a:endParaRPr lang="en-US" dirty="0"/>
          </a:p>
        </p:txBody>
      </p:sp>
      <p:sp>
        <p:nvSpPr>
          <p:cNvPr id="8" name="Rectangle 7"/>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9"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0"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1"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2" name="Straight Connector 11"/>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grpSp>
        <p:nvGrpSpPr>
          <p:cNvPr id="19" name="Group 18"/>
          <p:cNvGrpSpPr/>
          <p:nvPr userDrawn="1"/>
        </p:nvGrpSpPr>
        <p:grpSpPr>
          <a:xfrm>
            <a:off x="1154429" y="1954054"/>
            <a:ext cx="2939876" cy="4280056"/>
            <a:chOff x="1154428" y="1662509"/>
            <a:chExt cx="2939876" cy="4280056"/>
          </a:xfrm>
        </p:grpSpPr>
        <p:sp>
          <p:nvSpPr>
            <p:cNvPr id="15" name="Rectangle 14"/>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16" name="Rectangle 15"/>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0" name="Group 19"/>
          <p:cNvGrpSpPr/>
          <p:nvPr userDrawn="1"/>
        </p:nvGrpSpPr>
        <p:grpSpPr>
          <a:xfrm>
            <a:off x="4739142" y="1966191"/>
            <a:ext cx="2939876" cy="4280056"/>
            <a:chOff x="1154428" y="1662509"/>
            <a:chExt cx="2939876" cy="4280056"/>
          </a:xfrm>
        </p:grpSpPr>
        <p:sp>
          <p:nvSpPr>
            <p:cNvPr id="21" name="Rectangle 20"/>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2" name="Rectangle 21"/>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3" name="Group 22"/>
          <p:cNvGrpSpPr/>
          <p:nvPr userDrawn="1"/>
        </p:nvGrpSpPr>
        <p:grpSpPr>
          <a:xfrm>
            <a:off x="8323854" y="1954054"/>
            <a:ext cx="2939876" cy="4280056"/>
            <a:chOff x="1154428" y="1662509"/>
            <a:chExt cx="2939876" cy="4280056"/>
          </a:xfrm>
        </p:grpSpPr>
        <p:sp>
          <p:nvSpPr>
            <p:cNvPr id="24" name="Rectangle 23"/>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5" name="Rectangle 24"/>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spTree>
    <p:extLst>
      <p:ext uri="{BB962C8B-B14F-4D97-AF65-F5344CB8AC3E}">
        <p14:creationId xmlns:p14="http://schemas.microsoft.com/office/powerpoint/2010/main" val="4131461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Gill Sans MT" panose="020B0502020104020203" pitchFamily="34" charset="0"/>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57213" indent="-214313">
              <a:buClr>
                <a:srgbClr val="D2AA77"/>
              </a:buClr>
              <a:buSzPct val="60000"/>
              <a:buFont typeface="Courier New" panose="02070309020205020404" pitchFamily="49" charset="0"/>
              <a:buChar char="o"/>
              <a:defRPr sz="1350">
                <a:latin typeface="Gill Sans MT" panose="020B0502020104020203" pitchFamily="34" charset="0"/>
              </a:defRPr>
            </a:lvl2pPr>
            <a:lvl3pPr marL="900113" indent="-214313">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sz="90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35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Rectangle 9"/>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11"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2"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3"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4" name="Straight Connector 13"/>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416193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screen">
            <a:extLst>
              <a:ext uri="{BEBA8EAE-BF5A-486C-A8C5-ECC9F3942E4B}">
                <a14:imgProps xmlns:a14="http://schemas.microsoft.com/office/drawing/2010/main">
                  <a14:imgLayer r:embed="rId3">
                    <a14:imgEffect>
                      <a14:colorTemperature colorTemp="4241"/>
                    </a14:imgEffect>
                    <a14:imgEffect>
                      <a14:saturation sat="0"/>
                    </a14:imgEffect>
                  </a14:imgLayer>
                </a14:imgProps>
              </a:ext>
              <a:ext uri="{28A0092B-C50C-407E-A947-70E740481C1C}">
                <a14:useLocalDpi xmlns:a14="http://schemas.microsoft.com/office/drawing/2010/main"/>
              </a:ext>
            </a:extLst>
          </a:blip>
          <a:stretch>
            <a:fillRect/>
          </a:stretch>
        </p:blipFill>
        <p:spPr>
          <a:xfrm>
            <a:off x="0" y="-1"/>
            <a:ext cx="12192000" cy="686003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86" y="2316518"/>
            <a:ext cx="12209983" cy="4455158"/>
          </a:xfrm>
          <a:prstGeom prst="rect">
            <a:avLst/>
          </a:prstGeom>
        </p:spPr>
      </p:pic>
      <p:cxnSp>
        <p:nvCxnSpPr>
          <p:cNvPr id="11" name="Straight Connector 10"/>
          <p:cNvCxnSpPr/>
          <p:nvPr/>
        </p:nvCxnSpPr>
        <p:spPr>
          <a:xfrm flipV="1">
            <a:off x="3959352"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6161" y="4627965"/>
            <a:ext cx="2426571" cy="337517"/>
          </a:xfrm>
          <a:prstGeom prst="rect">
            <a:avLst/>
          </a:prstGeom>
        </p:spPr>
      </p:pic>
      <p:pic>
        <p:nvPicPr>
          <p:cNvPr id="4" name="Picture 3">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4665" y="4594022"/>
            <a:ext cx="335160" cy="335160"/>
          </a:xfrm>
          <a:prstGeom prst="rect">
            <a:avLst/>
          </a:prstGeom>
        </p:spPr>
      </p:pic>
      <p:pic>
        <p:nvPicPr>
          <p:cNvPr id="5" name="Picture 4">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35365" y="4589112"/>
            <a:ext cx="335160" cy="335160"/>
          </a:xfrm>
          <a:prstGeom prst="rect">
            <a:avLst/>
          </a:prstGeom>
        </p:spPr>
      </p:pic>
      <p:pic>
        <p:nvPicPr>
          <p:cNvPr id="6" name="Picture 5">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56065" y="4594022"/>
            <a:ext cx="335160" cy="335160"/>
          </a:xfrm>
          <a:prstGeom prst="rect">
            <a:avLst/>
          </a:prstGeom>
        </p:spPr>
      </p:pic>
      <p:sp>
        <p:nvSpPr>
          <p:cNvPr id="21" name="TextBox 20"/>
          <p:cNvSpPr txBox="1"/>
          <p:nvPr/>
        </p:nvSpPr>
        <p:spPr>
          <a:xfrm>
            <a:off x="4159772" y="4718064"/>
            <a:ext cx="4537099" cy="461665"/>
          </a:xfrm>
          <a:prstGeom prst="rect">
            <a:avLst/>
          </a:prstGeom>
          <a:noFill/>
        </p:spPr>
        <p:txBody>
          <a:bodyPr wrap="square" rtlCol="0">
            <a:spAutoFit/>
          </a:bodyPr>
          <a:lstStyle/>
          <a:p>
            <a:r>
              <a:rPr lang="en-US" sz="600" dirty="0" err="1">
                <a:solidFill>
                  <a:schemeClr val="bg1"/>
                </a:solidFill>
              </a:rPr>
              <a:t>Serviont</a:t>
            </a:r>
            <a:r>
              <a:rPr lang="en-US" sz="600" dirty="0">
                <a:solidFill>
                  <a:schemeClr val="bg1"/>
                </a:solidFill>
              </a:rPr>
              <a:t> is a registered trademark worldwide. The mention of other product and service names might be trademarks of other companies. This document is current as of the initial date of publication and may be changed at any given point of time. Please do not print if not necessary. Please Recycle. </a:t>
            </a:r>
          </a:p>
          <a:p>
            <a:r>
              <a:rPr lang="en-US" sz="600" dirty="0">
                <a:solidFill>
                  <a:schemeClr val="bg1"/>
                </a:solidFill>
              </a:rPr>
              <a:t>Copyright </a:t>
            </a:r>
            <a:r>
              <a:rPr lang="en-US" sz="600" dirty="0" err="1">
                <a:solidFill>
                  <a:schemeClr val="bg1"/>
                </a:solidFill>
              </a:rPr>
              <a:t>Servion</a:t>
            </a:r>
            <a:r>
              <a:rPr lang="en-US" sz="600" dirty="0">
                <a:solidFill>
                  <a:schemeClr val="bg1"/>
                </a:solidFill>
              </a:rPr>
              <a:t> Global Solutions </a:t>
            </a:r>
          </a:p>
        </p:txBody>
      </p:sp>
      <p:cxnSp>
        <p:nvCxnSpPr>
          <p:cNvPr id="24" name="Straight Connector 23"/>
          <p:cNvCxnSpPr/>
          <p:nvPr/>
        </p:nvCxnSpPr>
        <p:spPr>
          <a:xfrm flipV="1">
            <a:off x="8891115"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59771" y="4163569"/>
            <a:ext cx="7198275" cy="461665"/>
          </a:xfrm>
          <a:prstGeom prst="rect">
            <a:avLst/>
          </a:prstGeom>
          <a:noFill/>
        </p:spPr>
        <p:txBody>
          <a:bodyPr wrap="square" rtlCol="0">
            <a:spAutoFit/>
          </a:bodyPr>
          <a:lstStyle/>
          <a:p>
            <a:r>
              <a:rPr lang="en-US" sz="2400">
                <a:solidFill>
                  <a:srgbClr val="FFE313"/>
                </a:solidFill>
              </a:rPr>
              <a:t>Thank You!</a:t>
            </a:r>
          </a:p>
        </p:txBody>
      </p:sp>
      <p:grpSp>
        <p:nvGrpSpPr>
          <p:cNvPr id="2" name="Group 1"/>
          <p:cNvGrpSpPr/>
          <p:nvPr/>
        </p:nvGrpSpPr>
        <p:grpSpPr>
          <a:xfrm>
            <a:off x="9107261" y="4359465"/>
            <a:ext cx="1340884" cy="842785"/>
            <a:chOff x="9107260" y="4479383"/>
            <a:chExt cx="1340884" cy="842785"/>
          </a:xfrm>
        </p:grpSpPr>
        <p:sp>
          <p:nvSpPr>
            <p:cNvPr id="16" name="Subtitle 2"/>
            <p:cNvSpPr txBox="1">
              <a:spLocks/>
            </p:cNvSpPr>
            <p:nvPr userDrawn="1"/>
          </p:nvSpPr>
          <p:spPr>
            <a:xfrm>
              <a:off x="9107260" y="4479383"/>
              <a:ext cx="710210" cy="23876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0095D8"/>
                </a:buClr>
                <a:buFont typeface="Arial"/>
                <a:buNone/>
                <a:defRPr sz="900" kern="1200">
                  <a:solidFill>
                    <a:schemeClr val="bg1"/>
                  </a:solidFill>
                  <a:latin typeface="Gill Sans MT" charset="0"/>
                  <a:ea typeface="Gill Sans MT" charset="0"/>
                  <a:cs typeface="Gill Sans MT" charset="0"/>
                </a:defRPr>
              </a:lvl1pPr>
              <a:lvl2pPr marL="457200" indent="0" algn="ctr" defTabSz="914400" rtl="0" eaLnBrk="1" latinLnBrk="0" hangingPunct="1">
                <a:lnSpc>
                  <a:spcPct val="90000"/>
                </a:lnSpc>
                <a:spcBef>
                  <a:spcPts val="500"/>
                </a:spcBef>
                <a:buFont typeface="Arial"/>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LucidaGrande"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675"/>
                <a:t>Follow Us</a:t>
              </a:r>
              <a:endParaRPr lang="en-US" sz="675" dirty="0"/>
            </a:p>
          </p:txBody>
        </p:sp>
        <p:sp>
          <p:nvSpPr>
            <p:cNvPr id="14" name="Subtitle 2"/>
            <p:cNvSpPr txBox="1">
              <a:spLocks/>
            </p:cNvSpPr>
            <p:nvPr userDrawn="1"/>
          </p:nvSpPr>
          <p:spPr>
            <a:xfrm>
              <a:off x="9107260" y="5083406"/>
              <a:ext cx="1340884" cy="23876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0095D8"/>
                </a:buClr>
                <a:buFont typeface="Arial"/>
                <a:buNone/>
                <a:defRPr sz="900" kern="1200">
                  <a:solidFill>
                    <a:schemeClr val="bg1"/>
                  </a:solidFill>
                  <a:latin typeface="Gill Sans MT" charset="0"/>
                  <a:ea typeface="Gill Sans MT" charset="0"/>
                  <a:cs typeface="Gill Sans MT" charset="0"/>
                </a:defRPr>
              </a:lvl1pPr>
              <a:lvl2pPr marL="457200" indent="0" algn="ctr" defTabSz="914400" rtl="0" eaLnBrk="1" latinLnBrk="0" hangingPunct="1">
                <a:lnSpc>
                  <a:spcPct val="90000"/>
                </a:lnSpc>
                <a:spcBef>
                  <a:spcPts val="500"/>
                </a:spcBef>
                <a:buFont typeface="Arial"/>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LucidaGrande"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675" dirty="0"/>
                <a:t>www.servion.com</a:t>
              </a:r>
            </a:p>
          </p:txBody>
        </p:sp>
      </p:grpSp>
      <p:pic>
        <p:nvPicPr>
          <p:cNvPr id="19" name="Picture 18">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93965" y="4589112"/>
            <a:ext cx="335160" cy="335160"/>
          </a:xfrm>
          <a:prstGeom prst="rect">
            <a:avLst/>
          </a:prstGeom>
        </p:spPr>
      </p:pic>
    </p:spTree>
    <p:extLst>
      <p:ext uri="{BB962C8B-B14F-4D97-AF65-F5344CB8AC3E}">
        <p14:creationId xmlns:p14="http://schemas.microsoft.com/office/powerpoint/2010/main" val="191150894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6" name="Rectangle 5"/>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8"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9"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0" name="Straight Connector 9"/>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40222449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6"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7"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8"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9" name="Straight Connector 8"/>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13022967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933" y="791148"/>
            <a:ext cx="12192000" cy="4423893"/>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308389" y="190919"/>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4850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817964"/>
            <a:ext cx="12230101" cy="4411260"/>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9846284" y="168238"/>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 y="3572928"/>
            <a:ext cx="5418667" cy="1320800"/>
          </a:xfrm>
          <a:prstGeom prst="rect">
            <a:avLst/>
          </a:prstGeom>
          <a:gradFill flip="none" rotWithShape="1">
            <a:gsLst>
              <a:gs pos="85000">
                <a:schemeClr val="accent1">
                  <a:lumMod val="5000"/>
                  <a:lumOff val="95000"/>
                  <a:alpha val="49000"/>
                </a:schemeClr>
              </a:gs>
              <a:gs pos="0">
                <a:schemeClr val="bg1">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5117" y="3796748"/>
            <a:ext cx="4470652" cy="951832"/>
          </a:xfrm>
          <a:prstGeom prst="rect">
            <a:avLst/>
          </a:prstGeom>
        </p:spPr>
      </p:pic>
    </p:spTree>
    <p:extLst>
      <p:ext uri="{BB962C8B-B14F-4D97-AF65-F5344CB8AC3E}">
        <p14:creationId xmlns:p14="http://schemas.microsoft.com/office/powerpoint/2010/main" val="26453530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817964"/>
            <a:ext cx="12230101" cy="4411260"/>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9846284" y="168238"/>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 y="3572928"/>
            <a:ext cx="5418667" cy="1320800"/>
          </a:xfrm>
          <a:prstGeom prst="rect">
            <a:avLst/>
          </a:prstGeom>
          <a:gradFill flip="none" rotWithShape="1">
            <a:gsLst>
              <a:gs pos="85000">
                <a:schemeClr val="accent1">
                  <a:lumMod val="5000"/>
                  <a:lumOff val="95000"/>
                  <a:alpha val="49000"/>
                </a:schemeClr>
              </a:gs>
              <a:gs pos="0">
                <a:schemeClr val="bg1">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5117" y="3796748"/>
            <a:ext cx="4470652" cy="951832"/>
          </a:xfrm>
          <a:prstGeom prst="rect">
            <a:avLst/>
          </a:prstGeom>
        </p:spPr>
      </p:pic>
    </p:spTree>
    <p:extLst>
      <p:ext uri="{BB962C8B-B14F-4D97-AF65-F5344CB8AC3E}">
        <p14:creationId xmlns:p14="http://schemas.microsoft.com/office/powerpoint/2010/main" val="2984499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8192147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445976"/>
              </a:buClr>
              <a:buSzPct val="80000"/>
              <a:defRPr sz="18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50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350">
                <a:latin typeface="Gill Sans MT" panose="020B0502020104020203" pitchFamily="34" charset="0"/>
              </a:defRPr>
            </a:lvl3pPr>
            <a:lvl4pPr marL="1243013" indent="-214313">
              <a:buClr>
                <a:srgbClr val="D2AA77"/>
              </a:buClr>
              <a:buSzPct val="60000"/>
              <a:buFont typeface="Wingdings" panose="05000000000000000000" pitchFamily="2" charset="2"/>
              <a:buChar char="§"/>
              <a:defRPr sz="1200">
                <a:latin typeface="Gill Sans MT" panose="020B0502020104020203" pitchFamily="34" charset="0"/>
              </a:defRPr>
            </a:lvl4pPr>
            <a:lvl5pPr>
              <a:defRPr sz="105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26468808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
        <p:nvSpPr>
          <p:cNvPr id="13" name="Rectangle 12"/>
          <p:cNvSpPr/>
          <p:nvPr userDrawn="1"/>
        </p:nvSpPr>
        <p:spPr>
          <a:xfrm>
            <a:off x="0" y="2514600"/>
            <a:ext cx="12192000" cy="1143000"/>
          </a:xfrm>
          <a:prstGeom prst="rect">
            <a:avLst/>
          </a:prstGeom>
          <a:solidFill>
            <a:srgbClr val="4459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350" dirty="0">
              <a:solidFill>
                <a:prstClr val="white"/>
              </a:solidFill>
              <a:latin typeface="Gill Sans MT" panose="020B0502020104020203" pitchFamily="34" charset="0"/>
            </a:endParaRPr>
          </a:p>
        </p:txBody>
      </p:sp>
    </p:spTree>
    <p:extLst>
      <p:ext uri="{BB962C8B-B14F-4D97-AF65-F5344CB8AC3E}">
        <p14:creationId xmlns:p14="http://schemas.microsoft.com/office/powerpoint/2010/main" val="42762705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Gill Sans MT" panose="020B0502020104020203" pitchFamily="34" charset="0"/>
              </a:defRPr>
            </a:lvl1pPr>
          </a:lstStyle>
          <a:p>
            <a:r>
              <a:rPr lang="en-US"/>
              <a:t>Click to edit Master title style</a:t>
            </a:r>
            <a:endParaRPr lang="en-US" dirty="0"/>
          </a:p>
        </p:txBody>
      </p:sp>
      <p:sp>
        <p:nvSpPr>
          <p:cNvPr id="8" name="Rectangle 7"/>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9"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0"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1"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2" name="Straight Connector 11"/>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grpSp>
        <p:nvGrpSpPr>
          <p:cNvPr id="19" name="Group 18"/>
          <p:cNvGrpSpPr/>
          <p:nvPr userDrawn="1"/>
        </p:nvGrpSpPr>
        <p:grpSpPr>
          <a:xfrm>
            <a:off x="1154429" y="1954054"/>
            <a:ext cx="2939876" cy="4280056"/>
            <a:chOff x="1154428" y="1662509"/>
            <a:chExt cx="2939876" cy="4280056"/>
          </a:xfrm>
        </p:grpSpPr>
        <p:sp>
          <p:nvSpPr>
            <p:cNvPr id="15" name="Rectangle 14"/>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16" name="Rectangle 15"/>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0" name="Group 19"/>
          <p:cNvGrpSpPr/>
          <p:nvPr userDrawn="1"/>
        </p:nvGrpSpPr>
        <p:grpSpPr>
          <a:xfrm>
            <a:off x="4739142" y="1966191"/>
            <a:ext cx="2939876" cy="4280056"/>
            <a:chOff x="1154428" y="1662509"/>
            <a:chExt cx="2939876" cy="4280056"/>
          </a:xfrm>
        </p:grpSpPr>
        <p:sp>
          <p:nvSpPr>
            <p:cNvPr id="21" name="Rectangle 20"/>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2" name="Rectangle 21"/>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3" name="Group 22"/>
          <p:cNvGrpSpPr/>
          <p:nvPr userDrawn="1"/>
        </p:nvGrpSpPr>
        <p:grpSpPr>
          <a:xfrm>
            <a:off x="8323854" y="1954054"/>
            <a:ext cx="2939876" cy="4280056"/>
            <a:chOff x="1154428" y="1662509"/>
            <a:chExt cx="2939876" cy="4280056"/>
          </a:xfrm>
        </p:grpSpPr>
        <p:sp>
          <p:nvSpPr>
            <p:cNvPr id="24" name="Rectangle 23"/>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5" name="Rectangle 24"/>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spTree>
    <p:extLst>
      <p:ext uri="{BB962C8B-B14F-4D97-AF65-F5344CB8AC3E}">
        <p14:creationId xmlns:p14="http://schemas.microsoft.com/office/powerpoint/2010/main" val="20623902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Gill Sans MT" panose="020B0502020104020203" pitchFamily="34" charset="0"/>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57213" indent="-214313">
              <a:buClr>
                <a:srgbClr val="D2AA77"/>
              </a:buClr>
              <a:buSzPct val="60000"/>
              <a:buFont typeface="Courier New" panose="02070309020205020404" pitchFamily="49" charset="0"/>
              <a:buChar char="o"/>
              <a:defRPr sz="1350">
                <a:latin typeface="Gill Sans MT" panose="020B0502020104020203" pitchFamily="34" charset="0"/>
              </a:defRPr>
            </a:lvl2pPr>
            <a:lvl3pPr marL="900113" indent="-214313">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sz="90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35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Rectangle 9"/>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11"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2"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3"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4" name="Straight Connector 13"/>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227406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Title Placeholder 1"/>
          <p:cNvSpPr txBox="1">
            <a:spLocks/>
          </p:cNvSpPr>
          <p:nvPr/>
        </p:nvSpPr>
        <p:spPr>
          <a:xfrm>
            <a:off x="306859" y="266270"/>
            <a:ext cx="11589439" cy="9783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0095D8"/>
                </a:solidFill>
                <a:latin typeface="Gill Sans MT" charset="0"/>
                <a:ea typeface="Gill Sans MT" charset="0"/>
                <a:cs typeface="Gill Sans MT" charset="0"/>
              </a:defRPr>
            </a:lvl1pPr>
          </a:lstStyle>
          <a:p>
            <a:r>
              <a:rPr lang="en-US" sz="2700" dirty="0"/>
              <a:t>Click to edit Master title style</a:t>
            </a:r>
          </a:p>
        </p:txBody>
      </p:sp>
      <p:sp>
        <p:nvSpPr>
          <p:cNvPr id="16" name="Content Placeholder 2"/>
          <p:cNvSpPr>
            <a:spLocks noGrp="1"/>
          </p:cNvSpPr>
          <p:nvPr>
            <p:ph sz="half" idx="13"/>
          </p:nvPr>
        </p:nvSpPr>
        <p:spPr>
          <a:xfrm>
            <a:off x="306859" y="1485901"/>
            <a:ext cx="5539539" cy="45521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half" idx="14"/>
          </p:nvPr>
        </p:nvSpPr>
        <p:spPr>
          <a:xfrm>
            <a:off x="6242103" y="1485901"/>
            <a:ext cx="5654195" cy="45521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863430"/>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6" name="Rectangle 5"/>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8"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9"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0" name="Straight Connector 9"/>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9366267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sp>
        <p:nvSpPr>
          <p:cNvPr id="6"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7"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8"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9" name="Straight Connector 8"/>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4423593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933" y="791148"/>
            <a:ext cx="12192000" cy="4423893"/>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308389" y="190919"/>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189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rPr>
              <a:pPr/>
              <a:t>‹#›</a:t>
            </a:fld>
            <a:endParaRPr lang="en-US" sz="750" dirty="0">
              <a:solidFill>
                <a:prstClr val="white"/>
              </a:solidFill>
            </a:endParaRPr>
          </a:p>
        </p:txBody>
      </p:sp>
      <p:sp>
        <p:nvSpPr>
          <p:cNvPr id="12" name="Footer Placeholder 4"/>
          <p:cNvSpPr txBox="1">
            <a:spLocks/>
          </p:cNvSpPr>
          <p:nvPr userDrawn="1"/>
        </p:nvSpPr>
        <p:spPr>
          <a:xfrm>
            <a:off x="324157" y="6513493"/>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http://servion.com</a:t>
            </a:r>
          </a:p>
        </p:txBody>
      </p:sp>
      <p:sp>
        <p:nvSpPr>
          <p:cNvPr id="13" name="Footer Placeholder 4"/>
          <p:cNvSpPr txBox="1">
            <a:spLocks/>
          </p:cNvSpPr>
          <p:nvPr userDrawn="1"/>
        </p:nvSpPr>
        <p:spPr>
          <a:xfrm>
            <a:off x="4356708" y="6513493"/>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 Servion Global Solutions</a:t>
            </a:r>
          </a:p>
        </p:txBody>
      </p:sp>
      <p:pic>
        <p:nvPicPr>
          <p:cNvPr id="10" name="Picture 9" descr="servion_RGB_KO.png"/>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0313444" y="6533351"/>
            <a:ext cx="941833" cy="213870"/>
          </a:xfrm>
          <a:prstGeom prst="rect">
            <a:avLst/>
          </a:prstGeom>
        </p:spPr>
      </p:pic>
    </p:spTree>
    <p:extLst>
      <p:ext uri="{BB962C8B-B14F-4D97-AF65-F5344CB8AC3E}">
        <p14:creationId xmlns:p14="http://schemas.microsoft.com/office/powerpoint/2010/main" val="1961804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cstate="print">
            <a:alphaModFix amt="7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rPr>
              <a:pPr/>
              <a:t>‹#›</a:t>
            </a:fld>
            <a:endParaRPr lang="en-US" sz="750" dirty="0">
              <a:solidFill>
                <a:prstClr val="white"/>
              </a:solidFill>
            </a:endParaRPr>
          </a:p>
        </p:txBody>
      </p:sp>
      <p:sp>
        <p:nvSpPr>
          <p:cNvPr id="12" name="Footer Placeholder 4"/>
          <p:cNvSpPr txBox="1">
            <a:spLocks/>
          </p:cNvSpPr>
          <p:nvPr userDrawn="1"/>
        </p:nvSpPr>
        <p:spPr>
          <a:xfrm>
            <a:off x="324157" y="6513493"/>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http://servion.com</a:t>
            </a:r>
          </a:p>
        </p:txBody>
      </p:sp>
      <p:sp>
        <p:nvSpPr>
          <p:cNvPr id="13" name="Footer Placeholder 4"/>
          <p:cNvSpPr txBox="1">
            <a:spLocks/>
          </p:cNvSpPr>
          <p:nvPr userDrawn="1"/>
        </p:nvSpPr>
        <p:spPr>
          <a:xfrm>
            <a:off x="4356708" y="6513493"/>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 Servion Global Solutions</a:t>
            </a:r>
          </a:p>
        </p:txBody>
      </p:sp>
      <p:pic>
        <p:nvPicPr>
          <p:cNvPr id="10" name="Picture 9" descr="servion_RGB_KO.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313444" y="6533351"/>
            <a:ext cx="941833" cy="213870"/>
          </a:xfrm>
          <a:prstGeom prst="rect">
            <a:avLst/>
          </a:prstGeom>
        </p:spPr>
      </p:pic>
    </p:spTree>
    <p:extLst>
      <p:ext uri="{BB962C8B-B14F-4D97-AF65-F5344CB8AC3E}">
        <p14:creationId xmlns:p14="http://schemas.microsoft.com/office/powerpoint/2010/main" val="22107184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445976"/>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1"/>
            <a:ext cx="5303520" cy="290849"/>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6278880" y="1577341"/>
            <a:ext cx="5303520" cy="290849"/>
          </a:xfrm>
          <a:prstGeom prst="rect">
            <a:avLst/>
          </a:prstGeom>
        </p:spPr>
        <p:txBody>
          <a:bodyPr wrap="square" lIns="0" tIns="0" rIns="0" bIns="0">
            <a:spAutoFit/>
          </a:bodyPr>
          <a:lstStyle>
            <a:lvl1pPr>
              <a:defRPr/>
            </a:lvl1pPr>
          </a:lstStyle>
          <a:p>
            <a:pPr lvl="0"/>
            <a:r>
              <a:rPr lang="en-US"/>
              <a:t>Edit Master text styles</a:t>
            </a:r>
          </a:p>
        </p:txBody>
      </p:sp>
      <p:sp>
        <p:nvSpPr>
          <p:cNvPr id="5" name="Holder 5"/>
          <p:cNvSpPr>
            <a:spLocks noGrp="1"/>
          </p:cNvSpPr>
          <p:nvPr>
            <p:ph type="ftr" sz="quarter" idx="5"/>
          </p:nvPr>
        </p:nvSpPr>
        <p:spPr/>
        <p:txBody>
          <a:bodyPr lIns="0" tIns="0" rIns="0" bIns="0"/>
          <a:lstStyle>
            <a:lvl1pPr>
              <a:defRPr sz="750" b="0" i="0">
                <a:solidFill>
                  <a:schemeClr val="bg1"/>
                </a:solidFill>
                <a:latin typeface="Arial"/>
                <a:cs typeface="Arial"/>
              </a:defRPr>
            </a:lvl1pPr>
          </a:lstStyle>
          <a:p>
            <a:pPr marL="9525">
              <a:lnSpc>
                <a:spcPts val="829"/>
              </a:lnSpc>
            </a:pPr>
            <a:r>
              <a:rPr lang="en-US" spc="-4">
                <a:solidFill>
                  <a:prstClr val="white"/>
                </a:solidFill>
              </a:rPr>
              <a:t>© </a:t>
            </a:r>
            <a:r>
              <a:rPr lang="en-US" spc="-8">
                <a:solidFill>
                  <a:prstClr val="white"/>
                </a:solidFill>
              </a:rPr>
              <a:t>Servion Global</a:t>
            </a:r>
            <a:r>
              <a:rPr lang="en-US">
                <a:solidFill>
                  <a:prstClr val="white"/>
                </a:solidFill>
              </a:rPr>
              <a:t> </a:t>
            </a:r>
            <a:r>
              <a:rPr lang="en-US" spc="-8">
                <a:solidFill>
                  <a:prstClr val="white"/>
                </a:solidFill>
              </a:rPr>
              <a:t>Solutions</a:t>
            </a:r>
            <a:endParaRPr lang="en-US" spc="-8" dirty="0">
              <a:solidFill>
                <a:prstClr val="white"/>
              </a:solidFill>
            </a:endParaRPr>
          </a:p>
        </p:txBody>
      </p:sp>
      <p:sp>
        <p:nvSpPr>
          <p:cNvPr id="6" name="Holder 6"/>
          <p:cNvSpPr>
            <a:spLocks noGrp="1"/>
          </p:cNvSpPr>
          <p:nvPr>
            <p:ph type="dt" sz="half" idx="6"/>
          </p:nvPr>
        </p:nvSpPr>
        <p:spPr/>
        <p:txBody>
          <a:bodyPr lIns="0" tIns="0" rIns="0" bIns="0"/>
          <a:lstStyle>
            <a:lvl1pPr>
              <a:defRPr sz="750" b="0" i="0">
                <a:solidFill>
                  <a:schemeClr val="bg1"/>
                </a:solidFill>
                <a:latin typeface="Arial"/>
                <a:cs typeface="Arial"/>
              </a:defRPr>
            </a:lvl1pPr>
          </a:lstStyle>
          <a:p>
            <a:pPr marL="9525">
              <a:lnSpc>
                <a:spcPts val="829"/>
              </a:lnSpc>
            </a:pPr>
            <a:r>
              <a:rPr lang="en-US" spc="-8">
                <a:solidFill>
                  <a:prstClr val="white"/>
                </a:solidFill>
              </a:rPr>
              <a:t>http://servion.com</a:t>
            </a:r>
            <a:endParaRPr lang="en-US" spc="-8" dirty="0">
              <a:solidFill>
                <a:prstClr val="white"/>
              </a:solidFill>
            </a:endParaRPr>
          </a:p>
        </p:txBody>
      </p:sp>
      <p:sp>
        <p:nvSpPr>
          <p:cNvPr id="7" name="Holder 7"/>
          <p:cNvSpPr>
            <a:spLocks noGrp="1"/>
          </p:cNvSpPr>
          <p:nvPr>
            <p:ph type="sldNum" sz="quarter" idx="7"/>
          </p:nvPr>
        </p:nvSpPr>
        <p:spPr/>
        <p:txBody>
          <a:bodyPr lIns="0" tIns="0" rIns="0" bIns="0"/>
          <a:lstStyle>
            <a:lvl1pPr>
              <a:defRPr sz="750" b="0" i="0">
                <a:solidFill>
                  <a:schemeClr val="bg1"/>
                </a:solidFill>
                <a:latin typeface="Arial"/>
                <a:cs typeface="Arial"/>
              </a:defRPr>
            </a:lvl1pPr>
          </a:lstStyle>
          <a:p>
            <a:pPr marL="19050">
              <a:lnSpc>
                <a:spcPts val="829"/>
              </a:lnSpc>
            </a:pPr>
            <a:fld id="{81D60167-4931-47E6-BA6A-407CBD079E47}" type="slidenum">
              <a:rPr lang="en-US" spc="-4" smtClean="0">
                <a:solidFill>
                  <a:prstClr val="white"/>
                </a:solidFill>
              </a:rPr>
              <a:pPr marL="19050">
                <a:lnSpc>
                  <a:spcPts val="829"/>
                </a:lnSpc>
              </a:pPr>
              <a:t>‹#›</a:t>
            </a:fld>
            <a:endParaRPr lang="en-US" spc="-4" dirty="0">
              <a:solidFill>
                <a:prstClr val="white"/>
              </a:solidFill>
            </a:endParaRPr>
          </a:p>
        </p:txBody>
      </p:sp>
    </p:spTree>
    <p:extLst>
      <p:ext uri="{BB962C8B-B14F-4D97-AF65-F5344CB8AC3E}">
        <p14:creationId xmlns:p14="http://schemas.microsoft.com/office/powerpoint/2010/main" val="34290601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1" name="Slide Number Placeholder 5"/>
          <p:cNvSpPr>
            <a:spLocks noGrp="1"/>
          </p:cNvSpPr>
          <p:nvPr>
            <p:ph type="sldNum" sz="quarter" idx="4"/>
          </p:nvPr>
        </p:nvSpPr>
        <p:spPr>
          <a:xfrm>
            <a:off x="10789415" y="488375"/>
            <a:ext cx="354676" cy="365125"/>
          </a:xfrm>
          <a:prstGeom prst="rect">
            <a:avLst/>
          </a:prstGeom>
          <a:noFill/>
        </p:spPr>
        <p:txBody>
          <a:bodyPr vert="horz" lIns="91440" tIns="45720" rIns="91440" bIns="45720" rtlCol="0" anchor="ctr"/>
          <a:lstStyle>
            <a:lvl1pPr algn="r">
              <a:defRPr sz="818" b="0">
                <a:solidFill>
                  <a:schemeClr val="tx2">
                    <a:lumMod val="75000"/>
                    <a:lumOff val="25000"/>
                  </a:schemeClr>
                </a:solidFill>
                <a:latin typeface="Roboto" panose="02000000000000000000" pitchFamily="2" charset="0"/>
                <a:ea typeface="Roboto" panose="02000000000000000000" pitchFamily="2" charset="0"/>
              </a:defRPr>
            </a:lvl1pPr>
          </a:lstStyle>
          <a:p>
            <a:fld id="{A0063FFC-3F4A-4B71-B5C8-7ED7B6CBE892}" type="slidenum">
              <a:rPr lang="en-US" smtClean="0">
                <a:solidFill>
                  <a:srgbClr val="44546A">
                    <a:lumMod val="75000"/>
                    <a:lumOff val="25000"/>
                  </a:srgbClr>
                </a:solidFill>
              </a:rPr>
              <a:pPr/>
              <a:t>‹#›</a:t>
            </a:fld>
            <a:endParaRPr lang="en-US" dirty="0">
              <a:solidFill>
                <a:srgbClr val="44546A">
                  <a:lumMod val="75000"/>
                  <a:lumOff val="25000"/>
                </a:srgbClr>
              </a:solidFill>
            </a:endParaRPr>
          </a:p>
        </p:txBody>
      </p:sp>
      <p:sp>
        <p:nvSpPr>
          <p:cNvPr id="3" name="TextBox 2"/>
          <p:cNvSpPr txBox="1"/>
          <p:nvPr userDrawn="1"/>
        </p:nvSpPr>
        <p:spPr>
          <a:xfrm>
            <a:off x="9924839" y="6567533"/>
            <a:ext cx="1246312" cy="204351"/>
          </a:xfrm>
          <a:prstGeom prst="rect">
            <a:avLst/>
          </a:prstGeom>
          <a:noFill/>
        </p:spPr>
        <p:txBody>
          <a:bodyPr wrap="square" rtlCol="0">
            <a:spAutoFit/>
          </a:bodyPr>
          <a:lstStyle/>
          <a:p>
            <a:r>
              <a:rPr lang="en-US" sz="728" dirty="0">
                <a:solidFill>
                  <a:prstClr val="white">
                    <a:lumMod val="65000"/>
                  </a:prstClr>
                </a:solidFill>
                <a:latin typeface="Roboto Condensed Light" panose="02000000000000000000" pitchFamily="2" charset="0"/>
                <a:ea typeface="Roboto Condensed Light" panose="02000000000000000000" pitchFamily="2" charset="0"/>
              </a:rPr>
              <a:t>© 2016</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0072" y="6603191"/>
            <a:ext cx="673565" cy="140276"/>
          </a:xfrm>
          <a:prstGeom prst="rect">
            <a:avLst/>
          </a:prstGeom>
        </p:spPr>
      </p:pic>
    </p:spTree>
    <p:extLst>
      <p:ext uri="{BB962C8B-B14F-4D97-AF65-F5344CB8AC3E}">
        <p14:creationId xmlns:p14="http://schemas.microsoft.com/office/powerpoint/2010/main" val="12821394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99490" y="477984"/>
            <a:ext cx="354676" cy="365125"/>
          </a:xfrm>
          <a:prstGeom prst="rect">
            <a:avLst/>
          </a:prstGeom>
        </p:spPr>
        <p:txBody>
          <a:bodyPr/>
          <a:lstStyle/>
          <a:p>
            <a:fld id="{A0063FFC-3F4A-4B71-B5C8-7ED7B6CBE89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530206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1">
          <a:blip r:embed="rId2" cstate="print">
            <a:alphaModFix amt="7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14350"/>
            <a:endParaRPr lang="en-US" sz="1013"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Slide Number Placeholder 5"/>
          <p:cNvSpPr txBox="1">
            <a:spLocks/>
          </p:cNvSpPr>
          <p:nvPr userDrawn="1"/>
        </p:nvSpPr>
        <p:spPr>
          <a:xfrm>
            <a:off x="8737600" y="6422579"/>
            <a:ext cx="2844800" cy="435429"/>
          </a:xfrm>
          <a:prstGeom prst="rect">
            <a:avLst/>
          </a:prstGeom>
        </p:spPr>
        <p:txBody>
          <a:bodyPr vert="horz" lIns="51435" tIns="25718" rIns="51435" bIns="25718"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563" smtClean="0">
                <a:solidFill>
                  <a:prstClr val="white"/>
                </a:solidFill>
              </a:rPr>
              <a:pPr/>
              <a:t>‹#›</a:t>
            </a:fld>
            <a:endParaRPr lang="en-US" sz="563" dirty="0">
              <a:solidFill>
                <a:prstClr val="white"/>
              </a:solidFill>
            </a:endParaRPr>
          </a:p>
        </p:txBody>
      </p:sp>
      <p:sp>
        <p:nvSpPr>
          <p:cNvPr id="12" name="Footer Placeholder 4"/>
          <p:cNvSpPr txBox="1">
            <a:spLocks/>
          </p:cNvSpPr>
          <p:nvPr userDrawn="1"/>
        </p:nvSpPr>
        <p:spPr>
          <a:xfrm>
            <a:off x="324158" y="6513493"/>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63" dirty="0"/>
              <a:t>http://servion.com</a:t>
            </a:r>
          </a:p>
        </p:txBody>
      </p:sp>
      <p:sp>
        <p:nvSpPr>
          <p:cNvPr id="13" name="Footer Placeholder 4"/>
          <p:cNvSpPr txBox="1">
            <a:spLocks/>
          </p:cNvSpPr>
          <p:nvPr userDrawn="1"/>
        </p:nvSpPr>
        <p:spPr>
          <a:xfrm>
            <a:off x="4356708" y="6513493"/>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63" dirty="0"/>
              <a:t>© Servion Global Solutions</a:t>
            </a:r>
          </a:p>
        </p:txBody>
      </p:sp>
      <p:pic>
        <p:nvPicPr>
          <p:cNvPr id="10" name="Picture 9" descr="servion_RGB_KO.png"/>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0313445" y="6533351"/>
            <a:ext cx="941833" cy="213870"/>
          </a:xfrm>
          <a:prstGeom prst="rect">
            <a:avLst/>
          </a:prstGeom>
        </p:spPr>
      </p:pic>
    </p:spTree>
    <p:extLst>
      <p:ext uri="{BB962C8B-B14F-4D97-AF65-F5344CB8AC3E}">
        <p14:creationId xmlns:p14="http://schemas.microsoft.com/office/powerpoint/2010/main" val="8074228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817966"/>
            <a:ext cx="12203883" cy="4401803"/>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9846284" y="168238"/>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 y="3572928"/>
            <a:ext cx="5418667" cy="1320800"/>
          </a:xfrm>
          <a:prstGeom prst="rect">
            <a:avLst/>
          </a:prstGeom>
          <a:gradFill flip="none" rotWithShape="1">
            <a:gsLst>
              <a:gs pos="85000">
                <a:schemeClr val="accent1">
                  <a:lumMod val="5000"/>
                  <a:lumOff val="95000"/>
                  <a:alpha val="49000"/>
                </a:schemeClr>
              </a:gs>
              <a:gs pos="0">
                <a:schemeClr val="bg1">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5117" y="3796748"/>
            <a:ext cx="4470652" cy="951832"/>
          </a:xfrm>
          <a:prstGeom prst="rect">
            <a:avLst/>
          </a:prstGeom>
        </p:spPr>
      </p:pic>
    </p:spTree>
    <p:extLst>
      <p:ext uri="{BB962C8B-B14F-4D97-AF65-F5344CB8AC3E}">
        <p14:creationId xmlns:p14="http://schemas.microsoft.com/office/powerpoint/2010/main" val="399481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859" y="1318151"/>
            <a:ext cx="5549835"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5" name="Text Placeholder 4"/>
          <p:cNvSpPr>
            <a:spLocks noGrp="1"/>
          </p:cNvSpPr>
          <p:nvPr>
            <p:ph type="body" sz="quarter" idx="3"/>
          </p:nvPr>
        </p:nvSpPr>
        <p:spPr>
          <a:xfrm>
            <a:off x="6242101" y="1318151"/>
            <a:ext cx="5654195"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algn="r"/>
            <a:fld id="{7F6DC4D5-FF39-4DD1-9B66-D3AFAF540384}" type="datetime1">
              <a:rPr lang="en-US" smtClean="0"/>
              <a:pPr algn="r"/>
              <a:t>6/17/2017</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sz="1200"/>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pPr algn="r"/>
            <a:fld id="{C455C284-B64A-41C5-BF51-0401EE58565B}" type="slidenum">
              <a:rPr lang="en-US" smtClean="0"/>
              <a:pPr algn="r"/>
              <a:t>‹#›</a:t>
            </a:fld>
            <a:endParaRPr lang="en-US" sz="1200" dirty="0">
              <a:solidFill>
                <a:schemeClr val="tx2">
                  <a:shade val="90000"/>
                </a:schemeClr>
              </a:solidFill>
            </a:endParaRPr>
          </a:p>
        </p:txBody>
      </p:sp>
      <p:sp>
        <p:nvSpPr>
          <p:cNvPr id="10" name="Content Placeholder 2"/>
          <p:cNvSpPr>
            <a:spLocks noGrp="1"/>
          </p:cNvSpPr>
          <p:nvPr>
            <p:ph sz="half" idx="13"/>
          </p:nvPr>
        </p:nvSpPr>
        <p:spPr>
          <a:xfrm>
            <a:off x="306859" y="2279544"/>
            <a:ext cx="5539539" cy="375851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6242103" y="2279544"/>
            <a:ext cx="5654195" cy="375851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Placeholder 1"/>
          <p:cNvSpPr txBox="1">
            <a:spLocks/>
          </p:cNvSpPr>
          <p:nvPr/>
        </p:nvSpPr>
        <p:spPr>
          <a:xfrm>
            <a:off x="306859" y="266270"/>
            <a:ext cx="11589439" cy="9783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0095D8"/>
                </a:solidFill>
                <a:latin typeface="Gill Sans MT" charset="0"/>
                <a:ea typeface="Gill Sans MT" charset="0"/>
                <a:cs typeface="Gill Sans MT" charset="0"/>
              </a:defRPr>
            </a:lvl1pPr>
          </a:lstStyle>
          <a:p>
            <a:r>
              <a:rPr lang="en-US" sz="2700" dirty="0"/>
              <a:t>Click to edit Master title style</a:t>
            </a:r>
          </a:p>
        </p:txBody>
      </p:sp>
    </p:spTree>
    <p:extLst>
      <p:ext uri="{BB962C8B-B14F-4D97-AF65-F5344CB8AC3E}">
        <p14:creationId xmlns:p14="http://schemas.microsoft.com/office/powerpoint/2010/main" val="884494372"/>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817964"/>
            <a:ext cx="12230101" cy="4411260"/>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9846284" y="168238"/>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 y="3572928"/>
            <a:ext cx="5418667" cy="1320800"/>
          </a:xfrm>
          <a:prstGeom prst="rect">
            <a:avLst/>
          </a:prstGeom>
          <a:gradFill flip="none" rotWithShape="1">
            <a:gsLst>
              <a:gs pos="85000">
                <a:schemeClr val="accent1">
                  <a:lumMod val="5000"/>
                  <a:lumOff val="95000"/>
                  <a:alpha val="49000"/>
                </a:schemeClr>
              </a:gs>
              <a:gs pos="0">
                <a:schemeClr val="bg1">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5117" y="3796748"/>
            <a:ext cx="4470652" cy="951832"/>
          </a:xfrm>
          <a:prstGeom prst="rect">
            <a:avLst/>
          </a:prstGeom>
        </p:spPr>
      </p:pic>
    </p:spTree>
    <p:extLst>
      <p:ext uri="{BB962C8B-B14F-4D97-AF65-F5344CB8AC3E}">
        <p14:creationId xmlns:p14="http://schemas.microsoft.com/office/powerpoint/2010/main" val="21331312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1123219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445976"/>
              </a:buClr>
              <a:buSzPct val="80000"/>
              <a:defRPr sz="18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50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350">
                <a:latin typeface="Gill Sans MT" panose="020B0502020104020203" pitchFamily="34" charset="0"/>
              </a:defRPr>
            </a:lvl3pPr>
            <a:lvl4pPr marL="1243013" indent="-214313">
              <a:buClr>
                <a:srgbClr val="D2AA77"/>
              </a:buClr>
              <a:buSzPct val="60000"/>
              <a:buFont typeface="Wingdings" panose="05000000000000000000" pitchFamily="2" charset="2"/>
              <a:buChar char="§"/>
              <a:defRPr sz="1200">
                <a:latin typeface="Gill Sans MT" panose="020B0502020104020203" pitchFamily="34" charset="0"/>
              </a:defRPr>
            </a:lvl4pPr>
            <a:lvl5pPr>
              <a:defRPr sz="105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35421552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8"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9"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0"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1" name="Straight Connector 10"/>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
        <p:nvSpPr>
          <p:cNvPr id="13" name="Rectangle 12"/>
          <p:cNvSpPr/>
          <p:nvPr userDrawn="1"/>
        </p:nvSpPr>
        <p:spPr>
          <a:xfrm>
            <a:off x="0" y="2514600"/>
            <a:ext cx="12192000" cy="1143000"/>
          </a:xfrm>
          <a:prstGeom prst="rect">
            <a:avLst/>
          </a:prstGeom>
          <a:solidFill>
            <a:srgbClr val="4459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350" dirty="0">
              <a:solidFill>
                <a:prstClr val="white"/>
              </a:solidFill>
              <a:latin typeface="Gill Sans MT" panose="020B0502020104020203" pitchFamily="34" charset="0"/>
            </a:endParaRPr>
          </a:p>
        </p:txBody>
      </p:sp>
    </p:spTree>
    <p:extLst>
      <p:ext uri="{BB962C8B-B14F-4D97-AF65-F5344CB8AC3E}">
        <p14:creationId xmlns:p14="http://schemas.microsoft.com/office/powerpoint/2010/main" val="31773802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Gill Sans MT" panose="020B0502020104020203" pitchFamily="34" charset="0"/>
              </a:defRPr>
            </a:lvl1pPr>
          </a:lstStyle>
          <a:p>
            <a:r>
              <a:rPr lang="en-US"/>
              <a:t>Click to edit Master title style</a:t>
            </a:r>
            <a:endParaRPr lang="en-US" dirty="0"/>
          </a:p>
        </p:txBody>
      </p:sp>
      <p:sp>
        <p:nvSpPr>
          <p:cNvPr id="8" name="Rectangle 7"/>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9"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0"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1"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2" name="Straight Connector 11"/>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grpSp>
        <p:nvGrpSpPr>
          <p:cNvPr id="19" name="Group 18"/>
          <p:cNvGrpSpPr/>
          <p:nvPr userDrawn="1"/>
        </p:nvGrpSpPr>
        <p:grpSpPr>
          <a:xfrm>
            <a:off x="1154429" y="1954054"/>
            <a:ext cx="2939876" cy="4280056"/>
            <a:chOff x="1154428" y="1662509"/>
            <a:chExt cx="2939876" cy="4280056"/>
          </a:xfrm>
        </p:grpSpPr>
        <p:sp>
          <p:nvSpPr>
            <p:cNvPr id="15" name="Rectangle 14"/>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16" name="Rectangle 15"/>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0" name="Group 19"/>
          <p:cNvGrpSpPr/>
          <p:nvPr userDrawn="1"/>
        </p:nvGrpSpPr>
        <p:grpSpPr>
          <a:xfrm>
            <a:off x="4739142" y="1966191"/>
            <a:ext cx="2939876" cy="4280056"/>
            <a:chOff x="1154428" y="1662509"/>
            <a:chExt cx="2939876" cy="4280056"/>
          </a:xfrm>
        </p:grpSpPr>
        <p:sp>
          <p:nvSpPr>
            <p:cNvPr id="21" name="Rectangle 20"/>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2" name="Rectangle 21"/>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grpSp>
        <p:nvGrpSpPr>
          <p:cNvPr id="23" name="Group 22"/>
          <p:cNvGrpSpPr/>
          <p:nvPr userDrawn="1"/>
        </p:nvGrpSpPr>
        <p:grpSpPr>
          <a:xfrm>
            <a:off x="8323854" y="1954054"/>
            <a:ext cx="2939876" cy="4280056"/>
            <a:chOff x="1154428" y="1662509"/>
            <a:chExt cx="2939876" cy="4280056"/>
          </a:xfrm>
        </p:grpSpPr>
        <p:sp>
          <p:nvSpPr>
            <p:cNvPr id="24" name="Rectangle 23"/>
            <p:cNvSpPr/>
            <p:nvPr userDrawn="1"/>
          </p:nvSpPr>
          <p:spPr>
            <a:xfrm>
              <a:off x="1165050" y="1662509"/>
              <a:ext cx="2929254" cy="4280056"/>
            </a:xfrm>
            <a:prstGeom prst="rect">
              <a:avLst/>
            </a:prstGeom>
            <a:solidFill>
              <a:srgbClr val="445976"/>
            </a:solidFill>
            <a:ln>
              <a:noFill/>
            </a:ln>
            <a:effectLst>
              <a:outerShdw blurRad="12700" dist="50800" dir="2700000" algn="t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dirty="0">
                <a:solidFill>
                  <a:prstClr val="white"/>
                </a:solidFill>
                <a:latin typeface="Gill Sans MT" panose="020B0502020104020203" pitchFamily="34" charset="0"/>
              </a:endParaRPr>
            </a:p>
          </p:txBody>
        </p:sp>
        <p:sp>
          <p:nvSpPr>
            <p:cNvPr id="25" name="Rectangle 24"/>
            <p:cNvSpPr/>
            <p:nvPr userDrawn="1"/>
          </p:nvSpPr>
          <p:spPr>
            <a:xfrm>
              <a:off x="1154428" y="1684400"/>
              <a:ext cx="2939875" cy="369332"/>
            </a:xfrm>
            <a:prstGeom prst="rect">
              <a:avLst/>
            </a:prstGeom>
            <a:solidFill>
              <a:srgbClr val="CD9F60"/>
            </a:solidFill>
            <a:ln w="28575">
              <a:noFill/>
            </a:ln>
            <a:effectLst/>
          </p:spPr>
          <p:txBody>
            <a:bodyPr wrap="square" rtlCol="0" anchor="ctr">
              <a:spAutoFit/>
            </a:bodyPr>
            <a:lstStyle/>
            <a:p>
              <a:pPr algn="ctr">
                <a:lnSpc>
                  <a:spcPct val="120000"/>
                </a:lnSpc>
                <a:buClr>
                  <a:srgbClr val="C0504D"/>
                </a:buClr>
              </a:pPr>
              <a:endParaRPr lang="en-US" sz="1500" dirty="0">
                <a:solidFill>
                  <a:prstClr val="white"/>
                </a:solidFill>
                <a:latin typeface="Gill Sans MT" panose="020B0502020104020203" pitchFamily="34" charset="0"/>
                <a:cs typeface="Arial Narrow"/>
              </a:endParaRPr>
            </a:p>
          </p:txBody>
        </p:sp>
      </p:grpSp>
    </p:spTree>
    <p:extLst>
      <p:ext uri="{BB962C8B-B14F-4D97-AF65-F5344CB8AC3E}">
        <p14:creationId xmlns:p14="http://schemas.microsoft.com/office/powerpoint/2010/main" val="2306502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Gill Sans MT" panose="020B0502020104020203" pitchFamily="34" charset="0"/>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57213" indent="-214313">
              <a:buClr>
                <a:srgbClr val="D2AA77"/>
              </a:buClr>
              <a:buSzPct val="60000"/>
              <a:buFont typeface="Courier New" panose="02070309020205020404" pitchFamily="49" charset="0"/>
              <a:buChar char="o"/>
              <a:defRPr sz="1350">
                <a:latin typeface="Gill Sans MT" panose="020B0502020104020203" pitchFamily="34" charset="0"/>
              </a:defRPr>
            </a:lvl2pPr>
            <a:lvl3pPr marL="900113" indent="-214313">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sz="900">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atin typeface="Gill Sans MT" panose="020B05020201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marL="342900" indent="-342900">
              <a:buClr>
                <a:srgbClr val="445976"/>
              </a:buClr>
              <a:buSzPct val="80000"/>
              <a:buFont typeface="Arial" panose="020B0604020202020204" pitchFamily="34" charset="0"/>
              <a:buChar char="•"/>
              <a:defRPr sz="1500">
                <a:latin typeface="Gill Sans MT" panose="020B0502020104020203" pitchFamily="34" charset="0"/>
              </a:defRPr>
            </a:lvl1pPr>
            <a:lvl2pPr marL="514350" indent="-171450">
              <a:buClr>
                <a:srgbClr val="D2AA77"/>
              </a:buClr>
              <a:buSzPct val="60000"/>
              <a:buFont typeface="Courier New" panose="02070309020205020404" pitchFamily="49" charset="0"/>
              <a:buChar char="o"/>
              <a:defRPr sz="1350">
                <a:latin typeface="Gill Sans MT" panose="020B0502020104020203" pitchFamily="34" charset="0"/>
              </a:defRPr>
            </a:lvl2pPr>
            <a:lvl3pPr marL="857250" indent="-171450">
              <a:buClr>
                <a:srgbClr val="D2AA77"/>
              </a:buClr>
              <a:buSzPct val="60000"/>
              <a:buFont typeface="Courier New" panose="02070309020205020404" pitchFamily="49" charset="0"/>
              <a:buChar char="o"/>
              <a:defRPr sz="1200">
                <a:latin typeface="Gill Sans MT" panose="020B0502020104020203" pitchFamily="34" charset="0"/>
              </a:defRPr>
            </a:lvl3pPr>
            <a:lvl4pPr marL="1200150" indent="-171450">
              <a:buClr>
                <a:srgbClr val="D2AA77"/>
              </a:buClr>
              <a:buSzPct val="60000"/>
              <a:buFont typeface="Courier New" panose="02070309020205020404" pitchFamily="49" charset="0"/>
              <a:buChar char="o"/>
              <a:defRPr sz="1050">
                <a:latin typeface="Gill Sans MT" panose="020B0502020104020203" pitchFamily="34" charset="0"/>
              </a:defRPr>
            </a:lvl4pPr>
            <a:lvl5pPr>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Rectangle 9"/>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11"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2"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13"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4" name="Straight Connector 13"/>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34921488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0"/>
              </a:defRPr>
            </a:lvl1pPr>
          </a:lstStyle>
          <a:p>
            <a:r>
              <a:rPr lang="en-US"/>
              <a:t>Click to edit Master title style</a:t>
            </a:r>
            <a:endParaRPr lang="en-US" dirty="0"/>
          </a:p>
        </p:txBody>
      </p:sp>
      <p:sp>
        <p:nvSpPr>
          <p:cNvPr id="6" name="Rectangle 5"/>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8"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9"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10" name="Straight Connector 9"/>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1231646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445976"/>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Gill Sans MT" panose="020B0502020104020203" pitchFamily="34" charset="0"/>
            </a:endParaRPr>
          </a:p>
        </p:txBody>
      </p:sp>
      <p:sp>
        <p:nvSpPr>
          <p:cNvPr id="6"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7" name="Footer Placeholder 4"/>
          <p:cNvSpPr txBox="1">
            <a:spLocks/>
          </p:cNvSpPr>
          <p:nvPr userDrawn="1"/>
        </p:nvSpPr>
        <p:spPr>
          <a:xfrm>
            <a:off x="5152573" y="6510318"/>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http://servion.com</a:t>
            </a:r>
          </a:p>
        </p:txBody>
      </p:sp>
      <p:sp>
        <p:nvSpPr>
          <p:cNvPr id="8" name="Footer Placeholder 4"/>
          <p:cNvSpPr txBox="1">
            <a:spLocks/>
          </p:cNvSpPr>
          <p:nvPr userDrawn="1"/>
        </p:nvSpPr>
        <p:spPr>
          <a:xfrm>
            <a:off x="-501043" y="6510318"/>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latin typeface="Gill Sans MT" panose="020B0502020104020203" pitchFamily="34" charset="0"/>
              </a:rPr>
              <a:t>© Servion Global Solutions</a:t>
            </a:r>
          </a:p>
        </p:txBody>
      </p:sp>
      <p:cxnSp>
        <p:nvCxnSpPr>
          <p:cNvPr id="9" name="Straight Connector 8"/>
          <p:cNvCxnSpPr/>
          <p:nvPr userDrawn="1"/>
        </p:nvCxnSpPr>
        <p:spPr>
          <a:xfrm>
            <a:off x="-14288" y="6386515"/>
            <a:ext cx="12206288" cy="14287"/>
          </a:xfrm>
          <a:prstGeom prst="line">
            <a:avLst/>
          </a:prstGeom>
          <a:ln w="28575">
            <a:solidFill>
              <a:srgbClr val="CD9F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601326" y="134829"/>
            <a:ext cx="1409247" cy="311942"/>
          </a:xfrm>
          <a:prstGeom prst="rect">
            <a:avLst/>
          </a:prstGeom>
        </p:spPr>
      </p:pic>
    </p:spTree>
    <p:extLst>
      <p:ext uri="{BB962C8B-B14F-4D97-AF65-F5344CB8AC3E}">
        <p14:creationId xmlns:p14="http://schemas.microsoft.com/office/powerpoint/2010/main" val="10377619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933" y="791148"/>
            <a:ext cx="12192000" cy="4423893"/>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308389" y="190919"/>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2376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817964"/>
            <a:ext cx="12230101" cy="4411260"/>
          </a:xfrm>
          <a:prstGeom prst="rect">
            <a:avLst/>
          </a:prstGeom>
        </p:spPr>
      </p:pic>
      <p:sp>
        <p:nvSpPr>
          <p:cNvPr id="8" name="Rectangle 7"/>
          <p:cNvSpPr/>
          <p:nvPr userDrawn="1"/>
        </p:nvSpPr>
        <p:spPr>
          <a:xfrm>
            <a:off x="0" y="0"/>
            <a:ext cx="12192000" cy="808508"/>
          </a:xfrm>
          <a:prstGeom prst="rect">
            <a:avLst/>
          </a:prstGeom>
          <a:solidFill>
            <a:srgbClr val="556A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pic>
        <p:nvPicPr>
          <p:cNvPr id="9" name="Picture 8" descr="servion_RGB.png"/>
          <p:cNvPicPr>
            <a:picLocks noChangeAspect="1"/>
          </p:cNvPicPr>
          <p:nvPr userDrawn="1"/>
        </p:nvPicPr>
        <p:blipFill>
          <a:blip r:embed="rId3" cstate="email">
            <a:biLevel thresh="25000"/>
            <a:extLst>
              <a:ext uri="{28A0092B-C50C-407E-A947-70E740481C1C}">
                <a14:useLocalDpi xmlns:a14="http://schemas.microsoft.com/office/drawing/2010/main"/>
              </a:ext>
            </a:extLst>
          </a:blip>
          <a:stretch>
            <a:fillRect/>
          </a:stretch>
        </p:blipFill>
        <p:spPr>
          <a:xfrm>
            <a:off x="9846284" y="168238"/>
            <a:ext cx="1977611" cy="426673"/>
          </a:xfrm>
          <a:prstGeom prst="rect">
            <a:avLst/>
          </a:prstGeom>
        </p:spPr>
      </p:pic>
      <p:sp>
        <p:nvSpPr>
          <p:cNvPr id="10" name="Rectangle 9"/>
          <p:cNvSpPr/>
          <p:nvPr userDrawn="1"/>
        </p:nvSpPr>
        <p:spPr>
          <a:xfrm>
            <a:off x="0" y="5229226"/>
            <a:ext cx="12192000" cy="1628775"/>
          </a:xfrm>
          <a:prstGeom prst="rect">
            <a:avLst/>
          </a:prstGeom>
          <a:solidFill>
            <a:srgbClr val="556A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cxnSp>
        <p:nvCxnSpPr>
          <p:cNvPr id="11" name="Straight Connector 10"/>
          <p:cNvCxnSpPr/>
          <p:nvPr userDrawn="1"/>
        </p:nvCxnSpPr>
        <p:spPr>
          <a:xfrm>
            <a:off x="0" y="5219767"/>
            <a:ext cx="12192000" cy="0"/>
          </a:xfrm>
          <a:prstGeom prst="line">
            <a:avLst/>
          </a:prstGeom>
          <a:ln w="28575">
            <a:solidFill>
              <a:srgbClr val="D2AA77"/>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 y="3572928"/>
            <a:ext cx="5418667" cy="1320800"/>
          </a:xfrm>
          <a:prstGeom prst="rect">
            <a:avLst/>
          </a:prstGeom>
          <a:gradFill flip="none" rotWithShape="1">
            <a:gsLst>
              <a:gs pos="85000">
                <a:schemeClr val="accent1">
                  <a:lumMod val="5000"/>
                  <a:lumOff val="95000"/>
                  <a:alpha val="49000"/>
                </a:schemeClr>
              </a:gs>
              <a:gs pos="0">
                <a:schemeClr val="bg1">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latin typeface="Gill Sans MT" panose="020B0502020104020203"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5117" y="3796748"/>
            <a:ext cx="4470652" cy="951832"/>
          </a:xfrm>
          <a:prstGeom prst="rect">
            <a:avLst/>
          </a:prstGeom>
        </p:spPr>
      </p:pic>
    </p:spTree>
    <p:extLst>
      <p:ext uri="{BB962C8B-B14F-4D97-AF65-F5344CB8AC3E}">
        <p14:creationId xmlns:p14="http://schemas.microsoft.com/office/powerpoint/2010/main" val="274675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266271"/>
            <a:ext cx="6172200" cy="5594780"/>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6859" y="2057400"/>
            <a:ext cx="446516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7F6DC4D5-FF39-4DD1-9B66-D3AFAF540384}" type="datetime1">
              <a:rPr lang="en-US" smtClean="0"/>
              <a:pPr/>
              <a:t>6/17/2017</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pPr algn="r"/>
            <a:fld id="{C455C284-B64A-41C5-BF51-0401EE58565B}" type="slidenum">
              <a:rPr lang="en-US" smtClean="0"/>
              <a:pPr algn="r"/>
              <a:t>‹#›</a:t>
            </a:fld>
            <a:endParaRPr lang="en-US"/>
          </a:p>
        </p:txBody>
      </p:sp>
      <p:sp>
        <p:nvSpPr>
          <p:cNvPr id="8" name="Title Placeholder 1"/>
          <p:cNvSpPr>
            <a:spLocks noGrp="1"/>
          </p:cNvSpPr>
          <p:nvPr>
            <p:ph type="title"/>
          </p:nvPr>
        </p:nvSpPr>
        <p:spPr>
          <a:xfrm>
            <a:off x="306859" y="266270"/>
            <a:ext cx="4465167" cy="1547416"/>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5074519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6" name="Rectangle 15"/>
          <p:cNvSpPr/>
          <p:nvPr userDrawn="1"/>
        </p:nvSpPr>
        <p:spPr>
          <a:xfrm>
            <a:off x="0" y="5635186"/>
            <a:ext cx="12192000" cy="1222814"/>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350" dirty="0">
              <a:solidFill>
                <a:prstClr val="white"/>
              </a:solidFill>
            </a:endParaRPr>
          </a:p>
        </p:txBody>
      </p:sp>
      <p:sp>
        <p:nvSpPr>
          <p:cNvPr id="2" name="Title 1"/>
          <p:cNvSpPr>
            <a:spLocks noGrp="1"/>
          </p:cNvSpPr>
          <p:nvPr>
            <p:ph type="ctrTitle"/>
          </p:nvPr>
        </p:nvSpPr>
        <p:spPr>
          <a:xfrm>
            <a:off x="609600" y="437932"/>
            <a:ext cx="10972800" cy="1183071"/>
          </a:xfrm>
        </p:spPr>
        <p:txBody>
          <a:bodyPr anchor="t" anchorCtr="0"/>
          <a:lstStyle/>
          <a:p>
            <a:r>
              <a:rPr lang="en-US"/>
              <a:t>Click to edit Master title style</a:t>
            </a:r>
            <a:endParaRPr lang="en-US" dirty="0"/>
          </a:p>
        </p:txBody>
      </p:sp>
      <p:sp>
        <p:nvSpPr>
          <p:cNvPr id="11" name="TextBox 10"/>
          <p:cNvSpPr txBox="1"/>
          <p:nvPr userDrawn="1"/>
        </p:nvSpPr>
        <p:spPr>
          <a:xfrm>
            <a:off x="3084287" y="6469270"/>
            <a:ext cx="6023429" cy="276999"/>
          </a:xfrm>
          <a:prstGeom prst="rect">
            <a:avLst/>
          </a:prstGeom>
          <a:noFill/>
        </p:spPr>
        <p:txBody>
          <a:bodyPr wrap="square" rtlCol="0">
            <a:spAutoFit/>
          </a:bodyPr>
          <a:lstStyle/>
          <a:p>
            <a:pPr algn="ctr"/>
            <a:r>
              <a:rPr lang="en-US" sz="1200" i="1" dirty="0">
                <a:solidFill>
                  <a:srgbClr val="00B0F0"/>
                </a:solidFill>
                <a:latin typeface="Arial"/>
                <a:cs typeface="Arial"/>
              </a:rPr>
              <a:t>SERV</a:t>
            </a:r>
            <a:r>
              <a:rPr lang="en-US" sz="1200" i="1" dirty="0">
                <a:solidFill>
                  <a:prstClr val="white"/>
                </a:solidFill>
                <a:latin typeface="Arial"/>
                <a:cs typeface="Arial"/>
              </a:rPr>
              <a:t>ice Innovat</a:t>
            </a:r>
            <a:r>
              <a:rPr lang="en-US" sz="1200" i="1" dirty="0">
                <a:solidFill>
                  <a:srgbClr val="00B0F0"/>
                </a:solidFill>
                <a:latin typeface="Arial"/>
                <a:cs typeface="Arial"/>
              </a:rPr>
              <a:t>ION</a:t>
            </a:r>
            <a:r>
              <a:rPr lang="en-US" sz="1200" i="1" dirty="0">
                <a:solidFill>
                  <a:prstClr val="white"/>
                </a:solidFill>
                <a:latin typeface="Arial"/>
                <a:cs typeface="Arial"/>
              </a:rPr>
              <a:t> Ex</a:t>
            </a:r>
            <a:r>
              <a:rPr lang="en-US" sz="1200" i="1" dirty="0">
                <a:solidFill>
                  <a:srgbClr val="00B0F0"/>
                </a:solidFill>
                <a:latin typeface="Arial"/>
                <a:cs typeface="Arial"/>
              </a:rPr>
              <a:t>PED</a:t>
            </a:r>
            <a:r>
              <a:rPr lang="en-US" sz="1200" i="1" dirty="0">
                <a:solidFill>
                  <a:prstClr val="white"/>
                </a:solidFill>
                <a:latin typeface="Arial"/>
                <a:cs typeface="Arial"/>
              </a:rPr>
              <a:t>ited</a:t>
            </a:r>
          </a:p>
        </p:txBody>
      </p:sp>
      <p:sp>
        <p:nvSpPr>
          <p:cNvPr id="13" name="TextBox 12"/>
          <p:cNvSpPr txBox="1"/>
          <p:nvPr userDrawn="1"/>
        </p:nvSpPr>
        <p:spPr>
          <a:xfrm>
            <a:off x="1249732" y="5769507"/>
            <a:ext cx="2556459" cy="392415"/>
          </a:xfrm>
          <a:prstGeom prst="rect">
            <a:avLst/>
          </a:prstGeom>
          <a:noFill/>
        </p:spPr>
        <p:txBody>
          <a:bodyPr wrap="square" rtlCol="0">
            <a:spAutoFit/>
          </a:bodyPr>
          <a:lstStyle/>
          <a:p>
            <a:pPr algn="ctr" defTabSz="342900"/>
            <a:r>
              <a:rPr lang="en-US" sz="1200" b="1" dirty="0">
                <a:solidFill>
                  <a:srgbClr val="7BB153"/>
                </a:solidFill>
                <a:latin typeface="Arial"/>
                <a:cs typeface="Arial"/>
              </a:rPr>
              <a:t>Incubate</a:t>
            </a:r>
          </a:p>
          <a:p>
            <a:pPr algn="ctr" defTabSz="342900"/>
            <a:r>
              <a:rPr lang="en-US" sz="750" dirty="0">
                <a:solidFill>
                  <a:srgbClr val="FFFFFF"/>
                </a:solidFill>
                <a:latin typeface="Arial"/>
                <a:cs typeface="Arial"/>
              </a:rPr>
              <a:t>Transformational Customer Experience</a:t>
            </a:r>
          </a:p>
        </p:txBody>
      </p:sp>
      <p:sp>
        <p:nvSpPr>
          <p:cNvPr id="14" name="TextBox 13"/>
          <p:cNvSpPr txBox="1"/>
          <p:nvPr userDrawn="1"/>
        </p:nvSpPr>
        <p:spPr>
          <a:xfrm>
            <a:off x="4931523" y="5769507"/>
            <a:ext cx="2330461" cy="392415"/>
          </a:xfrm>
          <a:prstGeom prst="rect">
            <a:avLst/>
          </a:prstGeom>
          <a:noFill/>
        </p:spPr>
        <p:txBody>
          <a:bodyPr wrap="square" rtlCol="0">
            <a:spAutoFit/>
          </a:bodyPr>
          <a:lstStyle/>
          <a:p>
            <a:pPr algn="ctr" defTabSz="342900"/>
            <a:r>
              <a:rPr lang="en-US" sz="1200" b="1" dirty="0">
                <a:solidFill>
                  <a:srgbClr val="7BB153"/>
                </a:solidFill>
                <a:latin typeface="Arial"/>
                <a:cs typeface="Arial"/>
              </a:rPr>
              <a:t>Innovate</a:t>
            </a:r>
          </a:p>
          <a:p>
            <a:pPr algn="ctr" defTabSz="342900"/>
            <a:r>
              <a:rPr lang="en-US" sz="750" dirty="0">
                <a:solidFill>
                  <a:srgbClr val="FFFFFF"/>
                </a:solidFill>
                <a:latin typeface="Arial"/>
                <a:cs typeface="Arial"/>
              </a:rPr>
              <a:t>Digital Customer Experience</a:t>
            </a:r>
          </a:p>
        </p:txBody>
      </p:sp>
      <p:sp>
        <p:nvSpPr>
          <p:cNvPr id="15" name="TextBox 14"/>
          <p:cNvSpPr txBox="1"/>
          <p:nvPr userDrawn="1"/>
        </p:nvSpPr>
        <p:spPr>
          <a:xfrm>
            <a:off x="8613312" y="5769507"/>
            <a:ext cx="2330461" cy="392415"/>
          </a:xfrm>
          <a:prstGeom prst="rect">
            <a:avLst/>
          </a:prstGeom>
          <a:noFill/>
        </p:spPr>
        <p:txBody>
          <a:bodyPr wrap="square" rtlCol="0">
            <a:spAutoFit/>
          </a:bodyPr>
          <a:lstStyle/>
          <a:p>
            <a:pPr algn="ctr" defTabSz="342900"/>
            <a:r>
              <a:rPr lang="en-US" sz="1200" b="1" dirty="0">
                <a:solidFill>
                  <a:srgbClr val="7BB153"/>
                </a:solidFill>
                <a:latin typeface="Arial"/>
                <a:cs typeface="Arial"/>
              </a:rPr>
              <a:t>Implement</a:t>
            </a:r>
          </a:p>
          <a:p>
            <a:pPr algn="ctr" defTabSz="342900"/>
            <a:r>
              <a:rPr lang="en-US" sz="750" dirty="0">
                <a:solidFill>
                  <a:srgbClr val="FFFFFF"/>
                </a:solidFill>
                <a:latin typeface="Arial"/>
                <a:cs typeface="Arial"/>
              </a:rPr>
              <a:t>Reliable Customer Experience</a:t>
            </a:r>
          </a:p>
        </p:txBody>
      </p:sp>
      <p:grpSp>
        <p:nvGrpSpPr>
          <p:cNvPr id="17" name="Group 16"/>
          <p:cNvGrpSpPr/>
          <p:nvPr userDrawn="1"/>
        </p:nvGrpSpPr>
        <p:grpSpPr>
          <a:xfrm>
            <a:off x="8113941" y="4399141"/>
            <a:ext cx="3468460" cy="786779"/>
            <a:chOff x="5323006" y="4763364"/>
            <a:chExt cx="3468460" cy="786779"/>
          </a:xfrm>
        </p:grpSpPr>
        <p:sp>
          <p:nvSpPr>
            <p:cNvPr id="18" name="TextBox 17"/>
            <p:cNvSpPr txBox="1"/>
            <p:nvPr userDrawn="1"/>
          </p:nvSpPr>
          <p:spPr>
            <a:xfrm>
              <a:off x="5323006" y="5377019"/>
              <a:ext cx="3443514" cy="173124"/>
            </a:xfrm>
            <a:prstGeom prst="rect">
              <a:avLst/>
            </a:prstGeom>
            <a:noFill/>
          </p:spPr>
          <p:txBody>
            <a:bodyPr wrap="square" rtlCol="0">
              <a:spAutoFit/>
            </a:bodyPr>
            <a:lstStyle/>
            <a:p>
              <a:pPr algn="r"/>
              <a:r>
                <a:rPr lang="en-US" sz="525" dirty="0">
                  <a:solidFill>
                    <a:prstClr val="black"/>
                  </a:solidFill>
                  <a:latin typeface="Arial"/>
                  <a:cs typeface="Arial"/>
                </a:rPr>
                <a:t>CUSTOMER INTERACTION MANAGEMENT SPECIALISTS</a:t>
              </a:r>
            </a:p>
          </p:txBody>
        </p:sp>
        <p:pic>
          <p:nvPicPr>
            <p:cNvPr id="19" name="Picture 18" descr="servionPED_RGB.png"/>
            <p:cNvPicPr>
              <a:picLocks noChangeAspect="1"/>
            </p:cNvPicPr>
            <p:nvPr userDrawn="1"/>
          </p:nvPicPr>
          <p:blipFill rotWithShape="1">
            <a:blip r:embed="rId2">
              <a:extLst>
                <a:ext uri="{28A0092B-C50C-407E-A947-70E740481C1C}">
                  <a14:useLocalDpi xmlns:a14="http://schemas.microsoft.com/office/drawing/2010/main" val="0"/>
                </a:ext>
              </a:extLst>
            </a:blip>
            <a:srcRect r="26488"/>
            <a:stretch/>
          </p:blipFill>
          <p:spPr>
            <a:xfrm>
              <a:off x="5446488" y="4763364"/>
              <a:ext cx="3344978" cy="710974"/>
            </a:xfrm>
            <a:prstGeom prst="rect">
              <a:avLst/>
            </a:prstGeom>
          </p:spPr>
        </p:pic>
      </p:grpSp>
    </p:spTree>
    <p:extLst>
      <p:ext uri="{BB962C8B-B14F-4D97-AF65-F5344CB8AC3E}">
        <p14:creationId xmlns:p14="http://schemas.microsoft.com/office/powerpoint/2010/main" val="15184541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4" name="Picture 13" descr="Servion_Consume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1214" y="3332282"/>
            <a:ext cx="3423980" cy="2620393"/>
          </a:xfrm>
          <a:prstGeom prst="rect">
            <a:avLst/>
          </a:prstGeom>
        </p:spPr>
      </p:pic>
      <p:sp>
        <p:nvSpPr>
          <p:cNvPr id="4" name="Rectangle 3"/>
          <p:cNvSpPr/>
          <p:nvPr userDrawn="1"/>
        </p:nvSpPr>
        <p:spPr>
          <a:xfrm>
            <a:off x="0" y="5635186"/>
            <a:ext cx="12192000" cy="1222814"/>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350" dirty="0">
              <a:solidFill>
                <a:prstClr val="white"/>
              </a:solidFill>
            </a:endParaRPr>
          </a:p>
        </p:txBody>
      </p:sp>
      <p:sp>
        <p:nvSpPr>
          <p:cNvPr id="5" name="Title 1"/>
          <p:cNvSpPr>
            <a:spLocks noGrp="1"/>
          </p:cNvSpPr>
          <p:nvPr>
            <p:ph type="ctrTitle"/>
          </p:nvPr>
        </p:nvSpPr>
        <p:spPr>
          <a:xfrm>
            <a:off x="609600" y="1311853"/>
            <a:ext cx="10972800" cy="1183071"/>
          </a:xfrm>
        </p:spPr>
        <p:txBody>
          <a:bodyPr anchor="t" anchorCtr="0"/>
          <a:lstStyle>
            <a:lvl1pPr algn="r">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4668760" y="2498427"/>
            <a:ext cx="6913639" cy="1737930"/>
          </a:xfrm>
        </p:spPr>
        <p:txBody>
          <a:bodyPr>
            <a:normAutofit/>
          </a:bodyPr>
          <a:lstStyle>
            <a:lvl1pPr marL="0" indent="0" algn="r">
              <a:buNone/>
              <a:defRPr sz="180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grpSp>
        <p:nvGrpSpPr>
          <p:cNvPr id="7" name="Group 6"/>
          <p:cNvGrpSpPr/>
          <p:nvPr userDrawn="1"/>
        </p:nvGrpSpPr>
        <p:grpSpPr>
          <a:xfrm>
            <a:off x="7097343" y="4745224"/>
            <a:ext cx="4606005" cy="804921"/>
            <a:chOff x="5232296" y="3350968"/>
            <a:chExt cx="3454504" cy="804921"/>
          </a:xfrm>
        </p:grpSpPr>
        <p:pic>
          <p:nvPicPr>
            <p:cNvPr id="8" name="Picture 7" descr="servion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0286" y="3350968"/>
              <a:ext cx="3316514" cy="715542"/>
            </a:xfrm>
            <a:prstGeom prst="rect">
              <a:avLst/>
            </a:prstGeom>
          </p:spPr>
        </p:pic>
        <p:sp>
          <p:nvSpPr>
            <p:cNvPr id="9" name="TextBox 8"/>
            <p:cNvSpPr txBox="1"/>
            <p:nvPr userDrawn="1"/>
          </p:nvSpPr>
          <p:spPr>
            <a:xfrm>
              <a:off x="5232296" y="3982765"/>
              <a:ext cx="3443514" cy="173124"/>
            </a:xfrm>
            <a:prstGeom prst="rect">
              <a:avLst/>
            </a:prstGeom>
            <a:noFill/>
          </p:spPr>
          <p:txBody>
            <a:bodyPr wrap="square" rtlCol="0">
              <a:spAutoFit/>
            </a:bodyPr>
            <a:lstStyle/>
            <a:p>
              <a:pPr algn="r" defTabSz="342900"/>
              <a:r>
                <a:rPr lang="en-US" sz="525" dirty="0">
                  <a:solidFill>
                    <a:prstClr val="black"/>
                  </a:solidFill>
                  <a:latin typeface="Arial"/>
                  <a:cs typeface="Arial"/>
                </a:rPr>
                <a:t>CUSTOMER INTERACTION MANAGEMENT SPECIALISTS</a:t>
              </a:r>
            </a:p>
          </p:txBody>
        </p:sp>
      </p:grpSp>
      <p:sp>
        <p:nvSpPr>
          <p:cNvPr id="10" name="TextBox 9"/>
          <p:cNvSpPr txBox="1"/>
          <p:nvPr userDrawn="1"/>
        </p:nvSpPr>
        <p:spPr>
          <a:xfrm>
            <a:off x="3084287" y="6469270"/>
            <a:ext cx="6023429" cy="276999"/>
          </a:xfrm>
          <a:prstGeom prst="rect">
            <a:avLst/>
          </a:prstGeom>
          <a:noFill/>
        </p:spPr>
        <p:txBody>
          <a:bodyPr wrap="square" rtlCol="0">
            <a:spAutoFit/>
          </a:bodyPr>
          <a:lstStyle/>
          <a:p>
            <a:pPr algn="ctr" defTabSz="342900"/>
            <a:r>
              <a:rPr lang="en-US" sz="1200" i="1" dirty="0">
                <a:solidFill>
                  <a:prstClr val="white"/>
                </a:solidFill>
                <a:latin typeface="Arial"/>
                <a:cs typeface="Arial"/>
              </a:rPr>
              <a:t>Customer Experience by Design</a:t>
            </a:r>
          </a:p>
        </p:txBody>
      </p:sp>
      <p:sp>
        <p:nvSpPr>
          <p:cNvPr id="11" name="TextBox 10"/>
          <p:cNvSpPr txBox="1"/>
          <p:nvPr userDrawn="1"/>
        </p:nvSpPr>
        <p:spPr>
          <a:xfrm>
            <a:off x="1249732" y="5769507"/>
            <a:ext cx="2330461" cy="507831"/>
          </a:xfrm>
          <a:prstGeom prst="rect">
            <a:avLst/>
          </a:prstGeom>
          <a:noFill/>
        </p:spPr>
        <p:txBody>
          <a:bodyPr wrap="square" rtlCol="0">
            <a:spAutoFit/>
          </a:bodyPr>
          <a:lstStyle/>
          <a:p>
            <a:pPr algn="ctr" defTabSz="342900"/>
            <a:r>
              <a:rPr lang="en-US" sz="1200" b="1" dirty="0">
                <a:solidFill>
                  <a:srgbClr val="7BB153"/>
                </a:solidFill>
                <a:latin typeface="Arial"/>
                <a:cs typeface="Arial"/>
              </a:rPr>
              <a:t>Discover</a:t>
            </a:r>
          </a:p>
          <a:p>
            <a:pPr algn="ctr" defTabSz="342900"/>
            <a:r>
              <a:rPr lang="en-US" sz="750" dirty="0">
                <a:solidFill>
                  <a:srgbClr val="FFFFFF"/>
                </a:solidFill>
                <a:latin typeface="Arial"/>
                <a:cs typeface="Arial"/>
              </a:rPr>
              <a:t>Customer</a:t>
            </a:r>
          </a:p>
          <a:p>
            <a:pPr algn="ctr" defTabSz="342900"/>
            <a:r>
              <a:rPr lang="en-US" sz="750" dirty="0">
                <a:solidFill>
                  <a:srgbClr val="FFFFFF"/>
                </a:solidFill>
                <a:latin typeface="Arial"/>
                <a:cs typeface="Arial"/>
              </a:rPr>
              <a:t>expectations</a:t>
            </a:r>
          </a:p>
        </p:txBody>
      </p:sp>
      <p:sp>
        <p:nvSpPr>
          <p:cNvPr id="12" name="TextBox 11"/>
          <p:cNvSpPr txBox="1"/>
          <p:nvPr userDrawn="1"/>
        </p:nvSpPr>
        <p:spPr>
          <a:xfrm>
            <a:off x="4931523" y="5769507"/>
            <a:ext cx="2330461" cy="507831"/>
          </a:xfrm>
          <a:prstGeom prst="rect">
            <a:avLst/>
          </a:prstGeom>
          <a:noFill/>
        </p:spPr>
        <p:txBody>
          <a:bodyPr wrap="square" rtlCol="0">
            <a:spAutoFit/>
          </a:bodyPr>
          <a:lstStyle/>
          <a:p>
            <a:pPr algn="ctr" defTabSz="342900"/>
            <a:r>
              <a:rPr lang="en-US" sz="1200" b="1" dirty="0">
                <a:solidFill>
                  <a:srgbClr val="7BB153"/>
                </a:solidFill>
                <a:latin typeface="Arial"/>
                <a:cs typeface="Arial"/>
              </a:rPr>
              <a:t>Design</a:t>
            </a:r>
          </a:p>
          <a:p>
            <a:pPr algn="ctr" defTabSz="342900"/>
            <a:r>
              <a:rPr lang="en-US" sz="750" dirty="0">
                <a:solidFill>
                  <a:srgbClr val="FFFFFF"/>
                </a:solidFill>
                <a:latin typeface="Arial"/>
                <a:cs typeface="Arial"/>
              </a:rPr>
              <a:t>Compelling</a:t>
            </a:r>
          </a:p>
          <a:p>
            <a:pPr algn="ctr" defTabSz="342900"/>
            <a:r>
              <a:rPr lang="en-US" sz="750" dirty="0">
                <a:solidFill>
                  <a:srgbClr val="FFFFFF"/>
                </a:solidFill>
                <a:latin typeface="Arial"/>
                <a:cs typeface="Arial"/>
              </a:rPr>
              <a:t>interaction strategies</a:t>
            </a:r>
          </a:p>
        </p:txBody>
      </p:sp>
      <p:sp>
        <p:nvSpPr>
          <p:cNvPr id="13" name="TextBox 12"/>
          <p:cNvSpPr txBox="1"/>
          <p:nvPr userDrawn="1"/>
        </p:nvSpPr>
        <p:spPr>
          <a:xfrm>
            <a:off x="8613312" y="5769507"/>
            <a:ext cx="2330461" cy="507831"/>
          </a:xfrm>
          <a:prstGeom prst="rect">
            <a:avLst/>
          </a:prstGeom>
          <a:noFill/>
        </p:spPr>
        <p:txBody>
          <a:bodyPr wrap="square" rtlCol="0">
            <a:spAutoFit/>
          </a:bodyPr>
          <a:lstStyle/>
          <a:p>
            <a:pPr algn="ctr" defTabSz="342900"/>
            <a:r>
              <a:rPr lang="en-US" sz="1200" b="1" dirty="0">
                <a:solidFill>
                  <a:srgbClr val="7BB153"/>
                </a:solidFill>
                <a:latin typeface="Arial"/>
                <a:cs typeface="Arial"/>
              </a:rPr>
              <a:t>Deliver</a:t>
            </a:r>
          </a:p>
          <a:p>
            <a:pPr algn="ctr" defTabSz="342900"/>
            <a:r>
              <a:rPr lang="en-US" sz="750" dirty="0">
                <a:solidFill>
                  <a:srgbClr val="FFFFFF"/>
                </a:solidFill>
                <a:latin typeface="Arial"/>
                <a:cs typeface="Arial"/>
              </a:rPr>
              <a:t>The experience</a:t>
            </a:r>
          </a:p>
          <a:p>
            <a:pPr algn="ctr" defTabSz="342900"/>
            <a:r>
              <a:rPr lang="en-US" sz="750" dirty="0">
                <a:solidFill>
                  <a:srgbClr val="FFFFFF"/>
                </a:solidFill>
                <a:latin typeface="Arial"/>
                <a:cs typeface="Arial"/>
              </a:rPr>
              <a:t>your brand promises</a:t>
            </a:r>
          </a:p>
        </p:txBody>
      </p:sp>
    </p:spTree>
    <p:extLst>
      <p:ext uri="{BB962C8B-B14F-4D97-AF65-F5344CB8AC3E}">
        <p14:creationId xmlns:p14="http://schemas.microsoft.com/office/powerpoint/2010/main" val="3762653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10"/>
          <p:cNvSpPr>
            <a:spLocks noGrp="1"/>
          </p:cNvSpPr>
          <p:nvPr>
            <p:ph type="body" sz="quarter" idx="11" hasCustomPrompt="1"/>
          </p:nvPr>
        </p:nvSpPr>
        <p:spPr>
          <a:xfrm>
            <a:off x="304802" y="17523"/>
            <a:ext cx="7193495" cy="216982"/>
          </a:xfrm>
          <a:noFill/>
        </p:spPr>
        <p:txBody>
          <a:bodyPr wrap="square" lIns="0" tIns="45720" rtlCol="0">
            <a:spAutoFit/>
          </a:bodyPr>
          <a:lstStyle>
            <a:lvl1pPr>
              <a:defRPr lang="en-US" sz="9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350" dirty="0" smtClean="0">
                <a:solidFill>
                  <a:schemeClr val="tx1"/>
                </a:solidFill>
              </a:defRPr>
            </a:lvl3pPr>
            <a:lvl4pPr>
              <a:defRPr lang="en-US" sz="1350" dirty="0" smtClean="0">
                <a:solidFill>
                  <a:schemeClr val="tx1"/>
                </a:solidFill>
              </a:defRPr>
            </a:lvl4pPr>
            <a:lvl5pPr>
              <a:defRPr lang="en-US" sz="1350" dirty="0">
                <a:solidFill>
                  <a:schemeClr val="tx1"/>
                </a:solidFill>
              </a:defRPr>
            </a:lvl5pPr>
          </a:lstStyle>
          <a:p>
            <a:pPr lvl="0"/>
            <a:r>
              <a:rPr lang="en-US" dirty="0"/>
              <a:t>Click to edit Master text styles </a:t>
            </a:r>
            <a:r>
              <a:rPr lang="en-US" sz="675" dirty="0">
                <a:solidFill>
                  <a:schemeClr val="bg2"/>
                </a:solidFill>
              </a:rPr>
              <a:t> ►</a:t>
            </a:r>
            <a:endParaRPr lang="en-US" dirty="0"/>
          </a:p>
        </p:txBody>
      </p:sp>
      <p:sp>
        <p:nvSpPr>
          <p:cNvPr id="6" name="Title 1"/>
          <p:cNvSpPr>
            <a:spLocks noGrp="1"/>
          </p:cNvSpPr>
          <p:nvPr>
            <p:ph type="title"/>
          </p:nvPr>
        </p:nvSpPr>
        <p:spPr>
          <a:xfrm>
            <a:off x="304800" y="469900"/>
            <a:ext cx="11621104" cy="749300"/>
          </a:xfrm>
        </p:spPr>
        <p:txBody>
          <a:bodyPr lIns="0" anchor="t">
            <a:noAutofit/>
          </a:bodyPr>
          <a:lstStyle>
            <a:lvl1pPr>
              <a:defRPr sz="1800" b="1">
                <a:solidFill>
                  <a:schemeClr val="tx1">
                    <a:lumMod val="75000"/>
                    <a:lumOff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6190816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6400800"/>
            <a:ext cx="12192000" cy="457200"/>
          </a:xfrm>
          <a:prstGeom prst="rect">
            <a:avLst/>
          </a:prstGeom>
          <a:solidFill>
            <a:srgbClr val="1D3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Slide Number Placeholder 5"/>
          <p:cNvSpPr txBox="1">
            <a:spLocks/>
          </p:cNvSpPr>
          <p:nvPr userDrawn="1"/>
        </p:nvSpPr>
        <p:spPr>
          <a:xfrm>
            <a:off x="8737600" y="6422577"/>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rPr>
              <a:pPr/>
              <a:t>‹#›</a:t>
            </a:fld>
            <a:endParaRPr lang="en-US" sz="750" dirty="0">
              <a:solidFill>
                <a:prstClr val="white"/>
              </a:solidFill>
            </a:endParaRPr>
          </a:p>
        </p:txBody>
      </p:sp>
      <p:sp>
        <p:nvSpPr>
          <p:cNvPr id="12" name="Footer Placeholder 4"/>
          <p:cNvSpPr txBox="1">
            <a:spLocks/>
          </p:cNvSpPr>
          <p:nvPr userDrawn="1"/>
        </p:nvSpPr>
        <p:spPr>
          <a:xfrm>
            <a:off x="324157" y="6513493"/>
            <a:ext cx="1886857"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http://servion.com</a:t>
            </a:r>
          </a:p>
        </p:txBody>
      </p:sp>
      <p:sp>
        <p:nvSpPr>
          <p:cNvPr id="13" name="Footer Placeholder 4"/>
          <p:cNvSpPr txBox="1">
            <a:spLocks/>
          </p:cNvSpPr>
          <p:nvPr userDrawn="1"/>
        </p:nvSpPr>
        <p:spPr>
          <a:xfrm>
            <a:off x="4356708" y="6513493"/>
            <a:ext cx="3125408" cy="238164"/>
          </a:xfrm>
          <a:prstGeom prst="rect">
            <a:avLst/>
          </a:prstGeom>
        </p:spPr>
        <p:txBody>
          <a:bodyPr anchor="ctr" anchorCtr="0"/>
          <a:lstStyle>
            <a:defPPr>
              <a:defRPr lang="en-US"/>
            </a:defPPr>
            <a:lvl1pPr marL="0" algn="ctr" defTabSz="457200" rtl="0" eaLnBrk="1" latinLnBrk="0" hangingPunct="1">
              <a:defRPr sz="10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50" dirty="0"/>
              <a:t>© Servion Global Solutions</a:t>
            </a:r>
          </a:p>
        </p:txBody>
      </p:sp>
      <p:pic>
        <p:nvPicPr>
          <p:cNvPr id="10" name="Picture 9" descr="servion_RGB_KO.png"/>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0313444" y="6533351"/>
            <a:ext cx="941833" cy="213870"/>
          </a:xfrm>
          <a:prstGeom prst="rect">
            <a:avLst/>
          </a:prstGeom>
        </p:spPr>
      </p:pic>
    </p:spTree>
    <p:extLst>
      <p:ext uri="{BB962C8B-B14F-4D97-AF65-F5344CB8AC3E}">
        <p14:creationId xmlns:p14="http://schemas.microsoft.com/office/powerpoint/2010/main" val="6214606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
            <a:ext cx="12192000" cy="686003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86" y="2316518"/>
            <a:ext cx="12209983" cy="4455158"/>
          </a:xfrm>
          <a:prstGeom prst="rect">
            <a:avLst/>
          </a:prstGeom>
        </p:spPr>
      </p:pic>
      <p:sp>
        <p:nvSpPr>
          <p:cNvPr id="9" name="Title 1"/>
          <p:cNvSpPr>
            <a:spLocks noGrp="1"/>
          </p:cNvSpPr>
          <p:nvPr>
            <p:ph type="ctrTitle"/>
          </p:nvPr>
        </p:nvSpPr>
        <p:spPr>
          <a:xfrm>
            <a:off x="4142232" y="4315969"/>
            <a:ext cx="7196328" cy="540591"/>
          </a:xfrm>
          <a:noFill/>
        </p:spPr>
        <p:txBody>
          <a:bodyPr anchor="t" anchorCtr="0">
            <a:normAutofit/>
          </a:bodyPr>
          <a:lstStyle>
            <a:lvl1pPr algn="l">
              <a:defRPr sz="2400" b="0">
                <a:solidFill>
                  <a:srgbClr val="FFE313"/>
                </a:solidFill>
                <a:latin typeface="Gill Sans MT" charset="0"/>
                <a:ea typeface="Gill Sans MT" charset="0"/>
                <a:cs typeface="Gill Sans MT" charset="0"/>
              </a:defRPr>
            </a:lvl1pPr>
          </a:lstStyle>
          <a:p>
            <a:r>
              <a:rPr lang="en-US"/>
              <a:t>Click to edit Master title style</a:t>
            </a:r>
            <a:endParaRPr lang="en-US" dirty="0"/>
          </a:p>
        </p:txBody>
      </p:sp>
      <p:sp>
        <p:nvSpPr>
          <p:cNvPr id="10" name="Subtitle 2"/>
          <p:cNvSpPr>
            <a:spLocks noGrp="1"/>
          </p:cNvSpPr>
          <p:nvPr>
            <p:ph type="subTitle" idx="1"/>
          </p:nvPr>
        </p:nvSpPr>
        <p:spPr>
          <a:xfrm>
            <a:off x="4139109" y="4927848"/>
            <a:ext cx="7206361" cy="462014"/>
          </a:xfrm>
        </p:spPr>
        <p:txBody>
          <a:bodyPr>
            <a:normAutofit/>
          </a:bodyPr>
          <a:lstStyle>
            <a:lvl1pPr marL="0" indent="0" algn="l">
              <a:buNone/>
              <a:defRPr sz="1350">
                <a:solidFill>
                  <a:schemeClr val="bg1"/>
                </a:solidFill>
                <a:latin typeface="Gill Sans MT" charset="0"/>
                <a:ea typeface="Gill Sans MT" charset="0"/>
                <a:cs typeface="Gill Sans MT"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11" name="Straight Connector 10"/>
          <p:cNvCxnSpPr/>
          <p:nvPr/>
        </p:nvCxnSpPr>
        <p:spPr>
          <a:xfrm flipV="1">
            <a:off x="3959352"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161" y="4627965"/>
            <a:ext cx="2426571" cy="337517"/>
          </a:xfrm>
          <a:prstGeom prst="rect">
            <a:avLst/>
          </a:prstGeom>
        </p:spPr>
      </p:pic>
    </p:spTree>
    <p:extLst>
      <p:ext uri="{BB962C8B-B14F-4D97-AF65-F5344CB8AC3E}">
        <p14:creationId xmlns:p14="http://schemas.microsoft.com/office/powerpoint/2010/main" val="40940906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306859" y="266270"/>
            <a:ext cx="11589439" cy="9783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idx="1"/>
          </p:nvPr>
        </p:nvSpPr>
        <p:spPr>
          <a:xfrm>
            <a:off x="317156" y="1485901"/>
            <a:ext cx="11579189" cy="43327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6090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ub Slide">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screen">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996"/>
                    </a14:imgEffect>
                    <a14:imgEffect>
                      <a14:saturation sat="281000"/>
                    </a14:imgEffect>
                  </a14:imgLayer>
                </a14:imgProps>
              </a:ext>
              <a:ext uri="{28A0092B-C50C-407E-A947-70E740481C1C}">
                <a14:useLocalDpi xmlns:a14="http://schemas.microsoft.com/office/drawing/2010/main"/>
              </a:ext>
            </a:extLst>
          </a:blip>
          <a:stretch>
            <a:fillRect/>
          </a:stretch>
        </p:blipFill>
        <p:spPr>
          <a:xfrm>
            <a:off x="0" y="-1"/>
            <a:ext cx="12192000" cy="686003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86" y="2316518"/>
            <a:ext cx="12209983" cy="4455158"/>
          </a:xfrm>
          <a:prstGeom prst="rect">
            <a:avLst/>
          </a:prstGeom>
        </p:spPr>
      </p:pic>
      <p:sp>
        <p:nvSpPr>
          <p:cNvPr id="9" name="Title 1"/>
          <p:cNvSpPr>
            <a:spLocks noGrp="1"/>
          </p:cNvSpPr>
          <p:nvPr>
            <p:ph type="ctrTitle"/>
          </p:nvPr>
        </p:nvSpPr>
        <p:spPr>
          <a:xfrm>
            <a:off x="4142232" y="4315969"/>
            <a:ext cx="7196328" cy="540591"/>
          </a:xfrm>
          <a:noFill/>
        </p:spPr>
        <p:txBody>
          <a:bodyPr anchor="t" anchorCtr="0">
            <a:normAutofit/>
          </a:bodyPr>
          <a:lstStyle>
            <a:lvl1pPr algn="l">
              <a:defRPr sz="2400" b="0">
                <a:solidFill>
                  <a:srgbClr val="FFE313"/>
                </a:solidFill>
                <a:latin typeface="Gill Sans MT" charset="0"/>
                <a:ea typeface="Gill Sans MT" charset="0"/>
                <a:cs typeface="Gill Sans MT" charset="0"/>
              </a:defRPr>
            </a:lvl1pPr>
          </a:lstStyle>
          <a:p>
            <a:r>
              <a:rPr lang="en-US"/>
              <a:t>Click to edit Master title style</a:t>
            </a:r>
            <a:endParaRPr lang="en-US" dirty="0"/>
          </a:p>
        </p:txBody>
      </p:sp>
      <p:sp>
        <p:nvSpPr>
          <p:cNvPr id="10" name="Subtitle 2"/>
          <p:cNvSpPr>
            <a:spLocks noGrp="1"/>
          </p:cNvSpPr>
          <p:nvPr>
            <p:ph type="subTitle" idx="1"/>
          </p:nvPr>
        </p:nvSpPr>
        <p:spPr>
          <a:xfrm>
            <a:off x="4139109" y="4927848"/>
            <a:ext cx="7206361" cy="462014"/>
          </a:xfrm>
        </p:spPr>
        <p:txBody>
          <a:bodyPr>
            <a:normAutofit/>
          </a:bodyPr>
          <a:lstStyle>
            <a:lvl1pPr marL="0" indent="0" algn="l">
              <a:buNone/>
              <a:defRPr sz="1350">
                <a:solidFill>
                  <a:schemeClr val="bg1"/>
                </a:solidFill>
                <a:latin typeface="Gill Sans MT" charset="0"/>
                <a:ea typeface="Gill Sans MT" charset="0"/>
                <a:cs typeface="Gill Sans MT"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cxnSp>
        <p:nvCxnSpPr>
          <p:cNvPr id="11" name="Straight Connector 10"/>
          <p:cNvCxnSpPr/>
          <p:nvPr/>
        </p:nvCxnSpPr>
        <p:spPr>
          <a:xfrm flipV="1">
            <a:off x="3959352"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6161" y="4627965"/>
            <a:ext cx="2426571" cy="337517"/>
          </a:xfrm>
          <a:prstGeom prst="rect">
            <a:avLst/>
          </a:prstGeom>
        </p:spPr>
      </p:pic>
    </p:spTree>
    <p:extLst>
      <p:ext uri="{BB962C8B-B14F-4D97-AF65-F5344CB8AC3E}">
        <p14:creationId xmlns:p14="http://schemas.microsoft.com/office/powerpoint/2010/main" val="8225439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screen">
            <a:extLst>
              <a:ext uri="{BEBA8EAE-BF5A-486C-A8C5-ECC9F3942E4B}">
                <a14:imgProps xmlns:a14="http://schemas.microsoft.com/office/drawing/2010/main">
                  <a14:imgLayer r:embed="rId3">
                    <a14:imgEffect>
                      <a14:colorTemperature colorTemp="4241"/>
                    </a14:imgEffect>
                    <a14:imgEffect>
                      <a14:saturation sat="0"/>
                    </a14:imgEffect>
                  </a14:imgLayer>
                </a14:imgProps>
              </a:ext>
              <a:ext uri="{28A0092B-C50C-407E-A947-70E740481C1C}">
                <a14:useLocalDpi xmlns:a14="http://schemas.microsoft.com/office/drawing/2010/main"/>
              </a:ext>
            </a:extLst>
          </a:blip>
          <a:stretch>
            <a:fillRect/>
          </a:stretch>
        </p:blipFill>
        <p:spPr>
          <a:xfrm>
            <a:off x="0" y="-1"/>
            <a:ext cx="12192000" cy="686003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86" y="2316518"/>
            <a:ext cx="12209983" cy="4455158"/>
          </a:xfrm>
          <a:prstGeom prst="rect">
            <a:avLst/>
          </a:prstGeom>
        </p:spPr>
      </p:pic>
      <p:cxnSp>
        <p:nvCxnSpPr>
          <p:cNvPr id="11" name="Straight Connector 10"/>
          <p:cNvCxnSpPr/>
          <p:nvPr/>
        </p:nvCxnSpPr>
        <p:spPr>
          <a:xfrm flipV="1">
            <a:off x="3959352"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6161" y="4627965"/>
            <a:ext cx="2426571" cy="337517"/>
          </a:xfrm>
          <a:prstGeom prst="rect">
            <a:avLst/>
          </a:prstGeom>
        </p:spPr>
      </p:pic>
      <p:pic>
        <p:nvPicPr>
          <p:cNvPr id="4" name="Picture 3">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4665" y="4594022"/>
            <a:ext cx="335160" cy="335160"/>
          </a:xfrm>
          <a:prstGeom prst="rect">
            <a:avLst/>
          </a:prstGeom>
        </p:spPr>
      </p:pic>
      <p:pic>
        <p:nvPicPr>
          <p:cNvPr id="5" name="Picture 4">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35365" y="4589112"/>
            <a:ext cx="335160" cy="335160"/>
          </a:xfrm>
          <a:prstGeom prst="rect">
            <a:avLst/>
          </a:prstGeom>
        </p:spPr>
      </p:pic>
      <p:pic>
        <p:nvPicPr>
          <p:cNvPr id="6" name="Picture 5">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56065" y="4594022"/>
            <a:ext cx="335160" cy="335160"/>
          </a:xfrm>
          <a:prstGeom prst="rect">
            <a:avLst/>
          </a:prstGeom>
        </p:spPr>
      </p:pic>
      <p:sp>
        <p:nvSpPr>
          <p:cNvPr id="21" name="TextBox 20"/>
          <p:cNvSpPr txBox="1"/>
          <p:nvPr/>
        </p:nvSpPr>
        <p:spPr>
          <a:xfrm>
            <a:off x="4159772" y="4718064"/>
            <a:ext cx="4537099" cy="461665"/>
          </a:xfrm>
          <a:prstGeom prst="rect">
            <a:avLst/>
          </a:prstGeom>
          <a:noFill/>
        </p:spPr>
        <p:txBody>
          <a:bodyPr wrap="square" rtlCol="0">
            <a:spAutoFit/>
          </a:bodyPr>
          <a:lstStyle/>
          <a:p>
            <a:r>
              <a:rPr lang="en-US" sz="600" dirty="0" err="1">
                <a:solidFill>
                  <a:prstClr val="white"/>
                </a:solidFill>
              </a:rPr>
              <a:t>Serviont</a:t>
            </a:r>
            <a:r>
              <a:rPr lang="en-US" sz="600" dirty="0">
                <a:solidFill>
                  <a:prstClr val="white"/>
                </a:solidFill>
              </a:rPr>
              <a:t> is a registered trademark worldwide. The mention of other product and service names might be trademarks of other companies. This document is current as of the initial date of publication and may be changed at any given point of time. Please do not print if not necessary. Please Recycle. </a:t>
            </a:r>
          </a:p>
          <a:p>
            <a:r>
              <a:rPr lang="en-US" sz="600" dirty="0">
                <a:solidFill>
                  <a:prstClr val="white"/>
                </a:solidFill>
              </a:rPr>
              <a:t>Copyright </a:t>
            </a:r>
            <a:r>
              <a:rPr lang="en-US" sz="600" dirty="0" err="1">
                <a:solidFill>
                  <a:prstClr val="white"/>
                </a:solidFill>
              </a:rPr>
              <a:t>Servion</a:t>
            </a:r>
            <a:r>
              <a:rPr lang="en-US" sz="600" dirty="0">
                <a:solidFill>
                  <a:prstClr val="white"/>
                </a:solidFill>
              </a:rPr>
              <a:t> Global Solutions </a:t>
            </a:r>
          </a:p>
        </p:txBody>
      </p:sp>
      <p:cxnSp>
        <p:nvCxnSpPr>
          <p:cNvPr id="24" name="Straight Connector 23"/>
          <p:cNvCxnSpPr/>
          <p:nvPr/>
        </p:nvCxnSpPr>
        <p:spPr>
          <a:xfrm flipV="1">
            <a:off x="8891115" y="4270248"/>
            <a:ext cx="0" cy="1014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59771" y="4163569"/>
            <a:ext cx="7198275" cy="461665"/>
          </a:xfrm>
          <a:prstGeom prst="rect">
            <a:avLst/>
          </a:prstGeom>
          <a:noFill/>
        </p:spPr>
        <p:txBody>
          <a:bodyPr wrap="square" rtlCol="0">
            <a:spAutoFit/>
          </a:bodyPr>
          <a:lstStyle/>
          <a:p>
            <a:r>
              <a:rPr lang="en-US" sz="2400">
                <a:solidFill>
                  <a:srgbClr val="FFE313"/>
                </a:solidFill>
              </a:rPr>
              <a:t>Thank You!</a:t>
            </a:r>
          </a:p>
        </p:txBody>
      </p:sp>
      <p:grpSp>
        <p:nvGrpSpPr>
          <p:cNvPr id="2" name="Group 1"/>
          <p:cNvGrpSpPr/>
          <p:nvPr/>
        </p:nvGrpSpPr>
        <p:grpSpPr>
          <a:xfrm>
            <a:off x="9107261" y="4359465"/>
            <a:ext cx="1340884" cy="842785"/>
            <a:chOff x="9107260" y="4479383"/>
            <a:chExt cx="1340884" cy="842785"/>
          </a:xfrm>
        </p:grpSpPr>
        <p:sp>
          <p:nvSpPr>
            <p:cNvPr id="16" name="Subtitle 2"/>
            <p:cNvSpPr txBox="1">
              <a:spLocks/>
            </p:cNvSpPr>
            <p:nvPr userDrawn="1"/>
          </p:nvSpPr>
          <p:spPr>
            <a:xfrm>
              <a:off x="9107260" y="4479383"/>
              <a:ext cx="710210" cy="23876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0095D8"/>
                </a:buClr>
                <a:buFont typeface="Arial"/>
                <a:buNone/>
                <a:defRPr sz="900" kern="1200">
                  <a:solidFill>
                    <a:schemeClr val="bg1"/>
                  </a:solidFill>
                  <a:latin typeface="Gill Sans MT" charset="0"/>
                  <a:ea typeface="Gill Sans MT" charset="0"/>
                  <a:cs typeface="Gill Sans MT" charset="0"/>
                </a:defRPr>
              </a:lvl1pPr>
              <a:lvl2pPr marL="457200" indent="0" algn="ctr" defTabSz="914400" rtl="0" eaLnBrk="1" latinLnBrk="0" hangingPunct="1">
                <a:lnSpc>
                  <a:spcPct val="90000"/>
                </a:lnSpc>
                <a:spcBef>
                  <a:spcPts val="500"/>
                </a:spcBef>
                <a:buFont typeface="Arial"/>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LucidaGrande"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675">
                  <a:solidFill>
                    <a:prstClr val="white"/>
                  </a:solidFill>
                </a:rPr>
                <a:t>Follow Us</a:t>
              </a:r>
              <a:endParaRPr lang="en-US" sz="675" dirty="0">
                <a:solidFill>
                  <a:prstClr val="white"/>
                </a:solidFill>
              </a:endParaRPr>
            </a:p>
          </p:txBody>
        </p:sp>
        <p:sp>
          <p:nvSpPr>
            <p:cNvPr id="14" name="Subtitle 2"/>
            <p:cNvSpPr txBox="1">
              <a:spLocks/>
            </p:cNvSpPr>
            <p:nvPr userDrawn="1"/>
          </p:nvSpPr>
          <p:spPr>
            <a:xfrm>
              <a:off x="9107260" y="5083406"/>
              <a:ext cx="1340884" cy="23876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0095D8"/>
                </a:buClr>
                <a:buFont typeface="Arial"/>
                <a:buNone/>
                <a:defRPr sz="900" kern="1200">
                  <a:solidFill>
                    <a:schemeClr val="bg1"/>
                  </a:solidFill>
                  <a:latin typeface="Gill Sans MT" charset="0"/>
                  <a:ea typeface="Gill Sans MT" charset="0"/>
                  <a:cs typeface="Gill Sans MT" charset="0"/>
                </a:defRPr>
              </a:lvl1pPr>
              <a:lvl2pPr marL="457200" indent="0" algn="ctr" defTabSz="914400" rtl="0" eaLnBrk="1" latinLnBrk="0" hangingPunct="1">
                <a:lnSpc>
                  <a:spcPct val="90000"/>
                </a:lnSpc>
                <a:spcBef>
                  <a:spcPts val="500"/>
                </a:spcBef>
                <a:buFont typeface="Arial"/>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LucidaGrande"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675" dirty="0">
                  <a:solidFill>
                    <a:prstClr val="white"/>
                  </a:solidFill>
                </a:rPr>
                <a:t>www.servion.com</a:t>
              </a:r>
            </a:p>
          </p:txBody>
        </p:sp>
      </p:grpSp>
      <p:pic>
        <p:nvPicPr>
          <p:cNvPr id="19" name="Picture 18">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93965" y="4589112"/>
            <a:ext cx="335160" cy="335160"/>
          </a:xfrm>
          <a:prstGeom prst="rect">
            <a:avLst/>
          </a:prstGeom>
        </p:spPr>
      </p:pic>
    </p:spTree>
    <p:extLst>
      <p:ext uri="{BB962C8B-B14F-4D97-AF65-F5344CB8AC3E}">
        <p14:creationId xmlns:p14="http://schemas.microsoft.com/office/powerpoint/2010/main" val="4549655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Title Placeholder 1"/>
          <p:cNvSpPr txBox="1">
            <a:spLocks/>
          </p:cNvSpPr>
          <p:nvPr/>
        </p:nvSpPr>
        <p:spPr>
          <a:xfrm>
            <a:off x="306859" y="266270"/>
            <a:ext cx="11589439" cy="9783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0095D8"/>
                </a:solidFill>
                <a:latin typeface="Gill Sans MT" charset="0"/>
                <a:ea typeface="Gill Sans MT" charset="0"/>
                <a:cs typeface="Gill Sans MT" charset="0"/>
              </a:defRPr>
            </a:lvl1pPr>
          </a:lstStyle>
          <a:p>
            <a:r>
              <a:rPr lang="en-US" sz="2700" dirty="0"/>
              <a:t>Click to edit Master title style</a:t>
            </a:r>
          </a:p>
        </p:txBody>
      </p:sp>
      <p:sp>
        <p:nvSpPr>
          <p:cNvPr id="16" name="Content Placeholder 2"/>
          <p:cNvSpPr>
            <a:spLocks noGrp="1"/>
          </p:cNvSpPr>
          <p:nvPr>
            <p:ph sz="half" idx="13"/>
          </p:nvPr>
        </p:nvSpPr>
        <p:spPr>
          <a:xfrm>
            <a:off x="306859" y="1485901"/>
            <a:ext cx="5539539" cy="45521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half" idx="14"/>
          </p:nvPr>
        </p:nvSpPr>
        <p:spPr>
          <a:xfrm>
            <a:off x="6242103" y="1485901"/>
            <a:ext cx="5654195" cy="45521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3420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859" y="1318151"/>
            <a:ext cx="5549835"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5" name="Text Placeholder 4"/>
          <p:cNvSpPr>
            <a:spLocks noGrp="1"/>
          </p:cNvSpPr>
          <p:nvPr>
            <p:ph type="body" sz="quarter" idx="3"/>
          </p:nvPr>
        </p:nvSpPr>
        <p:spPr>
          <a:xfrm>
            <a:off x="6242101" y="1318151"/>
            <a:ext cx="5654195"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0B581C28-C0E4-2544-A048-FFC8EF59D645}" type="datetimeFigureOut">
              <a:rPr lang="en-US" smtClean="0">
                <a:solidFill>
                  <a:prstClr val="black"/>
                </a:solidFill>
              </a:rPr>
              <a:pPr/>
              <a:t>6/17/2017</a:t>
            </a:fld>
            <a:endParaRPr lang="en-US">
              <a:solidFill>
                <a:prstClr val="black"/>
              </a:solidFill>
            </a:endParaRPr>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80C61CC9-FBD5-8249-84E1-4F22CE622ABF}" type="slidenum">
              <a:rPr lang="en-US" smtClean="0">
                <a:solidFill>
                  <a:prstClr val="black"/>
                </a:solidFill>
              </a:rPr>
              <a:pPr/>
              <a:t>‹#›</a:t>
            </a:fld>
            <a:endParaRPr lang="en-US">
              <a:solidFill>
                <a:prstClr val="black"/>
              </a:solidFill>
            </a:endParaRPr>
          </a:p>
        </p:txBody>
      </p:sp>
      <p:sp>
        <p:nvSpPr>
          <p:cNvPr id="10" name="Content Placeholder 2"/>
          <p:cNvSpPr>
            <a:spLocks noGrp="1"/>
          </p:cNvSpPr>
          <p:nvPr>
            <p:ph sz="half" idx="13"/>
          </p:nvPr>
        </p:nvSpPr>
        <p:spPr>
          <a:xfrm>
            <a:off x="306859" y="2279544"/>
            <a:ext cx="5539539" cy="375851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6242103" y="2279544"/>
            <a:ext cx="5654195" cy="375851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Placeholder 1"/>
          <p:cNvSpPr txBox="1">
            <a:spLocks/>
          </p:cNvSpPr>
          <p:nvPr/>
        </p:nvSpPr>
        <p:spPr>
          <a:xfrm>
            <a:off x="306859" y="266270"/>
            <a:ext cx="11589439" cy="9783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0095D8"/>
                </a:solidFill>
                <a:latin typeface="Gill Sans MT" charset="0"/>
                <a:ea typeface="Gill Sans MT" charset="0"/>
                <a:cs typeface="Gill Sans MT" charset="0"/>
              </a:defRPr>
            </a:lvl1pPr>
          </a:lstStyle>
          <a:p>
            <a:r>
              <a:rPr lang="en-US" sz="2700" dirty="0"/>
              <a:t>Click to edit Master title style</a:t>
            </a:r>
          </a:p>
        </p:txBody>
      </p:sp>
    </p:spTree>
    <p:extLst>
      <p:ext uri="{BB962C8B-B14F-4D97-AF65-F5344CB8AC3E}">
        <p14:creationId xmlns:p14="http://schemas.microsoft.com/office/powerpoint/2010/main" val="161046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266271"/>
            <a:ext cx="6172200" cy="559478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8" name="Text Placeholder 3"/>
          <p:cNvSpPr>
            <a:spLocks noGrp="1"/>
          </p:cNvSpPr>
          <p:nvPr>
            <p:ph type="body" sz="half" idx="2"/>
          </p:nvPr>
        </p:nvSpPr>
        <p:spPr>
          <a:xfrm>
            <a:off x="306859" y="2057400"/>
            <a:ext cx="446516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Title Placeholder 1"/>
          <p:cNvSpPr>
            <a:spLocks noGrp="1"/>
          </p:cNvSpPr>
          <p:nvPr>
            <p:ph type="title"/>
          </p:nvPr>
        </p:nvSpPr>
        <p:spPr>
          <a:xfrm>
            <a:off x="306859" y="266270"/>
            <a:ext cx="4465167" cy="1547416"/>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84731724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266271"/>
            <a:ext cx="6172200" cy="5594780"/>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6859" y="2057400"/>
            <a:ext cx="446516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0B581C28-C0E4-2544-A048-FFC8EF59D645}" type="datetimeFigureOut">
              <a:rPr lang="en-US" smtClean="0">
                <a:solidFill>
                  <a:prstClr val="black"/>
                </a:solidFill>
              </a:rPr>
              <a:pPr/>
              <a:t>6/17/2017</a:t>
            </a:fld>
            <a:endParaRPr lang="en-US">
              <a:solidFill>
                <a:prstClr val="black"/>
              </a:solidFill>
            </a:endParaRPr>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80C61CC9-FBD5-8249-84E1-4F22CE622ABF}" type="slidenum">
              <a:rPr lang="en-US" smtClean="0">
                <a:solidFill>
                  <a:prstClr val="black"/>
                </a:solidFill>
              </a:rPr>
              <a:pPr/>
              <a:t>‹#›</a:t>
            </a:fld>
            <a:endParaRPr lang="en-US">
              <a:solidFill>
                <a:prstClr val="black"/>
              </a:solidFill>
            </a:endParaRPr>
          </a:p>
        </p:txBody>
      </p:sp>
      <p:sp>
        <p:nvSpPr>
          <p:cNvPr id="8" name="Title Placeholder 1"/>
          <p:cNvSpPr>
            <a:spLocks noGrp="1"/>
          </p:cNvSpPr>
          <p:nvPr>
            <p:ph type="title"/>
          </p:nvPr>
        </p:nvSpPr>
        <p:spPr>
          <a:xfrm>
            <a:off x="306859" y="266270"/>
            <a:ext cx="4465167" cy="1547416"/>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8983639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266271"/>
            <a:ext cx="6172200" cy="559478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8" name="Text Placeholder 3"/>
          <p:cNvSpPr>
            <a:spLocks noGrp="1"/>
          </p:cNvSpPr>
          <p:nvPr>
            <p:ph type="body" sz="half" idx="2"/>
          </p:nvPr>
        </p:nvSpPr>
        <p:spPr>
          <a:xfrm>
            <a:off x="306859" y="2057400"/>
            <a:ext cx="446516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Title Placeholder 1"/>
          <p:cNvSpPr>
            <a:spLocks noGrp="1"/>
          </p:cNvSpPr>
          <p:nvPr>
            <p:ph type="title"/>
          </p:nvPr>
        </p:nvSpPr>
        <p:spPr>
          <a:xfrm>
            <a:off x="306859" y="266270"/>
            <a:ext cx="4465167" cy="1547416"/>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8392737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06858" y="1409702"/>
            <a:ext cx="11589439" cy="47672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p:cNvSpPr txBox="1">
            <a:spLocks/>
          </p:cNvSpPr>
          <p:nvPr/>
        </p:nvSpPr>
        <p:spPr>
          <a:xfrm>
            <a:off x="306859" y="266270"/>
            <a:ext cx="11589439" cy="9783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0095D8"/>
                </a:solidFill>
                <a:latin typeface="Gill Sans MT" charset="0"/>
                <a:ea typeface="Gill Sans MT" charset="0"/>
                <a:cs typeface="Gill Sans MT" charset="0"/>
              </a:defRPr>
            </a:lvl1pPr>
          </a:lstStyle>
          <a:p>
            <a:r>
              <a:rPr lang="en-US" sz="2700" dirty="0"/>
              <a:t>Click to edit Master title style</a:t>
            </a:r>
          </a:p>
        </p:txBody>
      </p:sp>
    </p:spTree>
    <p:extLst>
      <p:ext uri="{BB962C8B-B14F-4D97-AF65-F5344CB8AC3E}">
        <p14:creationId xmlns:p14="http://schemas.microsoft.com/office/powerpoint/2010/main" val="29765030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25699" y="365125"/>
            <a:ext cx="826864" cy="5811838"/>
          </a:xfrm>
          <a:prstGeom prst="rect">
            <a:avLst/>
          </a:prstGeom>
        </p:spPr>
        <p:txBody>
          <a:bodyPr vert="eaVert">
            <a:normAutofit/>
          </a:bodyPr>
          <a:lstStyle>
            <a:lvl1pPr>
              <a:defRPr sz="2100"/>
            </a:lvl1pPr>
          </a:lstStyle>
          <a:p>
            <a:r>
              <a:rPr lang="en-US"/>
              <a:t>Click to edit Master title style</a:t>
            </a:r>
            <a:endParaRPr lang="en-US" dirty="0"/>
          </a:p>
        </p:txBody>
      </p:sp>
      <p:sp>
        <p:nvSpPr>
          <p:cNvPr id="8" name="Vertical Text Placeholder 2"/>
          <p:cNvSpPr>
            <a:spLocks noGrp="1"/>
          </p:cNvSpPr>
          <p:nvPr>
            <p:ph type="body" orient="vert" idx="13"/>
          </p:nvPr>
        </p:nvSpPr>
        <p:spPr>
          <a:xfrm>
            <a:off x="306857" y="365126"/>
            <a:ext cx="10575259"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62212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lide for Arch Diagrams">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Title Placeholder 1"/>
          <p:cNvSpPr>
            <a:spLocks noGrp="1"/>
          </p:cNvSpPr>
          <p:nvPr>
            <p:ph type="title"/>
          </p:nvPr>
        </p:nvSpPr>
        <p:spPr>
          <a:xfrm>
            <a:off x="306859" y="266270"/>
            <a:ext cx="11589439" cy="55744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Slide Number Placeholder 5"/>
          <p:cNvSpPr txBox="1">
            <a:spLocks/>
          </p:cNvSpPr>
          <p:nvPr/>
        </p:nvSpPr>
        <p:spPr>
          <a:xfrm>
            <a:off x="9051497" y="6283671"/>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srgbClr val="013973"/>
                </a:solidFill>
                <a:latin typeface="Gill Sans MT" panose="020B0502020104020203" pitchFamily="34" charset="0"/>
              </a:rPr>
              <a:pPr/>
              <a:t>‹#›</a:t>
            </a:fld>
            <a:endParaRPr lang="en-US" sz="750" dirty="0">
              <a:solidFill>
                <a:srgbClr val="013973"/>
              </a:solidFill>
              <a:latin typeface="Gill Sans MT" panose="020B0502020104020203" pitchFamily="34" charset="0"/>
            </a:endParaRPr>
          </a:p>
        </p:txBody>
      </p:sp>
      <p:sp>
        <p:nvSpPr>
          <p:cNvPr id="9" name="TextBox 8"/>
          <p:cNvSpPr txBox="1"/>
          <p:nvPr/>
        </p:nvSpPr>
        <p:spPr>
          <a:xfrm>
            <a:off x="9391517" y="6400614"/>
            <a:ext cx="2157355" cy="184666"/>
          </a:xfrm>
          <a:prstGeom prst="rect">
            <a:avLst/>
          </a:prstGeom>
          <a:noFill/>
        </p:spPr>
        <p:txBody>
          <a:bodyPr wrap="square" rtlCol="0">
            <a:spAutoFit/>
          </a:bodyPr>
          <a:lstStyle/>
          <a:p>
            <a:pPr algn="r">
              <a:defRPr/>
            </a:pPr>
            <a:r>
              <a:rPr lang="en-US" sz="600" dirty="0">
                <a:solidFill>
                  <a:srgbClr val="188EC9"/>
                </a:solidFill>
                <a:latin typeface="Gill Sans MT" panose="020B0502020104020203" pitchFamily="34" charset="0"/>
              </a:rPr>
              <a:t>© </a:t>
            </a:r>
            <a:r>
              <a:rPr lang="en-US" sz="600" dirty="0" err="1">
                <a:solidFill>
                  <a:srgbClr val="188EC9"/>
                </a:solidFill>
                <a:latin typeface="Gill Sans MT" panose="020B0502020104020203" pitchFamily="34" charset="0"/>
              </a:rPr>
              <a:t>Servion</a:t>
            </a:r>
            <a:r>
              <a:rPr lang="en-US" sz="600" dirty="0">
                <a:solidFill>
                  <a:srgbClr val="188EC9"/>
                </a:solidFill>
                <a:latin typeface="Gill Sans MT" panose="020B0502020104020203" pitchFamily="34" charset="0"/>
              </a:rPr>
              <a:t> Global Solutions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156" y="6338472"/>
            <a:ext cx="1247049" cy="173455"/>
          </a:xfrm>
          <a:prstGeom prst="rect">
            <a:avLst/>
          </a:prstGeom>
        </p:spPr>
      </p:pic>
    </p:spTree>
    <p:extLst>
      <p:ext uri="{BB962C8B-B14F-4D97-AF65-F5344CB8AC3E}">
        <p14:creationId xmlns:p14="http://schemas.microsoft.com/office/powerpoint/2010/main" val="245420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06858" y="1409702"/>
            <a:ext cx="11589439" cy="47672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p:cNvSpPr txBox="1">
            <a:spLocks/>
          </p:cNvSpPr>
          <p:nvPr/>
        </p:nvSpPr>
        <p:spPr>
          <a:xfrm>
            <a:off x="306859" y="266270"/>
            <a:ext cx="11589439" cy="9783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0095D8"/>
                </a:solidFill>
                <a:latin typeface="Gill Sans MT" charset="0"/>
                <a:ea typeface="Gill Sans MT" charset="0"/>
                <a:cs typeface="Gill Sans MT" charset="0"/>
              </a:defRPr>
            </a:lvl1pPr>
          </a:lstStyle>
          <a:p>
            <a:r>
              <a:rPr lang="en-US" sz="2700" dirty="0"/>
              <a:t>Click to edit Master title style</a:t>
            </a:r>
          </a:p>
        </p:txBody>
      </p:sp>
    </p:spTree>
    <p:extLst>
      <p:ext uri="{BB962C8B-B14F-4D97-AF65-F5344CB8AC3E}">
        <p14:creationId xmlns:p14="http://schemas.microsoft.com/office/powerpoint/2010/main" val="3823606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4.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wmf"/><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06859" y="266270"/>
            <a:ext cx="11589439" cy="9783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317156" y="1485901"/>
            <a:ext cx="11579189" cy="43327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5472642"/>
            <a:ext cx="12192000" cy="1385361"/>
          </a:xfrm>
          <a:prstGeom prst="rect">
            <a:avLst/>
          </a:prstGeom>
        </p:spPr>
      </p:pic>
      <p:pic>
        <p:nvPicPr>
          <p:cNvPr id="10" name="Picture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6003" y="6336792"/>
            <a:ext cx="1249071" cy="173736"/>
          </a:xfrm>
          <a:prstGeom prst="rect">
            <a:avLst/>
          </a:prstGeom>
        </p:spPr>
      </p:pic>
      <p:sp>
        <p:nvSpPr>
          <p:cNvPr id="11" name="Slide Number Placeholder 5"/>
          <p:cNvSpPr txBox="1">
            <a:spLocks/>
          </p:cNvSpPr>
          <p:nvPr/>
        </p:nvSpPr>
        <p:spPr>
          <a:xfrm>
            <a:off x="9051497" y="6283671"/>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2" name="TextBox 11"/>
          <p:cNvSpPr txBox="1"/>
          <p:nvPr/>
        </p:nvSpPr>
        <p:spPr>
          <a:xfrm>
            <a:off x="9391517" y="6400614"/>
            <a:ext cx="2157355" cy="184666"/>
          </a:xfrm>
          <a:prstGeom prst="rect">
            <a:avLst/>
          </a:prstGeom>
          <a:noFill/>
        </p:spPr>
        <p:txBody>
          <a:bodyPr wrap="square" rtlCol="0">
            <a:spAutoFit/>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600" dirty="0">
                <a:solidFill>
                  <a:srgbClr val="188EC9"/>
                </a:solidFill>
                <a:latin typeface="Gill Sans MT" panose="020B0502020104020203" pitchFamily="34" charset="0"/>
              </a:rPr>
              <a:t>© </a:t>
            </a:r>
            <a:r>
              <a:rPr lang="en-US" sz="600" dirty="0" err="1">
                <a:solidFill>
                  <a:srgbClr val="188EC9"/>
                </a:solidFill>
                <a:latin typeface="Gill Sans MT" panose="020B0502020104020203" pitchFamily="34" charset="0"/>
              </a:rPr>
              <a:t>Servion</a:t>
            </a:r>
            <a:r>
              <a:rPr lang="en-US" sz="600" dirty="0">
                <a:solidFill>
                  <a:srgbClr val="188EC9"/>
                </a:solidFill>
                <a:latin typeface="Gill Sans MT" panose="020B0502020104020203" pitchFamily="34" charset="0"/>
              </a:rPr>
              <a:t> Global Solutions</a:t>
            </a:r>
          </a:p>
        </p:txBody>
      </p:sp>
    </p:spTree>
    <p:extLst>
      <p:ext uri="{BB962C8B-B14F-4D97-AF65-F5344CB8AC3E}">
        <p14:creationId xmlns:p14="http://schemas.microsoft.com/office/powerpoint/2010/main" val="25496278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685800" rtl="0" eaLnBrk="1" latinLnBrk="0" hangingPunct="1">
        <a:lnSpc>
          <a:spcPct val="90000"/>
        </a:lnSpc>
        <a:spcBef>
          <a:spcPct val="0"/>
        </a:spcBef>
        <a:buNone/>
        <a:defRPr sz="2700" kern="1200">
          <a:solidFill>
            <a:srgbClr val="0095D8"/>
          </a:solidFill>
          <a:latin typeface="Gill Sans MT" charset="0"/>
          <a:ea typeface="Gill Sans MT" charset="0"/>
          <a:cs typeface="Gill Sans MT" charset="0"/>
        </a:defRPr>
      </a:lvl1pPr>
    </p:titleStyle>
    <p:bodyStyle>
      <a:lvl1pPr marL="171450" indent="-171450" algn="l" defTabSz="685800" rtl="0" eaLnBrk="1" latinLnBrk="0" hangingPunct="1">
        <a:lnSpc>
          <a:spcPct val="90000"/>
        </a:lnSpc>
        <a:spcBef>
          <a:spcPts val="750"/>
        </a:spcBef>
        <a:buClr>
          <a:srgbClr val="0095D8"/>
        </a:buClr>
        <a:buFont typeface="Arial"/>
        <a:buChar char="•"/>
        <a:defRPr sz="18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6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90000"/>
        </a:lnSpc>
        <a:spcBef>
          <a:spcPts val="375"/>
        </a:spcBef>
        <a:buFont typeface="LucidaGrande" charset="0"/>
        <a:buChar char="-"/>
        <a:defRPr sz="15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90000"/>
        </a:lnSpc>
        <a:spcBef>
          <a:spcPts val="375"/>
        </a:spcBef>
        <a:buFont typeface="LucidaGrande" charset="0"/>
        <a:buChar char="-"/>
        <a:defRPr sz="13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90000"/>
        </a:lnSpc>
        <a:spcBef>
          <a:spcPts val="375"/>
        </a:spcBef>
        <a:buFont typeface="LucidaGrande" charset="0"/>
        <a:buChar char="-"/>
        <a:defRPr sz="120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EEE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latin typeface="Gill Sans MT" panose="020B0502020104020203" pitchFamily="34" charset="0"/>
              </a:defRPr>
            </a:lvl1pPr>
          </a:lstStyle>
          <a:p>
            <a:fld id="{5736AE57-3062-495B-B1B9-44B511F4C89B}" type="datetimeFigureOut">
              <a:rPr lang="en-US" smtClean="0"/>
              <a:pPr/>
              <a:t>6/17/2017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latin typeface="Gill Sans MT" panose="020B0502020104020203" pitchFamily="34" charset="0"/>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latin typeface="Gill Sans MT" panose="020B0502020104020203" pitchFamily="34" charset="0"/>
              </a:defRPr>
            </a:lvl1pPr>
          </a:lstStyle>
          <a:p>
            <a:fld id="{1F4EF386-3189-43B9-8D60-419609073FA3}" type="slidenum">
              <a:rPr lang="en-US" smtClean="0"/>
              <a:pPr/>
              <a:t>‹#›</a:t>
            </a:fld>
            <a:endParaRPr lang="en-US" dirty="0"/>
          </a:p>
        </p:txBody>
      </p:sp>
    </p:spTree>
    <p:extLst>
      <p:ext uri="{BB962C8B-B14F-4D97-AF65-F5344CB8AC3E}">
        <p14:creationId xmlns:p14="http://schemas.microsoft.com/office/powerpoint/2010/main" val="26359575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txStyles>
    <p:titleStyle>
      <a:lvl1pPr algn="l" defTabSz="685800" rtl="0" eaLnBrk="1" latinLnBrk="0" hangingPunct="1">
        <a:lnSpc>
          <a:spcPct val="90000"/>
        </a:lnSpc>
        <a:spcBef>
          <a:spcPct val="0"/>
        </a:spcBef>
        <a:buNone/>
        <a:defRPr sz="2400" kern="1200">
          <a:solidFill>
            <a:schemeClr val="tx1"/>
          </a:solidFill>
          <a:latin typeface="Gill Sans MT" panose="020B05020201040202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Gill Sans MT" panose="020B05020201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Gill Sans MT" panose="020B05020201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36AE57-3062-495B-B1B9-44B511F4C89B}" type="datetimeFigureOut">
              <a:rPr lang="en-US" smtClean="0">
                <a:solidFill>
                  <a:prstClr val="black">
                    <a:tint val="75000"/>
                  </a:prstClr>
                </a:solidFill>
              </a:rPr>
              <a:pPr/>
              <a:t>6/17/2017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4EF386-3189-43B9-8D60-419609073FA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523855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txStyles>
    <p:titleStyle>
      <a:lvl1pPr algn="l" defTabSz="685800" rtl="0" eaLnBrk="1" latinLnBrk="0" hangingPunct="1">
        <a:lnSpc>
          <a:spcPct val="90000"/>
        </a:lnSpc>
        <a:spcBef>
          <a:spcPct val="0"/>
        </a:spcBef>
        <a:buNone/>
        <a:defRPr sz="2400" kern="1200">
          <a:solidFill>
            <a:schemeClr val="tx1"/>
          </a:solidFill>
          <a:latin typeface="Gill Sans MT" panose="020B05020201040202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Gill Sans MT" panose="020B05020201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Gill Sans MT" panose="020B05020201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3EEE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latin typeface="Gill Sans MT" panose="020B0502020104020203" pitchFamily="34" charset="0"/>
              </a:defRPr>
            </a:lvl1pPr>
          </a:lstStyle>
          <a:p>
            <a:fld id="{5736AE57-3062-495B-B1B9-44B511F4C89B}" type="datetimeFigureOut">
              <a:rPr lang="en-US" smtClean="0">
                <a:solidFill>
                  <a:prstClr val="black">
                    <a:tint val="75000"/>
                  </a:prstClr>
                </a:solidFill>
              </a:rPr>
              <a:pPr/>
              <a:t>6/17/2017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latin typeface="Gill Sans MT" panose="020B0502020104020203" pitchFamily="34" charset="0"/>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latin typeface="Gill Sans MT" panose="020B0502020104020203" pitchFamily="34" charset="0"/>
              </a:defRPr>
            </a:lvl1pPr>
          </a:lstStyle>
          <a:p>
            <a:fld id="{1F4EF386-3189-43B9-8D60-419609073FA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90000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Lst>
  <p:txStyles>
    <p:titleStyle>
      <a:lvl1pPr algn="l" defTabSz="685800" rtl="0" eaLnBrk="1" latinLnBrk="0" hangingPunct="1">
        <a:lnSpc>
          <a:spcPct val="90000"/>
        </a:lnSpc>
        <a:spcBef>
          <a:spcPct val="0"/>
        </a:spcBef>
        <a:buNone/>
        <a:defRPr sz="2400" kern="1200">
          <a:solidFill>
            <a:schemeClr val="tx1"/>
          </a:solidFill>
          <a:latin typeface="Gill Sans MT" panose="020B05020201040202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Gill Sans MT" panose="020B05020201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Gill Sans MT" panose="020B05020201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36AE57-3062-495B-B1B9-44B511F4C89B}" type="datetimeFigureOut">
              <a:rPr lang="en-US" smtClean="0">
                <a:solidFill>
                  <a:prstClr val="black">
                    <a:tint val="75000"/>
                  </a:prstClr>
                </a:solidFill>
              </a:rPr>
              <a:pPr/>
              <a:t>6/17/2017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4EF386-3189-43B9-8D60-419609073FA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69072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685800" rtl="0" eaLnBrk="1" latinLnBrk="0" hangingPunct="1">
        <a:lnSpc>
          <a:spcPct val="90000"/>
        </a:lnSpc>
        <a:spcBef>
          <a:spcPct val="0"/>
        </a:spcBef>
        <a:buNone/>
        <a:defRPr sz="2400" kern="1200">
          <a:solidFill>
            <a:schemeClr val="tx1"/>
          </a:solidFill>
          <a:latin typeface="Gill Sans MT" panose="020B05020201040202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Gill Sans MT" panose="020B05020201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Gill Sans MT" panose="020B05020201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3EEE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latin typeface="Gill Sans MT" panose="020B0502020104020203" pitchFamily="34" charset="0"/>
              </a:defRPr>
            </a:lvl1pPr>
          </a:lstStyle>
          <a:p>
            <a:fld id="{5736AE57-3062-495B-B1B9-44B511F4C89B}" type="datetimeFigureOut">
              <a:rPr lang="en-US" smtClean="0">
                <a:solidFill>
                  <a:prstClr val="black">
                    <a:tint val="75000"/>
                  </a:prstClr>
                </a:solidFill>
              </a:rPr>
              <a:pPr/>
              <a:t>6/17/2017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latin typeface="Gill Sans MT" panose="020B0502020104020203" pitchFamily="34" charset="0"/>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latin typeface="Gill Sans MT" panose="020B0502020104020203" pitchFamily="34" charset="0"/>
              </a:defRPr>
            </a:lvl1pPr>
          </a:lstStyle>
          <a:p>
            <a:fld id="{1F4EF386-3189-43B9-8D60-419609073FA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7430209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xStyles>
    <p:titleStyle>
      <a:lvl1pPr algn="l" defTabSz="685800" rtl="0" eaLnBrk="1" latinLnBrk="0" hangingPunct="1">
        <a:lnSpc>
          <a:spcPct val="90000"/>
        </a:lnSpc>
        <a:spcBef>
          <a:spcPct val="0"/>
        </a:spcBef>
        <a:buNone/>
        <a:defRPr sz="2400" kern="1200">
          <a:solidFill>
            <a:schemeClr val="tx1"/>
          </a:solidFill>
          <a:latin typeface="Gill Sans MT" panose="020B05020201040202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Gill Sans MT" panose="020B05020201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Gill Sans MT" panose="020B05020201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ill Sans MT" panose="020B05020201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06859" y="266270"/>
            <a:ext cx="11589439" cy="9783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317156" y="1485901"/>
            <a:ext cx="11579189" cy="43327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5472642"/>
            <a:ext cx="12192000" cy="1385361"/>
          </a:xfrm>
          <a:prstGeom prst="rect">
            <a:avLst/>
          </a:prstGeom>
        </p:spPr>
      </p:pic>
      <p:pic>
        <p:nvPicPr>
          <p:cNvPr id="10" name="Picture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6003" y="6336792"/>
            <a:ext cx="1249071" cy="173736"/>
          </a:xfrm>
          <a:prstGeom prst="rect">
            <a:avLst/>
          </a:prstGeom>
        </p:spPr>
      </p:pic>
      <p:sp>
        <p:nvSpPr>
          <p:cNvPr id="11" name="Slide Number Placeholder 5"/>
          <p:cNvSpPr txBox="1">
            <a:spLocks/>
          </p:cNvSpPr>
          <p:nvPr/>
        </p:nvSpPr>
        <p:spPr>
          <a:xfrm>
            <a:off x="9051497" y="6283671"/>
            <a:ext cx="2844800" cy="435429"/>
          </a:xfrm>
          <a:prstGeom prst="rect">
            <a:avLst/>
          </a:prstGeom>
        </p:spPr>
        <p:txBody>
          <a:bodyPr vert="horz" lIns="68580" tIns="34290" rIns="68580" bIns="34290" rtlCol="0" anchor="ctr"/>
          <a:lstStyle>
            <a:defPPr>
              <a:defRPr lang="en-US"/>
            </a:defPPr>
            <a:lvl1pPr marL="0" algn="r" defTabSz="457200" rtl="0" eaLnBrk="1" latinLnBrk="0" hangingPunct="1">
              <a:defRPr sz="10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9BD36B-AEC8-344A-9C63-E1AC44518D02}" type="slidenum">
              <a:rPr lang="en-US" sz="750" smtClean="0">
                <a:solidFill>
                  <a:prstClr val="white"/>
                </a:solidFill>
                <a:latin typeface="Gill Sans MT" panose="020B0502020104020203" pitchFamily="34" charset="0"/>
              </a:rPr>
              <a:pPr/>
              <a:t>‹#›</a:t>
            </a:fld>
            <a:endParaRPr lang="en-US" sz="750" dirty="0">
              <a:solidFill>
                <a:prstClr val="white"/>
              </a:solidFill>
              <a:latin typeface="Gill Sans MT" panose="020B0502020104020203" pitchFamily="34" charset="0"/>
            </a:endParaRPr>
          </a:p>
        </p:txBody>
      </p:sp>
      <p:sp>
        <p:nvSpPr>
          <p:cNvPr id="12" name="TextBox 11"/>
          <p:cNvSpPr txBox="1"/>
          <p:nvPr/>
        </p:nvSpPr>
        <p:spPr>
          <a:xfrm>
            <a:off x="9391517" y="6400614"/>
            <a:ext cx="2157355" cy="184666"/>
          </a:xfrm>
          <a:prstGeom prst="rect">
            <a:avLst/>
          </a:prstGeom>
          <a:noFill/>
        </p:spPr>
        <p:txBody>
          <a:bodyPr wrap="square" rtlCol="0">
            <a:spAutoFit/>
          </a:bodyPr>
          <a:lstStyle/>
          <a:p>
            <a:pPr algn="r">
              <a:defRPr/>
            </a:pPr>
            <a:r>
              <a:rPr lang="en-US" sz="600" dirty="0">
                <a:solidFill>
                  <a:srgbClr val="188EC9"/>
                </a:solidFill>
                <a:latin typeface="Gill Sans MT" panose="020B0502020104020203" pitchFamily="34" charset="0"/>
              </a:rPr>
              <a:t>© </a:t>
            </a:r>
            <a:r>
              <a:rPr lang="en-US" sz="600" dirty="0" err="1">
                <a:solidFill>
                  <a:srgbClr val="188EC9"/>
                </a:solidFill>
                <a:latin typeface="Gill Sans MT" panose="020B0502020104020203" pitchFamily="34" charset="0"/>
              </a:rPr>
              <a:t>Servion</a:t>
            </a:r>
            <a:r>
              <a:rPr lang="en-US" sz="600" dirty="0">
                <a:solidFill>
                  <a:srgbClr val="188EC9"/>
                </a:solidFill>
                <a:latin typeface="Gill Sans MT" panose="020B0502020104020203" pitchFamily="34" charset="0"/>
              </a:rPr>
              <a:t> Global Solutions</a:t>
            </a:r>
          </a:p>
        </p:txBody>
      </p:sp>
    </p:spTree>
    <p:extLst>
      <p:ext uri="{BB962C8B-B14F-4D97-AF65-F5344CB8AC3E}">
        <p14:creationId xmlns:p14="http://schemas.microsoft.com/office/powerpoint/2010/main" val="150638396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685800" rtl="0" eaLnBrk="1" latinLnBrk="0" hangingPunct="1">
        <a:lnSpc>
          <a:spcPct val="90000"/>
        </a:lnSpc>
        <a:spcBef>
          <a:spcPct val="0"/>
        </a:spcBef>
        <a:buNone/>
        <a:defRPr sz="2700" kern="1200">
          <a:solidFill>
            <a:srgbClr val="0095D8"/>
          </a:solidFill>
          <a:latin typeface="Gill Sans MT" charset="0"/>
          <a:ea typeface="Gill Sans MT" charset="0"/>
          <a:cs typeface="Gill Sans MT" charset="0"/>
        </a:defRPr>
      </a:lvl1pPr>
    </p:titleStyle>
    <p:bodyStyle>
      <a:lvl1pPr marL="171450" indent="-171450" algn="l" defTabSz="685800" rtl="0" eaLnBrk="1" latinLnBrk="0" hangingPunct="1">
        <a:lnSpc>
          <a:spcPct val="90000"/>
        </a:lnSpc>
        <a:spcBef>
          <a:spcPts val="750"/>
        </a:spcBef>
        <a:buClr>
          <a:srgbClr val="0095D8"/>
        </a:buClr>
        <a:buFont typeface="Arial"/>
        <a:buChar char="•"/>
        <a:defRPr sz="18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6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90000"/>
        </a:lnSpc>
        <a:spcBef>
          <a:spcPts val="375"/>
        </a:spcBef>
        <a:buFont typeface="LucidaGrande" charset="0"/>
        <a:buChar char="-"/>
        <a:defRPr sz="15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90000"/>
        </a:lnSpc>
        <a:spcBef>
          <a:spcPts val="375"/>
        </a:spcBef>
        <a:buFont typeface="LucidaGrande" charset="0"/>
        <a:buChar char="-"/>
        <a:defRPr sz="13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90000"/>
        </a:lnSpc>
        <a:spcBef>
          <a:spcPts val="375"/>
        </a:spcBef>
        <a:buFont typeface="LucidaGrande" charset="0"/>
        <a:buChar char="-"/>
        <a:defRPr sz="120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151784" y="4509120"/>
            <a:ext cx="7196328" cy="540591"/>
          </a:xfrm>
        </p:spPr>
        <p:txBody>
          <a:bodyPr>
            <a:normAutofit/>
          </a:bodyPr>
          <a:lstStyle/>
          <a:p>
            <a:r>
              <a:rPr lang="en-IN" dirty="0" smtClean="0"/>
              <a:t>Intelligent Interactive Applications using IBM Watson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Contents</a:t>
            </a:r>
            <a:endParaRPr lang="en-US" sz="3200" dirty="0"/>
          </a:p>
        </p:txBody>
      </p:sp>
      <p:sp>
        <p:nvSpPr>
          <p:cNvPr id="3" name="Content Placeholder 2"/>
          <p:cNvSpPr>
            <a:spLocks noGrp="1"/>
          </p:cNvSpPr>
          <p:nvPr>
            <p:ph idx="1"/>
          </p:nvPr>
        </p:nvSpPr>
        <p:spPr/>
        <p:txBody>
          <a:bodyPr/>
          <a:lstStyle/>
          <a:p>
            <a:r>
              <a:rPr lang="en-US" sz="3200" b="1" dirty="0" smtClean="0"/>
              <a:t>Components Involved</a:t>
            </a:r>
            <a:endParaRPr lang="en-US" sz="3200" b="1" dirty="0"/>
          </a:p>
          <a:p>
            <a:r>
              <a:rPr lang="en-US" sz="3200" b="1" dirty="0" smtClean="0"/>
              <a:t>NLP Processing</a:t>
            </a:r>
          </a:p>
          <a:p>
            <a:r>
              <a:rPr lang="en-US" sz="3200" b="1" dirty="0" smtClean="0"/>
              <a:t>Tone Analysis</a:t>
            </a:r>
            <a:endParaRPr lang="en-US" sz="3200" b="1" dirty="0"/>
          </a:p>
          <a:p>
            <a:r>
              <a:rPr lang="en-US" sz="3200" b="1" dirty="0" smtClean="0"/>
              <a:t>Business Hit</a:t>
            </a:r>
            <a:endParaRPr lang="en-US" sz="3200" b="1" dirty="0"/>
          </a:p>
          <a:p>
            <a:r>
              <a:rPr lang="en-US" sz="3200" b="1" dirty="0" smtClean="0"/>
              <a:t>Dynamic Response Generation</a:t>
            </a:r>
            <a:endParaRPr lang="en-US" sz="3200" b="1" dirty="0"/>
          </a:p>
          <a:p>
            <a:r>
              <a:rPr lang="en-US" sz="3200" b="1" dirty="0" smtClean="0"/>
              <a:t>Flow Diagram</a:t>
            </a:r>
            <a:endParaRPr lang="en-US" sz="3200" b="1" dirty="0"/>
          </a:p>
          <a:p>
            <a:endParaRPr lang="en-US" dirty="0"/>
          </a:p>
        </p:txBody>
      </p:sp>
    </p:spTree>
    <p:extLst>
      <p:ext uri="{BB962C8B-B14F-4D97-AF65-F5344CB8AC3E}">
        <p14:creationId xmlns:p14="http://schemas.microsoft.com/office/powerpoint/2010/main" val="4276710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Involved</a:t>
            </a:r>
            <a:endParaRPr lang="en-IN" dirty="0"/>
          </a:p>
        </p:txBody>
      </p:sp>
      <p:sp>
        <p:nvSpPr>
          <p:cNvPr id="5" name="Content Placeholder 4"/>
          <p:cNvSpPr>
            <a:spLocks noGrp="1"/>
          </p:cNvSpPr>
          <p:nvPr>
            <p:ph idx="1"/>
          </p:nvPr>
        </p:nvSpPr>
        <p:spPr/>
        <p:txBody>
          <a:bodyPr>
            <a:normAutofit/>
          </a:bodyPr>
          <a:lstStyle/>
          <a:p>
            <a:pPr lvl="1"/>
            <a:r>
              <a:rPr lang="en-IN" sz="2000" dirty="0" smtClean="0"/>
              <a:t>Conversation Service</a:t>
            </a:r>
          </a:p>
          <a:p>
            <a:pPr lvl="1"/>
            <a:r>
              <a:rPr lang="en-IN" sz="2000" dirty="0" smtClean="0"/>
              <a:t>Discovery Service</a:t>
            </a:r>
          </a:p>
          <a:p>
            <a:pPr lvl="1"/>
            <a:r>
              <a:rPr lang="en-IN" sz="2000" dirty="0" smtClean="0"/>
              <a:t>NLU Service</a:t>
            </a:r>
          </a:p>
          <a:p>
            <a:pPr lvl="1"/>
            <a:r>
              <a:rPr lang="en-IN" sz="2000" dirty="0" smtClean="0"/>
              <a:t>Tone Analyser</a:t>
            </a:r>
          </a:p>
          <a:p>
            <a:pPr lvl="1"/>
            <a:r>
              <a:rPr lang="en-IN" sz="2000" dirty="0" smtClean="0"/>
              <a:t>Orchestration Layer</a:t>
            </a:r>
          </a:p>
          <a:p>
            <a:pPr lvl="1"/>
            <a:r>
              <a:rPr lang="en-IN" sz="2000" dirty="0" smtClean="0"/>
              <a:t>Enterprise Application</a:t>
            </a:r>
          </a:p>
          <a:p>
            <a:pPr lvl="1"/>
            <a:r>
              <a:rPr lang="en-IN" sz="2000" dirty="0" smtClean="0"/>
              <a:t>UI Service</a:t>
            </a:r>
            <a:endParaRPr lang="en-IN" sz="2000" dirty="0"/>
          </a:p>
          <a:p>
            <a:endParaRPr lang="en-IN" sz="2400" dirty="0"/>
          </a:p>
          <a:p>
            <a:endParaRPr lang="en-IN" sz="2400" dirty="0"/>
          </a:p>
          <a:p>
            <a:endParaRPr lang="en-IN" sz="2400" dirty="0"/>
          </a:p>
        </p:txBody>
      </p:sp>
    </p:spTree>
    <p:extLst>
      <p:ext uri="{BB962C8B-B14F-4D97-AF65-F5344CB8AC3E}">
        <p14:creationId xmlns:p14="http://schemas.microsoft.com/office/powerpoint/2010/main" val="2802250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NLP Processing</a:t>
            </a:r>
            <a:endParaRPr lang="en-IN" dirty="0"/>
          </a:p>
        </p:txBody>
      </p:sp>
      <p:sp>
        <p:nvSpPr>
          <p:cNvPr id="5" name="Content Placeholder 4"/>
          <p:cNvSpPr>
            <a:spLocks noGrp="1"/>
          </p:cNvSpPr>
          <p:nvPr>
            <p:ph idx="1"/>
          </p:nvPr>
        </p:nvSpPr>
        <p:spPr/>
        <p:txBody>
          <a:bodyPr>
            <a:normAutofit fontScale="85000" lnSpcReduction="10000"/>
          </a:bodyPr>
          <a:lstStyle/>
          <a:p>
            <a:r>
              <a:rPr lang="en-IN" sz="2400" dirty="0" smtClean="0"/>
              <a:t>User Input is processed by NLP Service</a:t>
            </a:r>
          </a:p>
          <a:p>
            <a:r>
              <a:rPr lang="en-IN" sz="2400" dirty="0" smtClean="0"/>
              <a:t>IBM Watson provides – </a:t>
            </a:r>
          </a:p>
          <a:p>
            <a:pPr lvl="1"/>
            <a:r>
              <a:rPr lang="en-IN" sz="2250" dirty="0" smtClean="0"/>
              <a:t>Conversation Service</a:t>
            </a:r>
          </a:p>
          <a:p>
            <a:pPr lvl="1"/>
            <a:r>
              <a:rPr lang="en-IN" sz="2250" dirty="0" smtClean="0"/>
              <a:t>Discovery Service</a:t>
            </a:r>
          </a:p>
          <a:p>
            <a:r>
              <a:rPr lang="en-IN" sz="2400" dirty="0" smtClean="0"/>
              <a:t>Conversation service process user inputs based on pre-defined intents and entities</a:t>
            </a:r>
          </a:p>
          <a:p>
            <a:r>
              <a:rPr lang="en-IN" sz="2400" dirty="0" smtClean="0"/>
              <a:t>Conversation service must be used as the initial step</a:t>
            </a:r>
          </a:p>
          <a:p>
            <a:r>
              <a:rPr lang="en-IN" sz="2400" dirty="0" smtClean="0"/>
              <a:t>User related intents such as balance, statements, transactions, payments must be configured in conversation service. Put it simple, all the menu options in IVR must fall in conversation service. Self-Service intentions are idle examples.</a:t>
            </a:r>
          </a:p>
          <a:p>
            <a:r>
              <a:rPr lang="en-IN" sz="2400" dirty="0" smtClean="0"/>
              <a:t>Discovery service uses natural language query processing against enterprise public data set</a:t>
            </a:r>
          </a:p>
          <a:p>
            <a:r>
              <a:rPr lang="en-IN" sz="2400" dirty="0" smtClean="0"/>
              <a:t>Discovery service should be used to answer questions that do not represent user-specific intentions.</a:t>
            </a:r>
          </a:p>
          <a:p>
            <a:r>
              <a:rPr lang="en-IN" sz="2400" dirty="0" smtClean="0"/>
              <a:t>Examples to discovery service </a:t>
            </a:r>
            <a:r>
              <a:rPr lang="en-IN" sz="2400" dirty="0" smtClean="0"/>
              <a:t>usages </a:t>
            </a:r>
            <a:r>
              <a:rPr lang="en-IN" sz="2400" dirty="0" smtClean="0"/>
              <a:t>are </a:t>
            </a:r>
            <a:r>
              <a:rPr lang="en-IN" sz="2400" smtClean="0"/>
              <a:t>– </a:t>
            </a:r>
            <a:r>
              <a:rPr lang="en-IN" sz="2400" smtClean="0"/>
              <a:t>loan/forex </a:t>
            </a:r>
            <a:r>
              <a:rPr lang="en-IN" sz="2400" dirty="0" smtClean="0"/>
              <a:t>rates</a:t>
            </a:r>
            <a:r>
              <a:rPr lang="en-IN" sz="2400" smtClean="0"/>
              <a:t>, </a:t>
            </a:r>
            <a:r>
              <a:rPr lang="en-IN" sz="2400" smtClean="0"/>
              <a:t>store locations</a:t>
            </a:r>
            <a:r>
              <a:rPr lang="en-IN" sz="2400" dirty="0" smtClean="0"/>
              <a:t>, general </a:t>
            </a:r>
            <a:r>
              <a:rPr lang="en-IN" sz="2400" dirty="0" smtClean="0"/>
              <a:t>prescriptions </a:t>
            </a:r>
            <a:r>
              <a:rPr lang="en-IN" sz="2400" dirty="0" smtClean="0"/>
              <a:t>etc.</a:t>
            </a:r>
          </a:p>
          <a:p>
            <a:r>
              <a:rPr lang="en-IN" sz="2400" dirty="0" smtClean="0"/>
              <a:t>Discovery service should be the second step in NLP processing service after Conversation Service.</a:t>
            </a:r>
            <a:endParaRPr lang="en-IN" sz="2400" dirty="0"/>
          </a:p>
          <a:p>
            <a:pPr lvl="1"/>
            <a:endParaRPr lang="en-IN" sz="2250" dirty="0" smtClean="0"/>
          </a:p>
          <a:p>
            <a:pPr lvl="1"/>
            <a:endParaRPr lang="en-IN" sz="2250" dirty="0"/>
          </a:p>
          <a:p>
            <a:endParaRPr lang="en-IN" sz="2400" dirty="0"/>
          </a:p>
        </p:txBody>
      </p:sp>
    </p:spTree>
    <p:extLst>
      <p:ext uri="{BB962C8B-B14F-4D97-AF65-F5344CB8AC3E}">
        <p14:creationId xmlns:p14="http://schemas.microsoft.com/office/powerpoint/2010/main" val="323342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Tone Analysis and Understanding the Emotion</a:t>
            </a:r>
            <a:endParaRPr lang="en-US" dirty="0"/>
          </a:p>
        </p:txBody>
      </p:sp>
      <p:sp>
        <p:nvSpPr>
          <p:cNvPr id="6" name="Content Placeholder 4"/>
          <p:cNvSpPr>
            <a:spLocks noGrp="1"/>
          </p:cNvSpPr>
          <p:nvPr>
            <p:ph idx="1"/>
          </p:nvPr>
        </p:nvSpPr>
        <p:spPr>
          <a:xfrm>
            <a:off x="306859" y="1248314"/>
            <a:ext cx="11579189" cy="4332717"/>
          </a:xfrm>
        </p:spPr>
        <p:txBody>
          <a:bodyPr>
            <a:normAutofit/>
          </a:bodyPr>
          <a:lstStyle/>
          <a:p>
            <a:r>
              <a:rPr lang="en-IN" sz="2400" dirty="0" smtClean="0"/>
              <a:t>Tone Analyser offers detailed emotion, social and language tone analysis</a:t>
            </a:r>
          </a:p>
          <a:p>
            <a:r>
              <a:rPr lang="en-IN" sz="2400" dirty="0" smtClean="0"/>
              <a:t>This service will be invoked when NLP processing service could not understand the user input</a:t>
            </a:r>
          </a:p>
          <a:p>
            <a:r>
              <a:rPr lang="en-IN" sz="2400" dirty="0" smtClean="0"/>
              <a:t>If the emotions and sentiments are negative, option to talk with an agent shall be provided</a:t>
            </a:r>
          </a:p>
          <a:p>
            <a:r>
              <a:rPr lang="en-IN" sz="2400" dirty="0" smtClean="0"/>
              <a:t>If the emotions and sentiments are positive, users shall be asked to repeat/rephrase the question</a:t>
            </a:r>
            <a:endParaRPr lang="en-IN" sz="2400" dirty="0"/>
          </a:p>
          <a:p>
            <a:pPr lvl="1"/>
            <a:endParaRPr lang="en-IN" sz="2250" dirty="0" smtClean="0"/>
          </a:p>
          <a:p>
            <a:pPr lvl="1"/>
            <a:endParaRPr lang="en-IN" sz="2250" dirty="0"/>
          </a:p>
          <a:p>
            <a:endParaRPr lang="en-IN" sz="2400" dirty="0"/>
          </a:p>
        </p:txBody>
      </p:sp>
    </p:spTree>
    <p:extLst>
      <p:ext uri="{BB962C8B-B14F-4D97-AF65-F5344CB8AC3E}">
        <p14:creationId xmlns:p14="http://schemas.microsoft.com/office/powerpoint/2010/main" val="3340749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Orchestration Layer</a:t>
            </a:r>
            <a:endParaRPr lang="en-US" dirty="0"/>
          </a:p>
        </p:txBody>
      </p:sp>
      <p:sp>
        <p:nvSpPr>
          <p:cNvPr id="6" name="Content Placeholder 4"/>
          <p:cNvSpPr>
            <a:spLocks noGrp="1"/>
          </p:cNvSpPr>
          <p:nvPr>
            <p:ph idx="1"/>
          </p:nvPr>
        </p:nvSpPr>
        <p:spPr>
          <a:xfrm>
            <a:off x="306859" y="1248314"/>
            <a:ext cx="11579189" cy="4332717"/>
          </a:xfrm>
        </p:spPr>
        <p:txBody>
          <a:bodyPr>
            <a:normAutofit/>
          </a:bodyPr>
          <a:lstStyle/>
          <a:p>
            <a:r>
              <a:rPr lang="en-IN" sz="2400" dirty="0" smtClean="0"/>
              <a:t>Orchestration layer will reside between user interface and the services</a:t>
            </a:r>
          </a:p>
          <a:p>
            <a:r>
              <a:rPr lang="en-IN" sz="2400" dirty="0" smtClean="0"/>
              <a:t>The services include –</a:t>
            </a:r>
          </a:p>
          <a:p>
            <a:pPr lvl="1"/>
            <a:r>
              <a:rPr lang="en-IN" sz="2250" dirty="0" smtClean="0"/>
              <a:t>NLP Platform</a:t>
            </a:r>
          </a:p>
          <a:p>
            <a:pPr lvl="1"/>
            <a:r>
              <a:rPr lang="en-IN" sz="2250" dirty="0" smtClean="0"/>
              <a:t>Tone/Emotion Analyser</a:t>
            </a:r>
          </a:p>
          <a:p>
            <a:pPr lvl="1"/>
            <a:r>
              <a:rPr lang="en-IN" sz="2250" dirty="0" smtClean="0"/>
              <a:t>Enterprise Data-source</a:t>
            </a:r>
          </a:p>
          <a:p>
            <a:r>
              <a:rPr lang="en-IN" sz="2400" dirty="0" smtClean="0"/>
              <a:t>Orchestration layer will pass data across the other components in the architecture</a:t>
            </a:r>
          </a:p>
          <a:p>
            <a:r>
              <a:rPr lang="en-IN" sz="2400" dirty="0" smtClean="0"/>
              <a:t>Orchestration layer should not contain any data manipulation/application logic</a:t>
            </a:r>
          </a:p>
          <a:p>
            <a:r>
              <a:rPr lang="en-IN" sz="2400" dirty="0" smtClean="0"/>
              <a:t>Orchestration layer must be stateless, light and generic</a:t>
            </a:r>
          </a:p>
          <a:p>
            <a:r>
              <a:rPr lang="en-IN" sz="2400" dirty="0" smtClean="0"/>
              <a:t>Orchestration layer will perform business hit based on context based flags from Conversation Service</a:t>
            </a:r>
            <a:endParaRPr lang="en-IN" sz="2250" dirty="0"/>
          </a:p>
          <a:p>
            <a:pPr lvl="1"/>
            <a:endParaRPr lang="en-IN" sz="2250" dirty="0" smtClean="0"/>
          </a:p>
          <a:p>
            <a:pPr lvl="1"/>
            <a:endParaRPr lang="en-IN" sz="2250" dirty="0"/>
          </a:p>
          <a:p>
            <a:endParaRPr lang="en-IN" sz="2400" dirty="0"/>
          </a:p>
        </p:txBody>
      </p:sp>
    </p:spTree>
    <p:extLst>
      <p:ext uri="{BB962C8B-B14F-4D97-AF65-F5344CB8AC3E}">
        <p14:creationId xmlns:p14="http://schemas.microsoft.com/office/powerpoint/2010/main" val="38140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Response Generation</a:t>
            </a:r>
            <a:endParaRPr lang="en-US" dirty="0"/>
          </a:p>
        </p:txBody>
      </p:sp>
      <p:sp>
        <p:nvSpPr>
          <p:cNvPr id="6" name="Content Placeholder 4"/>
          <p:cNvSpPr>
            <a:spLocks noGrp="1"/>
          </p:cNvSpPr>
          <p:nvPr>
            <p:ph idx="1"/>
          </p:nvPr>
        </p:nvSpPr>
        <p:spPr>
          <a:xfrm>
            <a:off x="306859" y="1248314"/>
            <a:ext cx="11579189" cy="4332717"/>
          </a:xfrm>
        </p:spPr>
        <p:txBody>
          <a:bodyPr>
            <a:normAutofit/>
          </a:bodyPr>
          <a:lstStyle/>
          <a:p>
            <a:r>
              <a:rPr lang="en-IN" sz="2250" dirty="0" smtClean="0"/>
              <a:t>Conversation service will perform the dialog operation and collect all the inputs from user as required</a:t>
            </a:r>
          </a:p>
          <a:p>
            <a:r>
              <a:rPr lang="en-IN" sz="2250" dirty="0" smtClean="0"/>
              <a:t>Any static response from conversation service or discovery service shall be passed directly to the UI Service through Orchestration Layer</a:t>
            </a:r>
          </a:p>
          <a:p>
            <a:r>
              <a:rPr lang="en-IN" sz="2250" dirty="0" smtClean="0"/>
              <a:t>When a business hit is needed, Orchestration layer will invoke enterprise services or perform data calls and the result shall be passed to Conversation Service for output formatting</a:t>
            </a:r>
          </a:p>
          <a:p>
            <a:r>
              <a:rPr lang="en-IN" sz="2250" dirty="0" smtClean="0"/>
              <a:t>The formatted output is passed from Conversation Service to the UI service through Orchestration Layer</a:t>
            </a:r>
            <a:endParaRPr lang="en-IN" sz="2250" dirty="0"/>
          </a:p>
          <a:p>
            <a:pPr lvl="1"/>
            <a:endParaRPr lang="en-IN" sz="2250" dirty="0" smtClean="0"/>
          </a:p>
          <a:p>
            <a:pPr lvl="1"/>
            <a:endParaRPr lang="en-IN" sz="2250" dirty="0"/>
          </a:p>
          <a:p>
            <a:endParaRPr lang="en-IN" sz="2400" dirty="0"/>
          </a:p>
        </p:txBody>
      </p:sp>
    </p:spTree>
    <p:extLst>
      <p:ext uri="{BB962C8B-B14F-4D97-AF65-F5344CB8AC3E}">
        <p14:creationId xmlns:p14="http://schemas.microsoft.com/office/powerpoint/2010/main" val="159908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pic>
        <p:nvPicPr>
          <p:cNvPr id="5" name="Picture 4"/>
          <p:cNvPicPr>
            <a:picLocks noChangeAspect="1"/>
          </p:cNvPicPr>
          <p:nvPr/>
        </p:nvPicPr>
        <p:blipFill>
          <a:blip r:embed="rId2"/>
          <a:stretch>
            <a:fillRect/>
          </a:stretch>
        </p:blipFill>
        <p:spPr>
          <a:xfrm>
            <a:off x="2063552" y="980728"/>
            <a:ext cx="7858125" cy="5172075"/>
          </a:xfrm>
          <a:prstGeom prst="rect">
            <a:avLst/>
          </a:prstGeom>
        </p:spPr>
      </p:pic>
    </p:spTree>
    <p:extLst>
      <p:ext uri="{BB962C8B-B14F-4D97-AF65-F5344CB8AC3E}">
        <p14:creationId xmlns:p14="http://schemas.microsoft.com/office/powerpoint/2010/main" val="2164733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348880"/>
            <a:ext cx="8229600" cy="1143000"/>
          </a:xfrm>
        </p:spPr>
        <p:txBody>
          <a:bodyPr>
            <a:normAutofit/>
          </a:bodyPr>
          <a:lstStyle/>
          <a:p>
            <a:pPr algn="ctr"/>
            <a:r>
              <a:rPr lang="en-IN" sz="4800" b="1" dirty="0"/>
              <a:t>Thank you!</a:t>
            </a:r>
          </a:p>
        </p:txBody>
      </p:sp>
    </p:spTree>
    <p:extLst>
      <p:ext uri="{BB962C8B-B14F-4D97-AF65-F5344CB8AC3E}">
        <p14:creationId xmlns:p14="http://schemas.microsoft.com/office/powerpoint/2010/main" val="2360557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namex_Delivery Review_2016120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86968D-2444-471C-AECA-70E1FE94FC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Banamex_Delivery Review_20161205</Template>
  <TotalTime>0</TotalTime>
  <Words>393</Words>
  <Application>Microsoft Office PowerPoint</Application>
  <PresentationFormat>Widescreen</PresentationFormat>
  <Paragraphs>56</Paragraphs>
  <Slides>9</Slides>
  <Notes>1</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9</vt:i4>
      </vt:variant>
    </vt:vector>
  </HeadingPairs>
  <TitlesOfParts>
    <vt:vector size="25" baseType="lpstr">
      <vt:lpstr>Arial</vt:lpstr>
      <vt:lpstr>Arial Narrow</vt:lpstr>
      <vt:lpstr>Calibri</vt:lpstr>
      <vt:lpstr>Courier New</vt:lpstr>
      <vt:lpstr>Gill Sans MT</vt:lpstr>
      <vt:lpstr>LucidaGrande</vt:lpstr>
      <vt:lpstr>Roboto</vt:lpstr>
      <vt:lpstr>Roboto Condensed Light</vt:lpstr>
      <vt:lpstr>Wingdings</vt:lpstr>
      <vt:lpstr>Banamex_Delivery Review_20161205</vt:lpstr>
      <vt:lpstr>Custom Design</vt:lpstr>
      <vt:lpstr>1_Custom Design</vt:lpstr>
      <vt:lpstr>2_Custom Design</vt:lpstr>
      <vt:lpstr>3_Custom Design</vt:lpstr>
      <vt:lpstr>13_Custom Design</vt:lpstr>
      <vt:lpstr>2_Office Theme</vt:lpstr>
      <vt:lpstr>Intelligent Interactive Applications using IBM Watson</vt:lpstr>
      <vt:lpstr>Contents</vt:lpstr>
      <vt:lpstr>Components Involved</vt:lpstr>
      <vt:lpstr>NLP Processing</vt:lpstr>
      <vt:lpstr>Tone Analysis and Understanding the Emotion</vt:lpstr>
      <vt:lpstr>Orchestration Layer</vt:lpstr>
      <vt:lpstr>Dynamic Response Generation</vt:lpstr>
      <vt:lpstr>Flow Diagram</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2017-01-31T16:57:51Z</dcterms:created>
  <dcterms:modified xsi:type="dcterms:W3CDTF">2017-06-17T06:16:18Z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TC101659539990</vt:lpwstr>
  </property>
</Properties>
</file>